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1.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comments/comment1.xml" ContentType="application/vnd.openxmlformats-officedocument.presentationml.comments+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comments/comment2.xml" ContentType="application/vnd.openxmlformats-officedocument.presentationml.comments+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comments/comment3.xml" ContentType="application/vnd.openxmlformats-officedocument.presentationml.comments+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256" r:id="rId2"/>
    <p:sldId id="290" r:id="rId3"/>
    <p:sldId id="264" r:id="rId4"/>
    <p:sldId id="327" r:id="rId5"/>
    <p:sldId id="257" r:id="rId6"/>
    <p:sldId id="280" r:id="rId7"/>
    <p:sldId id="279" r:id="rId8"/>
    <p:sldId id="267" r:id="rId9"/>
    <p:sldId id="273" r:id="rId10"/>
    <p:sldId id="274" r:id="rId11"/>
    <p:sldId id="275" r:id="rId12"/>
    <p:sldId id="268" r:id="rId13"/>
    <p:sldId id="269" r:id="rId14"/>
    <p:sldId id="270" r:id="rId15"/>
    <p:sldId id="278" r:id="rId16"/>
    <p:sldId id="271" r:id="rId17"/>
    <p:sldId id="265" r:id="rId18"/>
    <p:sldId id="321" r:id="rId19"/>
    <p:sldId id="322" r:id="rId20"/>
    <p:sldId id="323" r:id="rId21"/>
    <p:sldId id="324" r:id="rId22"/>
    <p:sldId id="325" r:id="rId23"/>
    <p:sldId id="326" r:id="rId24"/>
    <p:sldId id="266" r:id="rId25"/>
    <p:sldId id="272" r:id="rId26"/>
    <p:sldId id="281" r:id="rId27"/>
    <p:sldId id="282" r:id="rId28"/>
    <p:sldId id="283" r:id="rId29"/>
    <p:sldId id="284" r:id="rId30"/>
    <p:sldId id="285" r:id="rId31"/>
    <p:sldId id="286" r:id="rId32"/>
    <p:sldId id="287" r:id="rId33"/>
    <p:sldId id="288" r:id="rId34"/>
    <p:sldId id="289"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258" r:id="rId64"/>
    <p:sldId id="320" r:id="rId65"/>
    <p:sldId id="259" r:id="rId66"/>
    <p:sldId id="260" r:id="rId67"/>
    <p:sldId id="261" r:id="rId68"/>
    <p:sldId id="263" r:id="rId6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gio Cacho"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872" autoAdjust="0"/>
  </p:normalViewPr>
  <p:slideViewPr>
    <p:cSldViewPr snapToObjects="1">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03T18:23:47.570"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03T18:23:47.570" idx="2">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10-03T18:23:47.570" idx="3">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10-03T18:23:47.570" idx="4">
    <p:pos x="10" y="10"/>
    <p:text/>
  </p:cm>
</p:cmLst>
</file>

<file path=ppt/diagrams/_rels/data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g"/></Relationships>
</file>

<file path=ppt/diagrams/_rels/data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ata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diagrams/_rels/data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 Id="rId4" Type="http://schemas.openxmlformats.org/officeDocument/2006/relationships/image" Target="../media/image28.jpg"/></Relationships>
</file>

<file path=ppt/diagrams/_rels/data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diagrams/_rels/data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 Id="rId4" Type="http://schemas.openxmlformats.org/officeDocument/2006/relationships/image" Target="../media/image28.jpg"/></Relationships>
</file>

<file path=ppt/diagrams/_rels/drawing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g"/><Relationship Id="rId4" Type="http://schemas.openxmlformats.org/officeDocument/2006/relationships/image" Target="../media/image5.jpg"/></Relationships>
</file>

<file path=ppt/diagrams/_rels/drawing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diagrams/_rels/drawing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 Id="rId4" Type="http://schemas.openxmlformats.org/officeDocument/2006/relationships/image" Target="../media/image28.jpg"/></Relationships>
</file>

<file path=ppt/diagrams/_rels/drawing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diagrams/_rels/drawing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33BB3-3693-1142-97C1-7928356DC0AD}" type="doc">
      <dgm:prSet loTypeId="urn:microsoft.com/office/officeart/2005/8/layout/cycle5" loCatId="" qsTypeId="urn:microsoft.com/office/officeart/2005/8/quickstyle/3D3" qsCatId="3D" csTypeId="urn:microsoft.com/office/officeart/2005/8/colors/accent2_2" csCatId="accent2" phldr="1"/>
      <dgm:spPr/>
      <dgm:t>
        <a:bodyPr/>
        <a:lstStyle/>
        <a:p>
          <a:endParaRPr lang="es-ES"/>
        </a:p>
      </dgm:t>
    </dgm:pt>
    <dgm:pt modelId="{3A84D8DA-CD1A-4E4E-B45C-C31447D48921}">
      <dgm:prSet phldrT="[Texto]"/>
      <dgm:spPr/>
      <dgm:t>
        <a:bodyPr/>
        <a:lstStyle/>
        <a:p>
          <a:r>
            <a:rPr lang="es-ES" dirty="0" smtClean="0"/>
            <a:t>Código de comercio</a:t>
          </a:r>
          <a:endParaRPr lang="es-ES" dirty="0"/>
        </a:p>
      </dgm:t>
    </dgm:pt>
    <dgm:pt modelId="{868B76E0-E255-7344-A980-BA818E61B2A0}" type="parTrans" cxnId="{7237D6CE-B611-3F49-AA78-DD8C70744009}">
      <dgm:prSet/>
      <dgm:spPr/>
      <dgm:t>
        <a:bodyPr/>
        <a:lstStyle/>
        <a:p>
          <a:endParaRPr lang="es-ES"/>
        </a:p>
      </dgm:t>
    </dgm:pt>
    <dgm:pt modelId="{64D91EF7-393F-084E-96CA-FD4406B78769}" type="sibTrans" cxnId="{7237D6CE-B611-3F49-AA78-DD8C70744009}">
      <dgm:prSet/>
      <dgm:spPr/>
      <dgm:t>
        <a:bodyPr/>
        <a:lstStyle/>
        <a:p>
          <a:endParaRPr lang="es-ES"/>
        </a:p>
      </dgm:t>
    </dgm:pt>
    <dgm:pt modelId="{CF325763-26AB-C244-9E3F-4E4421A75965}">
      <dgm:prSet phldrT="[Texto]"/>
      <dgm:spPr/>
      <dgm:t>
        <a:bodyPr/>
        <a:lstStyle/>
        <a:p>
          <a:r>
            <a:rPr lang="es-ES" dirty="0" smtClean="0"/>
            <a:t>LGSM</a:t>
          </a:r>
          <a:endParaRPr lang="es-ES" dirty="0"/>
        </a:p>
      </dgm:t>
    </dgm:pt>
    <dgm:pt modelId="{66A8D6C6-B249-EA4B-9F68-A78DEE410DDC}" type="parTrans" cxnId="{64516B96-BD28-4148-8D87-6C696FA043A5}">
      <dgm:prSet/>
      <dgm:spPr/>
      <dgm:t>
        <a:bodyPr/>
        <a:lstStyle/>
        <a:p>
          <a:endParaRPr lang="es-ES"/>
        </a:p>
      </dgm:t>
    </dgm:pt>
    <dgm:pt modelId="{D7919E72-4638-B646-86DD-489136D2EC3F}" type="sibTrans" cxnId="{64516B96-BD28-4148-8D87-6C696FA043A5}">
      <dgm:prSet/>
      <dgm:spPr/>
      <dgm:t>
        <a:bodyPr/>
        <a:lstStyle/>
        <a:p>
          <a:endParaRPr lang="es-ES"/>
        </a:p>
      </dgm:t>
    </dgm:pt>
    <dgm:pt modelId="{42007171-FF8E-5640-8E0A-9854C95E6E74}">
      <dgm:prSet phldrT="[Texto]"/>
      <dgm:spPr/>
      <dgm:t>
        <a:bodyPr/>
        <a:lstStyle/>
        <a:p>
          <a:r>
            <a:rPr lang="es-ES" dirty="0" smtClean="0"/>
            <a:t>Código civil</a:t>
          </a:r>
          <a:endParaRPr lang="es-ES" dirty="0"/>
        </a:p>
      </dgm:t>
    </dgm:pt>
    <dgm:pt modelId="{845A69D6-E685-D944-AB1E-613226B802C2}" type="parTrans" cxnId="{484F0D16-FF69-1743-A5F9-D8CD708514FF}">
      <dgm:prSet/>
      <dgm:spPr/>
      <dgm:t>
        <a:bodyPr/>
        <a:lstStyle/>
        <a:p>
          <a:endParaRPr lang="es-ES"/>
        </a:p>
      </dgm:t>
    </dgm:pt>
    <dgm:pt modelId="{ABEF2678-5A78-444C-A6AB-5D062E607CC3}" type="sibTrans" cxnId="{484F0D16-FF69-1743-A5F9-D8CD708514FF}">
      <dgm:prSet/>
      <dgm:spPr/>
      <dgm:t>
        <a:bodyPr/>
        <a:lstStyle/>
        <a:p>
          <a:endParaRPr lang="es-ES"/>
        </a:p>
      </dgm:t>
    </dgm:pt>
    <dgm:pt modelId="{40CAA6B3-FD41-3847-8682-4ABEE115DA2B}">
      <dgm:prSet phldrT="[Texto]"/>
      <dgm:spPr/>
      <dgm:t>
        <a:bodyPr/>
        <a:lstStyle/>
        <a:p>
          <a:r>
            <a:rPr lang="es-ES" dirty="0" smtClean="0"/>
            <a:t>LGSC</a:t>
          </a:r>
          <a:endParaRPr lang="es-ES" dirty="0"/>
        </a:p>
      </dgm:t>
    </dgm:pt>
    <dgm:pt modelId="{24200B82-C247-2743-9297-9257C7984154}" type="parTrans" cxnId="{44BFA62D-25BF-2146-953E-45F278BA8019}">
      <dgm:prSet/>
      <dgm:spPr/>
      <dgm:t>
        <a:bodyPr/>
        <a:lstStyle/>
        <a:p>
          <a:endParaRPr lang="es-ES"/>
        </a:p>
      </dgm:t>
    </dgm:pt>
    <dgm:pt modelId="{92BF2E69-D763-DE4E-9E8E-26452EA9C400}" type="sibTrans" cxnId="{44BFA62D-25BF-2146-953E-45F278BA8019}">
      <dgm:prSet/>
      <dgm:spPr/>
      <dgm:t>
        <a:bodyPr/>
        <a:lstStyle/>
        <a:p>
          <a:endParaRPr lang="es-ES"/>
        </a:p>
      </dgm:t>
    </dgm:pt>
    <dgm:pt modelId="{094B5F65-3E87-104B-BA97-0CE00DFDE919}">
      <dgm:prSet phldrT="[Texto]"/>
      <dgm:spPr/>
      <dgm:t>
        <a:bodyPr/>
        <a:lstStyle/>
        <a:p>
          <a:r>
            <a:rPr lang="es-ES" dirty="0" smtClean="0"/>
            <a:t>LTOC</a:t>
          </a:r>
          <a:endParaRPr lang="es-ES" dirty="0"/>
        </a:p>
      </dgm:t>
    </dgm:pt>
    <dgm:pt modelId="{EF9E161C-4A6A-524E-AD8E-EC19D987E518}" type="parTrans" cxnId="{C5EE220B-9122-3448-A66B-96B516BCDE19}">
      <dgm:prSet/>
      <dgm:spPr/>
      <dgm:t>
        <a:bodyPr/>
        <a:lstStyle/>
        <a:p>
          <a:endParaRPr lang="es-ES"/>
        </a:p>
      </dgm:t>
    </dgm:pt>
    <dgm:pt modelId="{CABA4DAE-16F4-3C47-8EF2-B8A92B3FCAF6}" type="sibTrans" cxnId="{C5EE220B-9122-3448-A66B-96B516BCDE19}">
      <dgm:prSet/>
      <dgm:spPr/>
      <dgm:t>
        <a:bodyPr/>
        <a:lstStyle/>
        <a:p>
          <a:endParaRPr lang="es-ES"/>
        </a:p>
      </dgm:t>
    </dgm:pt>
    <dgm:pt modelId="{1C729181-7E8B-D045-A329-E69F3BB98C22}">
      <dgm:prSet phldrT="[Texto]"/>
      <dgm:spPr/>
      <dgm:t>
        <a:bodyPr/>
        <a:lstStyle/>
        <a:p>
          <a:r>
            <a:rPr lang="es-ES" dirty="0" smtClean="0"/>
            <a:t>LISR</a:t>
          </a:r>
          <a:endParaRPr lang="es-ES" dirty="0"/>
        </a:p>
      </dgm:t>
    </dgm:pt>
    <dgm:pt modelId="{A8D02809-7276-724D-AA37-1893C169E679}" type="parTrans" cxnId="{0C9806FA-0A94-0D49-9DDE-22D351A7E04E}">
      <dgm:prSet/>
      <dgm:spPr/>
      <dgm:t>
        <a:bodyPr/>
        <a:lstStyle/>
        <a:p>
          <a:endParaRPr lang="es-ES"/>
        </a:p>
      </dgm:t>
    </dgm:pt>
    <dgm:pt modelId="{BEADD8DE-79F2-BB4E-A39D-67E116BAA714}" type="sibTrans" cxnId="{0C9806FA-0A94-0D49-9DDE-22D351A7E04E}">
      <dgm:prSet/>
      <dgm:spPr/>
      <dgm:t>
        <a:bodyPr/>
        <a:lstStyle/>
        <a:p>
          <a:endParaRPr lang="es-ES"/>
        </a:p>
      </dgm:t>
    </dgm:pt>
    <dgm:pt modelId="{516A20D0-76FE-1344-A7B0-2DCAB2E64A48}">
      <dgm:prSet phldrT="[Texto]"/>
      <dgm:spPr/>
      <dgm:t>
        <a:bodyPr/>
        <a:lstStyle/>
        <a:p>
          <a:r>
            <a:rPr lang="es-ES" dirty="0" smtClean="0"/>
            <a:t>LIVA</a:t>
          </a:r>
          <a:endParaRPr lang="es-ES" dirty="0"/>
        </a:p>
      </dgm:t>
    </dgm:pt>
    <dgm:pt modelId="{9C8DD824-EECA-7D4D-9C55-723BBB8692B6}" type="parTrans" cxnId="{0FEF3DEF-4EA2-9940-A2A2-B2A0A441A22B}">
      <dgm:prSet/>
      <dgm:spPr/>
      <dgm:t>
        <a:bodyPr/>
        <a:lstStyle/>
        <a:p>
          <a:endParaRPr lang="es-ES"/>
        </a:p>
      </dgm:t>
    </dgm:pt>
    <dgm:pt modelId="{86967ACD-3F4F-294C-A81C-E2EA6B803B90}" type="sibTrans" cxnId="{0FEF3DEF-4EA2-9940-A2A2-B2A0A441A22B}">
      <dgm:prSet/>
      <dgm:spPr/>
      <dgm:t>
        <a:bodyPr/>
        <a:lstStyle/>
        <a:p>
          <a:endParaRPr lang="es-ES"/>
        </a:p>
      </dgm:t>
    </dgm:pt>
    <dgm:pt modelId="{C820BCD4-AA14-B445-A358-D8890CE340B8}">
      <dgm:prSet phldrT="[Texto]"/>
      <dgm:spPr/>
      <dgm:t>
        <a:bodyPr/>
        <a:lstStyle/>
        <a:p>
          <a:r>
            <a:rPr lang="es-ES" dirty="0" smtClean="0"/>
            <a:t>LFIORPI</a:t>
          </a:r>
          <a:endParaRPr lang="es-ES" dirty="0"/>
        </a:p>
      </dgm:t>
    </dgm:pt>
    <dgm:pt modelId="{2C1589F7-7082-1C4E-9E3C-24BA35442669}" type="parTrans" cxnId="{89B27B84-971A-5E49-9D4D-F850B2B3ED07}">
      <dgm:prSet/>
      <dgm:spPr/>
      <dgm:t>
        <a:bodyPr/>
        <a:lstStyle/>
        <a:p>
          <a:endParaRPr lang="es-ES"/>
        </a:p>
      </dgm:t>
    </dgm:pt>
    <dgm:pt modelId="{3AB05502-6AAD-B440-8481-E0B90A11064F}" type="sibTrans" cxnId="{89B27B84-971A-5E49-9D4D-F850B2B3ED07}">
      <dgm:prSet/>
      <dgm:spPr/>
      <dgm:t>
        <a:bodyPr/>
        <a:lstStyle/>
        <a:p>
          <a:endParaRPr lang="es-ES"/>
        </a:p>
      </dgm:t>
    </dgm:pt>
    <dgm:pt modelId="{518B336A-4663-4845-B3FC-1BE568335BC4}" type="pres">
      <dgm:prSet presAssocID="{41933BB3-3693-1142-97C1-7928356DC0AD}" presName="cycle" presStyleCnt="0">
        <dgm:presLayoutVars>
          <dgm:dir/>
          <dgm:resizeHandles val="exact"/>
        </dgm:presLayoutVars>
      </dgm:prSet>
      <dgm:spPr/>
      <dgm:t>
        <a:bodyPr/>
        <a:lstStyle/>
        <a:p>
          <a:endParaRPr lang="es-ES"/>
        </a:p>
      </dgm:t>
    </dgm:pt>
    <dgm:pt modelId="{A44F15B8-FA89-5F48-8128-3E20958E4244}" type="pres">
      <dgm:prSet presAssocID="{42007171-FF8E-5640-8E0A-9854C95E6E74}" presName="node" presStyleLbl="node1" presStyleIdx="0" presStyleCnt="8">
        <dgm:presLayoutVars>
          <dgm:bulletEnabled val="1"/>
        </dgm:presLayoutVars>
      </dgm:prSet>
      <dgm:spPr/>
      <dgm:t>
        <a:bodyPr/>
        <a:lstStyle/>
        <a:p>
          <a:endParaRPr lang="es-ES"/>
        </a:p>
      </dgm:t>
    </dgm:pt>
    <dgm:pt modelId="{9CDA0248-9250-5241-9B28-5C9FAC9BDF89}" type="pres">
      <dgm:prSet presAssocID="{42007171-FF8E-5640-8E0A-9854C95E6E74}" presName="spNode" presStyleCnt="0"/>
      <dgm:spPr/>
      <dgm:t>
        <a:bodyPr/>
        <a:lstStyle/>
        <a:p>
          <a:endParaRPr lang="es-ES"/>
        </a:p>
      </dgm:t>
    </dgm:pt>
    <dgm:pt modelId="{B33ED6E3-60AC-3544-B3CC-688929A76B39}" type="pres">
      <dgm:prSet presAssocID="{ABEF2678-5A78-444C-A6AB-5D062E607CC3}" presName="sibTrans" presStyleLbl="sibTrans1D1" presStyleIdx="0" presStyleCnt="8"/>
      <dgm:spPr/>
      <dgm:t>
        <a:bodyPr/>
        <a:lstStyle/>
        <a:p>
          <a:endParaRPr lang="es-ES"/>
        </a:p>
      </dgm:t>
    </dgm:pt>
    <dgm:pt modelId="{D1C775F2-CF23-EC40-B8AD-D3CF6D569C47}" type="pres">
      <dgm:prSet presAssocID="{3A84D8DA-CD1A-4E4E-B45C-C31447D48921}" presName="node" presStyleLbl="node1" presStyleIdx="1" presStyleCnt="8">
        <dgm:presLayoutVars>
          <dgm:bulletEnabled val="1"/>
        </dgm:presLayoutVars>
      </dgm:prSet>
      <dgm:spPr/>
      <dgm:t>
        <a:bodyPr/>
        <a:lstStyle/>
        <a:p>
          <a:endParaRPr lang="es-ES"/>
        </a:p>
      </dgm:t>
    </dgm:pt>
    <dgm:pt modelId="{5599F381-CCB7-0E4B-BDCE-46AC0B944068}" type="pres">
      <dgm:prSet presAssocID="{3A84D8DA-CD1A-4E4E-B45C-C31447D48921}" presName="spNode" presStyleCnt="0"/>
      <dgm:spPr/>
      <dgm:t>
        <a:bodyPr/>
        <a:lstStyle/>
        <a:p>
          <a:endParaRPr lang="es-ES"/>
        </a:p>
      </dgm:t>
    </dgm:pt>
    <dgm:pt modelId="{479B7757-C59F-9541-9D51-088DA3E7CAF1}" type="pres">
      <dgm:prSet presAssocID="{64D91EF7-393F-084E-96CA-FD4406B78769}" presName="sibTrans" presStyleLbl="sibTrans1D1" presStyleIdx="1" presStyleCnt="8"/>
      <dgm:spPr/>
      <dgm:t>
        <a:bodyPr/>
        <a:lstStyle/>
        <a:p>
          <a:endParaRPr lang="es-ES"/>
        </a:p>
      </dgm:t>
    </dgm:pt>
    <dgm:pt modelId="{77F2B221-F390-E949-9BEB-AEE02E4A1260}" type="pres">
      <dgm:prSet presAssocID="{CF325763-26AB-C244-9E3F-4E4421A75965}" presName="node" presStyleLbl="node1" presStyleIdx="2" presStyleCnt="8">
        <dgm:presLayoutVars>
          <dgm:bulletEnabled val="1"/>
        </dgm:presLayoutVars>
      </dgm:prSet>
      <dgm:spPr/>
      <dgm:t>
        <a:bodyPr/>
        <a:lstStyle/>
        <a:p>
          <a:endParaRPr lang="es-ES"/>
        </a:p>
      </dgm:t>
    </dgm:pt>
    <dgm:pt modelId="{A0CFDF60-93B4-F440-973C-19DCB4D4D4B0}" type="pres">
      <dgm:prSet presAssocID="{CF325763-26AB-C244-9E3F-4E4421A75965}" presName="spNode" presStyleCnt="0"/>
      <dgm:spPr/>
      <dgm:t>
        <a:bodyPr/>
        <a:lstStyle/>
        <a:p>
          <a:endParaRPr lang="es-ES"/>
        </a:p>
      </dgm:t>
    </dgm:pt>
    <dgm:pt modelId="{C61C6EAF-C3FA-EE43-8A5D-EE7037EB5218}" type="pres">
      <dgm:prSet presAssocID="{D7919E72-4638-B646-86DD-489136D2EC3F}" presName="sibTrans" presStyleLbl="sibTrans1D1" presStyleIdx="2" presStyleCnt="8"/>
      <dgm:spPr/>
      <dgm:t>
        <a:bodyPr/>
        <a:lstStyle/>
        <a:p>
          <a:endParaRPr lang="es-ES"/>
        </a:p>
      </dgm:t>
    </dgm:pt>
    <dgm:pt modelId="{91DB5617-CDA8-7E43-837A-F33811E35CE8}" type="pres">
      <dgm:prSet presAssocID="{40CAA6B3-FD41-3847-8682-4ABEE115DA2B}" presName="node" presStyleLbl="node1" presStyleIdx="3" presStyleCnt="8">
        <dgm:presLayoutVars>
          <dgm:bulletEnabled val="1"/>
        </dgm:presLayoutVars>
      </dgm:prSet>
      <dgm:spPr/>
      <dgm:t>
        <a:bodyPr/>
        <a:lstStyle/>
        <a:p>
          <a:endParaRPr lang="es-ES"/>
        </a:p>
      </dgm:t>
    </dgm:pt>
    <dgm:pt modelId="{1D5D1D34-C913-D542-A7DA-8C32EC0A2852}" type="pres">
      <dgm:prSet presAssocID="{40CAA6B3-FD41-3847-8682-4ABEE115DA2B}" presName="spNode" presStyleCnt="0"/>
      <dgm:spPr/>
      <dgm:t>
        <a:bodyPr/>
        <a:lstStyle/>
        <a:p>
          <a:endParaRPr lang="es-ES"/>
        </a:p>
      </dgm:t>
    </dgm:pt>
    <dgm:pt modelId="{8456E25F-4BAF-EC44-9B7D-3BD9E3BC47FE}" type="pres">
      <dgm:prSet presAssocID="{92BF2E69-D763-DE4E-9E8E-26452EA9C400}" presName="sibTrans" presStyleLbl="sibTrans1D1" presStyleIdx="3" presStyleCnt="8"/>
      <dgm:spPr/>
      <dgm:t>
        <a:bodyPr/>
        <a:lstStyle/>
        <a:p>
          <a:endParaRPr lang="es-ES"/>
        </a:p>
      </dgm:t>
    </dgm:pt>
    <dgm:pt modelId="{4459ACA5-F32D-D041-A703-ECFA1AC96C9B}" type="pres">
      <dgm:prSet presAssocID="{094B5F65-3E87-104B-BA97-0CE00DFDE919}" presName="node" presStyleLbl="node1" presStyleIdx="4" presStyleCnt="8">
        <dgm:presLayoutVars>
          <dgm:bulletEnabled val="1"/>
        </dgm:presLayoutVars>
      </dgm:prSet>
      <dgm:spPr/>
      <dgm:t>
        <a:bodyPr/>
        <a:lstStyle/>
        <a:p>
          <a:endParaRPr lang="es-ES"/>
        </a:p>
      </dgm:t>
    </dgm:pt>
    <dgm:pt modelId="{6F9BFC7C-EFAA-0241-9EEF-6DDD6E87D4E2}" type="pres">
      <dgm:prSet presAssocID="{094B5F65-3E87-104B-BA97-0CE00DFDE919}" presName="spNode" presStyleCnt="0"/>
      <dgm:spPr/>
      <dgm:t>
        <a:bodyPr/>
        <a:lstStyle/>
        <a:p>
          <a:endParaRPr lang="es-ES"/>
        </a:p>
      </dgm:t>
    </dgm:pt>
    <dgm:pt modelId="{17B428A8-C239-ED4F-8DD1-64A0FC381F3F}" type="pres">
      <dgm:prSet presAssocID="{CABA4DAE-16F4-3C47-8EF2-B8A92B3FCAF6}" presName="sibTrans" presStyleLbl="sibTrans1D1" presStyleIdx="4" presStyleCnt="8"/>
      <dgm:spPr/>
      <dgm:t>
        <a:bodyPr/>
        <a:lstStyle/>
        <a:p>
          <a:endParaRPr lang="es-ES"/>
        </a:p>
      </dgm:t>
    </dgm:pt>
    <dgm:pt modelId="{1F4450BB-56AE-9D47-8617-75FBB68AAECC}" type="pres">
      <dgm:prSet presAssocID="{1C729181-7E8B-D045-A329-E69F3BB98C22}" presName="node" presStyleLbl="node1" presStyleIdx="5" presStyleCnt="8">
        <dgm:presLayoutVars>
          <dgm:bulletEnabled val="1"/>
        </dgm:presLayoutVars>
      </dgm:prSet>
      <dgm:spPr/>
      <dgm:t>
        <a:bodyPr/>
        <a:lstStyle/>
        <a:p>
          <a:endParaRPr lang="es-ES"/>
        </a:p>
      </dgm:t>
    </dgm:pt>
    <dgm:pt modelId="{D0034F43-F72F-6744-9AE4-1EF4875BF7CD}" type="pres">
      <dgm:prSet presAssocID="{1C729181-7E8B-D045-A329-E69F3BB98C22}" presName="spNode" presStyleCnt="0"/>
      <dgm:spPr/>
      <dgm:t>
        <a:bodyPr/>
        <a:lstStyle/>
        <a:p>
          <a:endParaRPr lang="es-ES"/>
        </a:p>
      </dgm:t>
    </dgm:pt>
    <dgm:pt modelId="{AB2012B0-F3B6-E04B-BB5C-866BB864222F}" type="pres">
      <dgm:prSet presAssocID="{BEADD8DE-79F2-BB4E-A39D-67E116BAA714}" presName="sibTrans" presStyleLbl="sibTrans1D1" presStyleIdx="5" presStyleCnt="8"/>
      <dgm:spPr/>
      <dgm:t>
        <a:bodyPr/>
        <a:lstStyle/>
        <a:p>
          <a:endParaRPr lang="es-ES"/>
        </a:p>
      </dgm:t>
    </dgm:pt>
    <dgm:pt modelId="{D5DE8B2C-037B-7849-839B-9E2A460D0E7A}" type="pres">
      <dgm:prSet presAssocID="{516A20D0-76FE-1344-A7B0-2DCAB2E64A48}" presName="node" presStyleLbl="node1" presStyleIdx="6" presStyleCnt="8">
        <dgm:presLayoutVars>
          <dgm:bulletEnabled val="1"/>
        </dgm:presLayoutVars>
      </dgm:prSet>
      <dgm:spPr/>
      <dgm:t>
        <a:bodyPr/>
        <a:lstStyle/>
        <a:p>
          <a:endParaRPr lang="es-ES"/>
        </a:p>
      </dgm:t>
    </dgm:pt>
    <dgm:pt modelId="{E4F7B5FA-BF60-6F41-A54F-265AFA6BB946}" type="pres">
      <dgm:prSet presAssocID="{516A20D0-76FE-1344-A7B0-2DCAB2E64A48}" presName="spNode" presStyleCnt="0"/>
      <dgm:spPr/>
      <dgm:t>
        <a:bodyPr/>
        <a:lstStyle/>
        <a:p>
          <a:endParaRPr lang="es-ES"/>
        </a:p>
      </dgm:t>
    </dgm:pt>
    <dgm:pt modelId="{9B3A8849-2A5D-9841-8DA5-68BEB3D5D93F}" type="pres">
      <dgm:prSet presAssocID="{86967ACD-3F4F-294C-A81C-E2EA6B803B90}" presName="sibTrans" presStyleLbl="sibTrans1D1" presStyleIdx="6" presStyleCnt="8"/>
      <dgm:spPr/>
      <dgm:t>
        <a:bodyPr/>
        <a:lstStyle/>
        <a:p>
          <a:endParaRPr lang="es-ES"/>
        </a:p>
      </dgm:t>
    </dgm:pt>
    <dgm:pt modelId="{38EFE9F5-796C-F14F-84FC-24BABDAAF53C}" type="pres">
      <dgm:prSet presAssocID="{C820BCD4-AA14-B445-A358-D8890CE340B8}" presName="node" presStyleLbl="node1" presStyleIdx="7" presStyleCnt="8">
        <dgm:presLayoutVars>
          <dgm:bulletEnabled val="1"/>
        </dgm:presLayoutVars>
      </dgm:prSet>
      <dgm:spPr/>
      <dgm:t>
        <a:bodyPr/>
        <a:lstStyle/>
        <a:p>
          <a:endParaRPr lang="es-ES"/>
        </a:p>
      </dgm:t>
    </dgm:pt>
    <dgm:pt modelId="{E03E2431-7915-8A4A-9221-FE7BE022F327}" type="pres">
      <dgm:prSet presAssocID="{C820BCD4-AA14-B445-A358-D8890CE340B8}" presName="spNode" presStyleCnt="0"/>
      <dgm:spPr/>
      <dgm:t>
        <a:bodyPr/>
        <a:lstStyle/>
        <a:p>
          <a:endParaRPr lang="es-ES"/>
        </a:p>
      </dgm:t>
    </dgm:pt>
    <dgm:pt modelId="{F04A36A0-0A25-744D-8B81-3FA9D133549E}" type="pres">
      <dgm:prSet presAssocID="{3AB05502-6AAD-B440-8481-E0B90A11064F}" presName="sibTrans" presStyleLbl="sibTrans1D1" presStyleIdx="7" presStyleCnt="8"/>
      <dgm:spPr/>
      <dgm:t>
        <a:bodyPr/>
        <a:lstStyle/>
        <a:p>
          <a:endParaRPr lang="es-ES"/>
        </a:p>
      </dgm:t>
    </dgm:pt>
  </dgm:ptLst>
  <dgm:cxnLst>
    <dgm:cxn modelId="{64516B96-BD28-4148-8D87-6C696FA043A5}" srcId="{41933BB3-3693-1142-97C1-7928356DC0AD}" destId="{CF325763-26AB-C244-9E3F-4E4421A75965}" srcOrd="2" destOrd="0" parTransId="{66A8D6C6-B249-EA4B-9F68-A78DEE410DDC}" sibTransId="{D7919E72-4638-B646-86DD-489136D2EC3F}"/>
    <dgm:cxn modelId="{94FAF2DB-0681-414C-8B6F-3FCF069FBF5F}" type="presOf" srcId="{1C729181-7E8B-D045-A329-E69F3BB98C22}" destId="{1F4450BB-56AE-9D47-8617-75FBB68AAECC}" srcOrd="0" destOrd="0" presId="urn:microsoft.com/office/officeart/2005/8/layout/cycle5"/>
    <dgm:cxn modelId="{A2825806-D295-0D4D-924A-723724390699}" type="presOf" srcId="{BEADD8DE-79F2-BB4E-A39D-67E116BAA714}" destId="{AB2012B0-F3B6-E04B-BB5C-866BB864222F}" srcOrd="0" destOrd="0" presId="urn:microsoft.com/office/officeart/2005/8/layout/cycle5"/>
    <dgm:cxn modelId="{43928EA8-8547-B547-B06F-685D95B07364}" type="presOf" srcId="{42007171-FF8E-5640-8E0A-9854C95E6E74}" destId="{A44F15B8-FA89-5F48-8128-3E20958E4244}" srcOrd="0" destOrd="0" presId="urn:microsoft.com/office/officeart/2005/8/layout/cycle5"/>
    <dgm:cxn modelId="{484F0D16-FF69-1743-A5F9-D8CD708514FF}" srcId="{41933BB3-3693-1142-97C1-7928356DC0AD}" destId="{42007171-FF8E-5640-8E0A-9854C95E6E74}" srcOrd="0" destOrd="0" parTransId="{845A69D6-E685-D944-AB1E-613226B802C2}" sibTransId="{ABEF2678-5A78-444C-A6AB-5D062E607CC3}"/>
    <dgm:cxn modelId="{2C04F613-97A2-4141-928D-DAACCC9C495E}" type="presOf" srcId="{40CAA6B3-FD41-3847-8682-4ABEE115DA2B}" destId="{91DB5617-CDA8-7E43-837A-F33811E35CE8}" srcOrd="0" destOrd="0" presId="urn:microsoft.com/office/officeart/2005/8/layout/cycle5"/>
    <dgm:cxn modelId="{FAD4E025-A991-824B-9050-74D8F177EA13}" type="presOf" srcId="{3AB05502-6AAD-B440-8481-E0B90A11064F}" destId="{F04A36A0-0A25-744D-8B81-3FA9D133549E}" srcOrd="0" destOrd="0" presId="urn:microsoft.com/office/officeart/2005/8/layout/cycle5"/>
    <dgm:cxn modelId="{0C9806FA-0A94-0D49-9DDE-22D351A7E04E}" srcId="{41933BB3-3693-1142-97C1-7928356DC0AD}" destId="{1C729181-7E8B-D045-A329-E69F3BB98C22}" srcOrd="5" destOrd="0" parTransId="{A8D02809-7276-724D-AA37-1893C169E679}" sibTransId="{BEADD8DE-79F2-BB4E-A39D-67E116BAA714}"/>
    <dgm:cxn modelId="{21AD4B7A-6A4B-4348-ADB6-C52FB12282F6}" type="presOf" srcId="{CABA4DAE-16F4-3C47-8EF2-B8A92B3FCAF6}" destId="{17B428A8-C239-ED4F-8DD1-64A0FC381F3F}" srcOrd="0" destOrd="0" presId="urn:microsoft.com/office/officeart/2005/8/layout/cycle5"/>
    <dgm:cxn modelId="{20725A8E-5C44-EC4E-8048-239F34D6C226}" type="presOf" srcId="{094B5F65-3E87-104B-BA97-0CE00DFDE919}" destId="{4459ACA5-F32D-D041-A703-ECFA1AC96C9B}" srcOrd="0" destOrd="0" presId="urn:microsoft.com/office/officeart/2005/8/layout/cycle5"/>
    <dgm:cxn modelId="{D9347A0A-831F-7349-B5E2-FE07CCF865FA}" type="presOf" srcId="{41933BB3-3693-1142-97C1-7928356DC0AD}" destId="{518B336A-4663-4845-B3FC-1BE568335BC4}" srcOrd="0" destOrd="0" presId="urn:microsoft.com/office/officeart/2005/8/layout/cycle5"/>
    <dgm:cxn modelId="{84D613E3-9CA9-414E-B3EF-E7C1C7B727FD}" type="presOf" srcId="{D7919E72-4638-B646-86DD-489136D2EC3F}" destId="{C61C6EAF-C3FA-EE43-8A5D-EE7037EB5218}" srcOrd="0" destOrd="0" presId="urn:microsoft.com/office/officeart/2005/8/layout/cycle5"/>
    <dgm:cxn modelId="{8D9054F4-C75D-3B4A-BC71-2E54496B1FE4}" type="presOf" srcId="{516A20D0-76FE-1344-A7B0-2DCAB2E64A48}" destId="{D5DE8B2C-037B-7849-839B-9E2A460D0E7A}" srcOrd="0" destOrd="0" presId="urn:microsoft.com/office/officeart/2005/8/layout/cycle5"/>
    <dgm:cxn modelId="{0FEF3DEF-4EA2-9940-A2A2-B2A0A441A22B}" srcId="{41933BB3-3693-1142-97C1-7928356DC0AD}" destId="{516A20D0-76FE-1344-A7B0-2DCAB2E64A48}" srcOrd="6" destOrd="0" parTransId="{9C8DD824-EECA-7D4D-9C55-723BBB8692B6}" sibTransId="{86967ACD-3F4F-294C-A81C-E2EA6B803B90}"/>
    <dgm:cxn modelId="{C5EE220B-9122-3448-A66B-96B516BCDE19}" srcId="{41933BB3-3693-1142-97C1-7928356DC0AD}" destId="{094B5F65-3E87-104B-BA97-0CE00DFDE919}" srcOrd="4" destOrd="0" parTransId="{EF9E161C-4A6A-524E-AD8E-EC19D987E518}" sibTransId="{CABA4DAE-16F4-3C47-8EF2-B8A92B3FCAF6}"/>
    <dgm:cxn modelId="{EF3390DE-C751-B14E-BFC9-ED6F26E7EA5B}" type="presOf" srcId="{3A84D8DA-CD1A-4E4E-B45C-C31447D48921}" destId="{D1C775F2-CF23-EC40-B8AD-D3CF6D569C47}" srcOrd="0" destOrd="0" presId="urn:microsoft.com/office/officeart/2005/8/layout/cycle5"/>
    <dgm:cxn modelId="{452C2932-5CB2-E146-B2D9-7CBB4BA20F7C}" type="presOf" srcId="{86967ACD-3F4F-294C-A81C-E2EA6B803B90}" destId="{9B3A8849-2A5D-9841-8DA5-68BEB3D5D93F}" srcOrd="0" destOrd="0" presId="urn:microsoft.com/office/officeart/2005/8/layout/cycle5"/>
    <dgm:cxn modelId="{B5C7A454-FC2D-7944-AD9E-DD3D8BC8F16D}" type="presOf" srcId="{ABEF2678-5A78-444C-A6AB-5D062E607CC3}" destId="{B33ED6E3-60AC-3544-B3CC-688929A76B39}" srcOrd="0" destOrd="0" presId="urn:microsoft.com/office/officeart/2005/8/layout/cycle5"/>
    <dgm:cxn modelId="{A81F4F63-5511-FE4E-A67B-BBBDF06F7227}" type="presOf" srcId="{64D91EF7-393F-084E-96CA-FD4406B78769}" destId="{479B7757-C59F-9541-9D51-088DA3E7CAF1}" srcOrd="0" destOrd="0" presId="urn:microsoft.com/office/officeart/2005/8/layout/cycle5"/>
    <dgm:cxn modelId="{44BFA62D-25BF-2146-953E-45F278BA8019}" srcId="{41933BB3-3693-1142-97C1-7928356DC0AD}" destId="{40CAA6B3-FD41-3847-8682-4ABEE115DA2B}" srcOrd="3" destOrd="0" parTransId="{24200B82-C247-2743-9297-9257C7984154}" sibTransId="{92BF2E69-D763-DE4E-9E8E-26452EA9C400}"/>
    <dgm:cxn modelId="{89B27B84-971A-5E49-9D4D-F850B2B3ED07}" srcId="{41933BB3-3693-1142-97C1-7928356DC0AD}" destId="{C820BCD4-AA14-B445-A358-D8890CE340B8}" srcOrd="7" destOrd="0" parTransId="{2C1589F7-7082-1C4E-9E3C-24BA35442669}" sibTransId="{3AB05502-6AAD-B440-8481-E0B90A11064F}"/>
    <dgm:cxn modelId="{E73AA650-3909-F947-BF71-086CB727879B}" type="presOf" srcId="{C820BCD4-AA14-B445-A358-D8890CE340B8}" destId="{38EFE9F5-796C-F14F-84FC-24BABDAAF53C}" srcOrd="0" destOrd="0" presId="urn:microsoft.com/office/officeart/2005/8/layout/cycle5"/>
    <dgm:cxn modelId="{B1B520A4-7196-9A44-B858-0B796272FB27}" type="presOf" srcId="{CF325763-26AB-C244-9E3F-4E4421A75965}" destId="{77F2B221-F390-E949-9BEB-AEE02E4A1260}" srcOrd="0" destOrd="0" presId="urn:microsoft.com/office/officeart/2005/8/layout/cycle5"/>
    <dgm:cxn modelId="{7237D6CE-B611-3F49-AA78-DD8C70744009}" srcId="{41933BB3-3693-1142-97C1-7928356DC0AD}" destId="{3A84D8DA-CD1A-4E4E-B45C-C31447D48921}" srcOrd="1" destOrd="0" parTransId="{868B76E0-E255-7344-A980-BA818E61B2A0}" sibTransId="{64D91EF7-393F-084E-96CA-FD4406B78769}"/>
    <dgm:cxn modelId="{331C63E2-BE41-4542-B528-5F1CEE215D03}" type="presOf" srcId="{92BF2E69-D763-DE4E-9E8E-26452EA9C400}" destId="{8456E25F-4BAF-EC44-9B7D-3BD9E3BC47FE}" srcOrd="0" destOrd="0" presId="urn:microsoft.com/office/officeart/2005/8/layout/cycle5"/>
    <dgm:cxn modelId="{86D3D05A-711E-EC4B-8D25-36C0EEDD9132}" type="presParOf" srcId="{518B336A-4663-4845-B3FC-1BE568335BC4}" destId="{A44F15B8-FA89-5F48-8128-3E20958E4244}" srcOrd="0" destOrd="0" presId="urn:microsoft.com/office/officeart/2005/8/layout/cycle5"/>
    <dgm:cxn modelId="{852B48E0-0650-9548-B4AA-80F673B0E14C}" type="presParOf" srcId="{518B336A-4663-4845-B3FC-1BE568335BC4}" destId="{9CDA0248-9250-5241-9B28-5C9FAC9BDF89}" srcOrd="1" destOrd="0" presId="urn:microsoft.com/office/officeart/2005/8/layout/cycle5"/>
    <dgm:cxn modelId="{8751881D-2CB1-5844-99CA-4960D4588C4C}" type="presParOf" srcId="{518B336A-4663-4845-B3FC-1BE568335BC4}" destId="{B33ED6E3-60AC-3544-B3CC-688929A76B39}" srcOrd="2" destOrd="0" presId="urn:microsoft.com/office/officeart/2005/8/layout/cycle5"/>
    <dgm:cxn modelId="{2B4694D2-A571-3144-9987-A15F86CCD3CF}" type="presParOf" srcId="{518B336A-4663-4845-B3FC-1BE568335BC4}" destId="{D1C775F2-CF23-EC40-B8AD-D3CF6D569C47}" srcOrd="3" destOrd="0" presId="urn:microsoft.com/office/officeart/2005/8/layout/cycle5"/>
    <dgm:cxn modelId="{3730BCE6-AAB8-A44B-A4C9-C99A3582899E}" type="presParOf" srcId="{518B336A-4663-4845-B3FC-1BE568335BC4}" destId="{5599F381-CCB7-0E4B-BDCE-46AC0B944068}" srcOrd="4" destOrd="0" presId="urn:microsoft.com/office/officeart/2005/8/layout/cycle5"/>
    <dgm:cxn modelId="{A30E041A-D073-944F-AE75-F6F4F4191EB0}" type="presParOf" srcId="{518B336A-4663-4845-B3FC-1BE568335BC4}" destId="{479B7757-C59F-9541-9D51-088DA3E7CAF1}" srcOrd="5" destOrd="0" presId="urn:microsoft.com/office/officeart/2005/8/layout/cycle5"/>
    <dgm:cxn modelId="{29E31C0E-B6C9-2A46-8498-83BC60F56939}" type="presParOf" srcId="{518B336A-4663-4845-B3FC-1BE568335BC4}" destId="{77F2B221-F390-E949-9BEB-AEE02E4A1260}" srcOrd="6" destOrd="0" presId="urn:microsoft.com/office/officeart/2005/8/layout/cycle5"/>
    <dgm:cxn modelId="{54BD675F-A46F-FD4A-AC21-DB2A80182C60}" type="presParOf" srcId="{518B336A-4663-4845-B3FC-1BE568335BC4}" destId="{A0CFDF60-93B4-F440-973C-19DCB4D4D4B0}" srcOrd="7" destOrd="0" presId="urn:microsoft.com/office/officeart/2005/8/layout/cycle5"/>
    <dgm:cxn modelId="{8C529C65-B16C-5E43-8FE4-2551F64E95C8}" type="presParOf" srcId="{518B336A-4663-4845-B3FC-1BE568335BC4}" destId="{C61C6EAF-C3FA-EE43-8A5D-EE7037EB5218}" srcOrd="8" destOrd="0" presId="urn:microsoft.com/office/officeart/2005/8/layout/cycle5"/>
    <dgm:cxn modelId="{AA2542FA-6F44-6846-87BB-9695818970AD}" type="presParOf" srcId="{518B336A-4663-4845-B3FC-1BE568335BC4}" destId="{91DB5617-CDA8-7E43-837A-F33811E35CE8}" srcOrd="9" destOrd="0" presId="urn:microsoft.com/office/officeart/2005/8/layout/cycle5"/>
    <dgm:cxn modelId="{6807EFC0-46D1-E140-96FD-BA11CCC57CFF}" type="presParOf" srcId="{518B336A-4663-4845-B3FC-1BE568335BC4}" destId="{1D5D1D34-C913-D542-A7DA-8C32EC0A2852}" srcOrd="10" destOrd="0" presId="urn:microsoft.com/office/officeart/2005/8/layout/cycle5"/>
    <dgm:cxn modelId="{3DBA0263-9D98-1C42-AE38-FE4DFE6E17D5}" type="presParOf" srcId="{518B336A-4663-4845-B3FC-1BE568335BC4}" destId="{8456E25F-4BAF-EC44-9B7D-3BD9E3BC47FE}" srcOrd="11" destOrd="0" presId="urn:microsoft.com/office/officeart/2005/8/layout/cycle5"/>
    <dgm:cxn modelId="{4084159A-AEE7-E143-8109-C508D657B113}" type="presParOf" srcId="{518B336A-4663-4845-B3FC-1BE568335BC4}" destId="{4459ACA5-F32D-D041-A703-ECFA1AC96C9B}" srcOrd="12" destOrd="0" presId="urn:microsoft.com/office/officeart/2005/8/layout/cycle5"/>
    <dgm:cxn modelId="{77F37E90-49A8-384E-B5E0-DEAE12E145F9}" type="presParOf" srcId="{518B336A-4663-4845-B3FC-1BE568335BC4}" destId="{6F9BFC7C-EFAA-0241-9EEF-6DDD6E87D4E2}" srcOrd="13" destOrd="0" presId="urn:microsoft.com/office/officeart/2005/8/layout/cycle5"/>
    <dgm:cxn modelId="{49780067-8908-4B49-BED8-D7D682EBF05B}" type="presParOf" srcId="{518B336A-4663-4845-B3FC-1BE568335BC4}" destId="{17B428A8-C239-ED4F-8DD1-64A0FC381F3F}" srcOrd="14" destOrd="0" presId="urn:microsoft.com/office/officeart/2005/8/layout/cycle5"/>
    <dgm:cxn modelId="{A57F1B94-EFED-9D49-88DF-1633286CFC2D}" type="presParOf" srcId="{518B336A-4663-4845-B3FC-1BE568335BC4}" destId="{1F4450BB-56AE-9D47-8617-75FBB68AAECC}" srcOrd="15" destOrd="0" presId="urn:microsoft.com/office/officeart/2005/8/layout/cycle5"/>
    <dgm:cxn modelId="{5CB7EBB4-451C-A841-8C12-3551F3718A89}" type="presParOf" srcId="{518B336A-4663-4845-B3FC-1BE568335BC4}" destId="{D0034F43-F72F-6744-9AE4-1EF4875BF7CD}" srcOrd="16" destOrd="0" presId="urn:microsoft.com/office/officeart/2005/8/layout/cycle5"/>
    <dgm:cxn modelId="{B8EE9F12-D93F-5F4C-88DC-9CF9A380B86D}" type="presParOf" srcId="{518B336A-4663-4845-B3FC-1BE568335BC4}" destId="{AB2012B0-F3B6-E04B-BB5C-866BB864222F}" srcOrd="17" destOrd="0" presId="urn:microsoft.com/office/officeart/2005/8/layout/cycle5"/>
    <dgm:cxn modelId="{132A9008-AFA0-7342-B6BF-5B2B5C574666}" type="presParOf" srcId="{518B336A-4663-4845-B3FC-1BE568335BC4}" destId="{D5DE8B2C-037B-7849-839B-9E2A460D0E7A}" srcOrd="18" destOrd="0" presId="urn:microsoft.com/office/officeart/2005/8/layout/cycle5"/>
    <dgm:cxn modelId="{2E2395C9-3CB7-7F43-8E28-E3C62EF8CC2F}" type="presParOf" srcId="{518B336A-4663-4845-B3FC-1BE568335BC4}" destId="{E4F7B5FA-BF60-6F41-A54F-265AFA6BB946}" srcOrd="19" destOrd="0" presId="urn:microsoft.com/office/officeart/2005/8/layout/cycle5"/>
    <dgm:cxn modelId="{DB527587-86DA-6F42-A375-BA5563EE4709}" type="presParOf" srcId="{518B336A-4663-4845-B3FC-1BE568335BC4}" destId="{9B3A8849-2A5D-9841-8DA5-68BEB3D5D93F}" srcOrd="20" destOrd="0" presId="urn:microsoft.com/office/officeart/2005/8/layout/cycle5"/>
    <dgm:cxn modelId="{FE75D481-07DF-7C40-81FA-97F06D3F744F}" type="presParOf" srcId="{518B336A-4663-4845-B3FC-1BE568335BC4}" destId="{38EFE9F5-796C-F14F-84FC-24BABDAAF53C}" srcOrd="21" destOrd="0" presId="urn:microsoft.com/office/officeart/2005/8/layout/cycle5"/>
    <dgm:cxn modelId="{13E88331-080B-AF40-9850-9539CD0D36D6}" type="presParOf" srcId="{518B336A-4663-4845-B3FC-1BE568335BC4}" destId="{E03E2431-7915-8A4A-9221-FE7BE022F327}" srcOrd="22" destOrd="0" presId="urn:microsoft.com/office/officeart/2005/8/layout/cycle5"/>
    <dgm:cxn modelId="{828CC4E6-304A-3E46-9348-6037E067EA02}" type="presParOf" srcId="{518B336A-4663-4845-B3FC-1BE568335BC4}" destId="{F04A36A0-0A25-744D-8B81-3FA9D133549E}"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4D75F6-371E-0647-9C44-E2B6A2A22EF1}" type="doc">
      <dgm:prSet loTypeId="urn:microsoft.com/office/officeart/2005/8/layout/vList2" loCatId="" qsTypeId="urn:microsoft.com/office/officeart/2005/8/quickstyle/3D2" qsCatId="3D" csTypeId="urn:microsoft.com/office/officeart/2005/8/colors/accent0_3" csCatId="mainScheme" phldr="1"/>
      <dgm:spPr/>
      <dgm:t>
        <a:bodyPr/>
        <a:lstStyle/>
        <a:p>
          <a:endParaRPr lang="es-ES"/>
        </a:p>
      </dgm:t>
    </dgm:pt>
    <dgm:pt modelId="{E6F1667D-054F-424B-AA96-C5C3B697812C}">
      <dgm:prSet custT="1"/>
      <dgm:spPr/>
      <dgm:t>
        <a:bodyPr/>
        <a:lstStyle/>
        <a:p>
          <a:pPr rtl="0"/>
          <a:r>
            <a:rPr lang="es-ES_tradnl" sz="1600" dirty="0" smtClean="0"/>
            <a:t>ART. 22 DE LAS PERSONAS FISICAS. </a:t>
          </a:r>
          <a:endParaRPr lang="es-ES_tradnl" sz="1600" dirty="0"/>
        </a:p>
      </dgm:t>
    </dgm:pt>
    <dgm:pt modelId="{DC8D301E-ABE6-2745-96E1-575D1F7AA01F}" type="parTrans" cxnId="{F3376F40-5BD8-FB48-846C-496459D2DA44}">
      <dgm:prSet/>
      <dgm:spPr/>
      <dgm:t>
        <a:bodyPr/>
        <a:lstStyle/>
        <a:p>
          <a:endParaRPr lang="es-ES"/>
        </a:p>
      </dgm:t>
    </dgm:pt>
    <dgm:pt modelId="{D1714A7E-8447-0741-BACC-F910EB67DFB8}" type="sibTrans" cxnId="{F3376F40-5BD8-FB48-846C-496459D2DA44}">
      <dgm:prSet/>
      <dgm:spPr/>
      <dgm:t>
        <a:bodyPr/>
        <a:lstStyle/>
        <a:p>
          <a:endParaRPr lang="es-ES"/>
        </a:p>
      </dgm:t>
    </dgm:pt>
    <dgm:pt modelId="{94F451DF-FE82-3840-965F-F12E77F46324}">
      <dgm:prSet/>
      <dgm:spPr/>
      <dgm:t>
        <a:bodyPr/>
        <a:lstStyle/>
        <a:p>
          <a:r>
            <a:rPr lang="es-ES_tradnl" dirty="0" err="1" smtClean="0"/>
            <a:t>Artículo</a:t>
          </a:r>
          <a:r>
            <a:rPr lang="es-ES_tradnl" dirty="0" smtClean="0"/>
            <a:t> 23.-INCAPACIDAD DE LAS PESONAS FISICAS</a:t>
          </a:r>
          <a:endParaRPr lang="es-ES_tradnl" dirty="0"/>
        </a:p>
      </dgm:t>
    </dgm:pt>
    <dgm:pt modelId="{D3ED6ACC-8F16-7943-B796-2C849DD5C241}" type="parTrans" cxnId="{90E2D0FE-260E-DF4C-A9CE-748135C6A3CC}">
      <dgm:prSet/>
      <dgm:spPr/>
      <dgm:t>
        <a:bodyPr/>
        <a:lstStyle/>
        <a:p>
          <a:endParaRPr lang="es-ES"/>
        </a:p>
      </dgm:t>
    </dgm:pt>
    <dgm:pt modelId="{22959621-6E6E-D547-8DE9-D34D5E9A43EE}" type="sibTrans" cxnId="{90E2D0FE-260E-DF4C-A9CE-748135C6A3CC}">
      <dgm:prSet/>
      <dgm:spPr/>
      <dgm:t>
        <a:bodyPr/>
        <a:lstStyle/>
        <a:p>
          <a:endParaRPr lang="es-ES"/>
        </a:p>
      </dgm:t>
    </dgm:pt>
    <dgm:pt modelId="{69148B8D-97EE-F64A-B09B-961B0F34E4EC}">
      <dgm:prSet/>
      <dgm:spPr/>
      <dgm:t>
        <a:bodyPr/>
        <a:lstStyle/>
        <a:p>
          <a:r>
            <a:rPr lang="es-ES_tradnl" dirty="0" err="1" smtClean="0"/>
            <a:t>Artículo</a:t>
          </a:r>
          <a:r>
            <a:rPr lang="es-ES_tradnl" dirty="0" smtClean="0"/>
            <a:t> 24.-LIMITANTES</a:t>
          </a:r>
          <a:endParaRPr lang="es-ES_tradnl" dirty="0"/>
        </a:p>
      </dgm:t>
    </dgm:pt>
    <dgm:pt modelId="{6EA91266-D978-F348-A921-6C67AC1E95A3}" type="parTrans" cxnId="{3E9E7BF2-3EC5-854F-AF90-BEEDB2DC13B4}">
      <dgm:prSet/>
      <dgm:spPr/>
      <dgm:t>
        <a:bodyPr/>
        <a:lstStyle/>
        <a:p>
          <a:endParaRPr lang="es-ES"/>
        </a:p>
      </dgm:t>
    </dgm:pt>
    <dgm:pt modelId="{581F0D52-1934-FF4D-8EA2-8F2FCC32E09C}" type="sibTrans" cxnId="{3E9E7BF2-3EC5-854F-AF90-BEEDB2DC13B4}">
      <dgm:prSet/>
      <dgm:spPr/>
      <dgm:t>
        <a:bodyPr/>
        <a:lstStyle/>
        <a:p>
          <a:endParaRPr lang="es-ES"/>
        </a:p>
      </dgm:t>
    </dgm:pt>
    <dgm:pt modelId="{EB83B420-B514-6C40-8F70-006C504E326C}">
      <dgm:prSet custT="1"/>
      <dgm:spPr/>
      <dgm:t>
        <a:bodyPr/>
        <a:lstStyle/>
        <a:p>
          <a:pPr rtl="0"/>
          <a:r>
            <a:rPr lang="es-ES_tradnl" sz="1600" dirty="0" smtClean="0"/>
            <a:t>La capacidad </a:t>
          </a:r>
          <a:r>
            <a:rPr lang="es-ES_tradnl" sz="1600" dirty="0" err="1" smtClean="0"/>
            <a:t>jurídica</a:t>
          </a:r>
          <a:r>
            <a:rPr lang="es-ES_tradnl" sz="1600" dirty="0" smtClean="0"/>
            <a:t> de las personas </a:t>
          </a:r>
          <a:r>
            <a:rPr lang="es-ES_tradnl" sz="1600" dirty="0" err="1" smtClean="0"/>
            <a:t>físicas</a:t>
          </a:r>
          <a:r>
            <a:rPr lang="es-ES_tradnl" sz="1600" dirty="0" smtClean="0"/>
            <a:t> se adquiere por el nacimiento y se pierde por la muerte; pero desde el momento en que un individuo es concebido, entra bajo la </a:t>
          </a:r>
          <a:r>
            <a:rPr lang="es-ES_tradnl" sz="1600" dirty="0" err="1" smtClean="0"/>
            <a:t>protección</a:t>
          </a:r>
          <a:r>
            <a:rPr lang="es-ES_tradnl" sz="1600" dirty="0" smtClean="0"/>
            <a:t> de la ley y se le tiene por nacido para los efectos declarados en el presente </a:t>
          </a:r>
          <a:r>
            <a:rPr lang="es-ES_tradnl" sz="1600" dirty="0" err="1" smtClean="0"/>
            <a:t>Código</a:t>
          </a:r>
          <a:r>
            <a:rPr lang="es-ES_tradnl" sz="1600" dirty="0" smtClean="0"/>
            <a:t> </a:t>
          </a:r>
          <a:endParaRPr lang="es-ES_tradnl" sz="1600" dirty="0"/>
        </a:p>
      </dgm:t>
    </dgm:pt>
    <dgm:pt modelId="{3FD625EC-F260-5C41-B2E9-C0806D0ABF2F}" type="parTrans" cxnId="{7EB3D570-1B5C-2841-8BE3-4F08A04B5E66}">
      <dgm:prSet/>
      <dgm:spPr/>
      <dgm:t>
        <a:bodyPr/>
        <a:lstStyle/>
        <a:p>
          <a:endParaRPr lang="es-ES"/>
        </a:p>
      </dgm:t>
    </dgm:pt>
    <dgm:pt modelId="{BA97B497-598D-F14C-911C-7FC831E75A29}" type="sibTrans" cxnId="{7EB3D570-1B5C-2841-8BE3-4F08A04B5E66}">
      <dgm:prSet/>
      <dgm:spPr/>
      <dgm:t>
        <a:bodyPr/>
        <a:lstStyle/>
        <a:p>
          <a:endParaRPr lang="es-ES"/>
        </a:p>
      </dgm:t>
    </dgm:pt>
    <dgm:pt modelId="{637594F1-FB7D-D149-B858-1A4FC6D9744C}">
      <dgm:prSet/>
      <dgm:spPr/>
      <dgm:t>
        <a:bodyPr/>
        <a:lstStyle/>
        <a:p>
          <a:r>
            <a:rPr lang="es-ES_tradnl" dirty="0" smtClean="0"/>
            <a:t> La </a:t>
          </a:r>
          <a:r>
            <a:rPr lang="es-ES_tradnl" dirty="0" err="1" smtClean="0"/>
            <a:t>minoría</a:t>
          </a:r>
          <a:r>
            <a:rPr lang="es-ES_tradnl" dirty="0" smtClean="0"/>
            <a:t> de edad, el estado de </a:t>
          </a:r>
          <a:r>
            <a:rPr lang="es-ES_tradnl" dirty="0" err="1" smtClean="0"/>
            <a:t>interdicción</a:t>
          </a:r>
          <a:r>
            <a:rPr lang="es-ES_tradnl" dirty="0" smtClean="0"/>
            <a:t> y </a:t>
          </a:r>
          <a:r>
            <a:rPr lang="es-ES_tradnl" dirty="0" err="1" smtClean="0"/>
            <a:t>demás</a:t>
          </a:r>
          <a:r>
            <a:rPr lang="es-ES_tradnl" dirty="0" smtClean="0"/>
            <a:t> incapacidades establecidas por la ley, son restricciones a la personalidad </a:t>
          </a:r>
          <a:r>
            <a:rPr lang="es-ES_tradnl" dirty="0" err="1" smtClean="0"/>
            <a:t>jurídica</a:t>
          </a:r>
          <a:r>
            <a:rPr lang="es-ES_tradnl" dirty="0" smtClean="0"/>
            <a:t> que no deben menoscabar la dignidad de la persona ni atentar contra la integridad de la familia; pero los incapaces pueden ejercitar sus derechos o contraer obligaciones por medio de sus representantes. </a:t>
          </a:r>
          <a:endParaRPr lang="es-ES_tradnl" dirty="0"/>
        </a:p>
      </dgm:t>
    </dgm:pt>
    <dgm:pt modelId="{33C704D3-0D77-2044-90A8-ADAAF1C6FE8B}" type="parTrans" cxnId="{F33A91E5-9301-824D-8B8B-0739C8C3A89C}">
      <dgm:prSet/>
      <dgm:spPr/>
      <dgm:t>
        <a:bodyPr/>
        <a:lstStyle/>
        <a:p>
          <a:endParaRPr lang="es-ES"/>
        </a:p>
      </dgm:t>
    </dgm:pt>
    <dgm:pt modelId="{B1E1C790-BB7A-FD4F-A9BF-6548536682D7}" type="sibTrans" cxnId="{F33A91E5-9301-824D-8B8B-0739C8C3A89C}">
      <dgm:prSet/>
      <dgm:spPr/>
      <dgm:t>
        <a:bodyPr/>
        <a:lstStyle/>
        <a:p>
          <a:endParaRPr lang="es-ES"/>
        </a:p>
      </dgm:t>
    </dgm:pt>
    <dgm:pt modelId="{675FCE83-3CD5-EF49-AD0C-35568992477D}">
      <dgm:prSet/>
      <dgm:spPr/>
      <dgm:t>
        <a:bodyPr/>
        <a:lstStyle/>
        <a:p>
          <a:r>
            <a:rPr lang="es-ES_tradnl" dirty="0" smtClean="0"/>
            <a:t> El mayor de edad tiene la facultad de disponer libremente de su persona y de sus bienes, salvo las limitaciones que establece la ley. </a:t>
          </a:r>
          <a:endParaRPr lang="es-ES_tradnl" dirty="0"/>
        </a:p>
      </dgm:t>
    </dgm:pt>
    <dgm:pt modelId="{B27AB942-CBDC-5B43-B6B0-0C7F5E866152}" type="parTrans" cxnId="{F2021445-E506-854E-B328-EEA791343A56}">
      <dgm:prSet/>
      <dgm:spPr/>
      <dgm:t>
        <a:bodyPr/>
        <a:lstStyle/>
        <a:p>
          <a:endParaRPr lang="es-ES"/>
        </a:p>
      </dgm:t>
    </dgm:pt>
    <dgm:pt modelId="{1C757AC7-8561-5141-B94F-DF6A0B79E75F}" type="sibTrans" cxnId="{F2021445-E506-854E-B328-EEA791343A56}">
      <dgm:prSet/>
      <dgm:spPr/>
      <dgm:t>
        <a:bodyPr/>
        <a:lstStyle/>
        <a:p>
          <a:endParaRPr lang="es-ES"/>
        </a:p>
      </dgm:t>
    </dgm:pt>
    <dgm:pt modelId="{1B804A5E-2E4A-F04B-BFAC-973F2FA8729F}" type="pres">
      <dgm:prSet presAssocID="{AA4D75F6-371E-0647-9C44-E2B6A2A22EF1}" presName="linear" presStyleCnt="0">
        <dgm:presLayoutVars>
          <dgm:animLvl val="lvl"/>
          <dgm:resizeHandles val="exact"/>
        </dgm:presLayoutVars>
      </dgm:prSet>
      <dgm:spPr/>
      <dgm:t>
        <a:bodyPr/>
        <a:lstStyle/>
        <a:p>
          <a:endParaRPr lang="es-ES"/>
        </a:p>
      </dgm:t>
    </dgm:pt>
    <dgm:pt modelId="{CAE71801-1B58-074C-A9FD-A43DDC0AAAA6}" type="pres">
      <dgm:prSet presAssocID="{E6F1667D-054F-424B-AA96-C5C3B697812C}" presName="parentText" presStyleLbl="node1" presStyleIdx="0" presStyleCnt="3">
        <dgm:presLayoutVars>
          <dgm:chMax val="0"/>
          <dgm:bulletEnabled val="1"/>
        </dgm:presLayoutVars>
      </dgm:prSet>
      <dgm:spPr/>
      <dgm:t>
        <a:bodyPr/>
        <a:lstStyle/>
        <a:p>
          <a:endParaRPr lang="es-ES"/>
        </a:p>
      </dgm:t>
    </dgm:pt>
    <dgm:pt modelId="{64584502-1385-E745-A6FA-6A701942E68A}" type="pres">
      <dgm:prSet presAssocID="{E6F1667D-054F-424B-AA96-C5C3B697812C}" presName="childText" presStyleLbl="revTx" presStyleIdx="0" presStyleCnt="3">
        <dgm:presLayoutVars>
          <dgm:bulletEnabled val="1"/>
        </dgm:presLayoutVars>
      </dgm:prSet>
      <dgm:spPr/>
      <dgm:t>
        <a:bodyPr/>
        <a:lstStyle/>
        <a:p>
          <a:endParaRPr lang="es-ES"/>
        </a:p>
      </dgm:t>
    </dgm:pt>
    <dgm:pt modelId="{24384475-EE96-F441-92F9-C4D4632D71C1}" type="pres">
      <dgm:prSet presAssocID="{94F451DF-FE82-3840-965F-F12E77F46324}" presName="parentText" presStyleLbl="node1" presStyleIdx="1" presStyleCnt="3">
        <dgm:presLayoutVars>
          <dgm:chMax val="0"/>
          <dgm:bulletEnabled val="1"/>
        </dgm:presLayoutVars>
      </dgm:prSet>
      <dgm:spPr/>
      <dgm:t>
        <a:bodyPr/>
        <a:lstStyle/>
        <a:p>
          <a:endParaRPr lang="es-ES"/>
        </a:p>
      </dgm:t>
    </dgm:pt>
    <dgm:pt modelId="{C4530D23-86B5-A248-82D4-184AF9FE5F00}" type="pres">
      <dgm:prSet presAssocID="{94F451DF-FE82-3840-965F-F12E77F46324}" presName="childText" presStyleLbl="revTx" presStyleIdx="1" presStyleCnt="3">
        <dgm:presLayoutVars>
          <dgm:bulletEnabled val="1"/>
        </dgm:presLayoutVars>
      </dgm:prSet>
      <dgm:spPr/>
      <dgm:t>
        <a:bodyPr/>
        <a:lstStyle/>
        <a:p>
          <a:endParaRPr lang="es-ES"/>
        </a:p>
      </dgm:t>
    </dgm:pt>
    <dgm:pt modelId="{D6EBE9CF-C2EF-0F46-AC63-D7FF31AA74AF}" type="pres">
      <dgm:prSet presAssocID="{69148B8D-97EE-F64A-B09B-961B0F34E4EC}" presName="parentText" presStyleLbl="node1" presStyleIdx="2" presStyleCnt="3">
        <dgm:presLayoutVars>
          <dgm:chMax val="0"/>
          <dgm:bulletEnabled val="1"/>
        </dgm:presLayoutVars>
      </dgm:prSet>
      <dgm:spPr/>
      <dgm:t>
        <a:bodyPr/>
        <a:lstStyle/>
        <a:p>
          <a:endParaRPr lang="es-ES"/>
        </a:p>
      </dgm:t>
    </dgm:pt>
    <dgm:pt modelId="{33A07CA7-0499-F140-A3F3-5E1900A6D60B}" type="pres">
      <dgm:prSet presAssocID="{69148B8D-97EE-F64A-B09B-961B0F34E4EC}" presName="childText" presStyleLbl="revTx" presStyleIdx="2" presStyleCnt="3">
        <dgm:presLayoutVars>
          <dgm:bulletEnabled val="1"/>
        </dgm:presLayoutVars>
      </dgm:prSet>
      <dgm:spPr/>
      <dgm:t>
        <a:bodyPr/>
        <a:lstStyle/>
        <a:p>
          <a:endParaRPr lang="es-ES"/>
        </a:p>
      </dgm:t>
    </dgm:pt>
  </dgm:ptLst>
  <dgm:cxnLst>
    <dgm:cxn modelId="{3E9E7BF2-3EC5-854F-AF90-BEEDB2DC13B4}" srcId="{AA4D75F6-371E-0647-9C44-E2B6A2A22EF1}" destId="{69148B8D-97EE-F64A-B09B-961B0F34E4EC}" srcOrd="2" destOrd="0" parTransId="{6EA91266-D978-F348-A921-6C67AC1E95A3}" sibTransId="{581F0D52-1934-FF4D-8EA2-8F2FCC32E09C}"/>
    <dgm:cxn modelId="{F3376F40-5BD8-FB48-846C-496459D2DA44}" srcId="{AA4D75F6-371E-0647-9C44-E2B6A2A22EF1}" destId="{E6F1667D-054F-424B-AA96-C5C3B697812C}" srcOrd="0" destOrd="0" parTransId="{DC8D301E-ABE6-2745-96E1-575D1F7AA01F}" sibTransId="{D1714A7E-8447-0741-BACC-F910EB67DFB8}"/>
    <dgm:cxn modelId="{42C0FC10-9468-7B4F-A242-A917A53D7FEF}" type="presOf" srcId="{AA4D75F6-371E-0647-9C44-E2B6A2A22EF1}" destId="{1B804A5E-2E4A-F04B-BFAC-973F2FA8729F}" srcOrd="0" destOrd="0" presId="urn:microsoft.com/office/officeart/2005/8/layout/vList2"/>
    <dgm:cxn modelId="{90E2D0FE-260E-DF4C-A9CE-748135C6A3CC}" srcId="{AA4D75F6-371E-0647-9C44-E2B6A2A22EF1}" destId="{94F451DF-FE82-3840-965F-F12E77F46324}" srcOrd="1" destOrd="0" parTransId="{D3ED6ACC-8F16-7943-B796-2C849DD5C241}" sibTransId="{22959621-6E6E-D547-8DE9-D34D5E9A43EE}"/>
    <dgm:cxn modelId="{42B4B9CC-406C-E74A-92ED-AF575CD408C4}" type="presOf" srcId="{94F451DF-FE82-3840-965F-F12E77F46324}" destId="{24384475-EE96-F441-92F9-C4D4632D71C1}" srcOrd="0" destOrd="0" presId="urn:microsoft.com/office/officeart/2005/8/layout/vList2"/>
    <dgm:cxn modelId="{798FC123-D95D-EF43-AEFA-A07BBCAD0B89}" type="presOf" srcId="{637594F1-FB7D-D149-B858-1A4FC6D9744C}" destId="{C4530D23-86B5-A248-82D4-184AF9FE5F00}" srcOrd="0" destOrd="0" presId="urn:microsoft.com/office/officeart/2005/8/layout/vList2"/>
    <dgm:cxn modelId="{133D6B96-DC4E-4C45-95B8-C005FC233B02}" type="presOf" srcId="{675FCE83-3CD5-EF49-AD0C-35568992477D}" destId="{33A07CA7-0499-F140-A3F3-5E1900A6D60B}" srcOrd="0" destOrd="0" presId="urn:microsoft.com/office/officeart/2005/8/layout/vList2"/>
    <dgm:cxn modelId="{91F0A909-C9FD-6D4C-BDF1-5ACBD4DD62D2}" type="presOf" srcId="{69148B8D-97EE-F64A-B09B-961B0F34E4EC}" destId="{D6EBE9CF-C2EF-0F46-AC63-D7FF31AA74AF}" srcOrd="0" destOrd="0" presId="urn:microsoft.com/office/officeart/2005/8/layout/vList2"/>
    <dgm:cxn modelId="{F33A91E5-9301-824D-8B8B-0739C8C3A89C}" srcId="{94F451DF-FE82-3840-965F-F12E77F46324}" destId="{637594F1-FB7D-D149-B858-1A4FC6D9744C}" srcOrd="0" destOrd="0" parTransId="{33C704D3-0D77-2044-90A8-ADAAF1C6FE8B}" sibTransId="{B1E1C790-BB7A-FD4F-A9BF-6548536682D7}"/>
    <dgm:cxn modelId="{F2021445-E506-854E-B328-EEA791343A56}" srcId="{69148B8D-97EE-F64A-B09B-961B0F34E4EC}" destId="{675FCE83-3CD5-EF49-AD0C-35568992477D}" srcOrd="0" destOrd="0" parTransId="{B27AB942-CBDC-5B43-B6B0-0C7F5E866152}" sibTransId="{1C757AC7-8561-5141-B94F-DF6A0B79E75F}"/>
    <dgm:cxn modelId="{0C109FD7-B6E6-8F42-88D4-393FEDF5A4FC}" type="presOf" srcId="{EB83B420-B514-6C40-8F70-006C504E326C}" destId="{64584502-1385-E745-A6FA-6A701942E68A}" srcOrd="0" destOrd="0" presId="urn:microsoft.com/office/officeart/2005/8/layout/vList2"/>
    <dgm:cxn modelId="{DD6B4D45-1FC7-5F44-9FB2-1A4058745585}" type="presOf" srcId="{E6F1667D-054F-424B-AA96-C5C3B697812C}" destId="{CAE71801-1B58-074C-A9FD-A43DDC0AAAA6}" srcOrd="0" destOrd="0" presId="urn:microsoft.com/office/officeart/2005/8/layout/vList2"/>
    <dgm:cxn modelId="{7EB3D570-1B5C-2841-8BE3-4F08A04B5E66}" srcId="{E6F1667D-054F-424B-AA96-C5C3B697812C}" destId="{EB83B420-B514-6C40-8F70-006C504E326C}" srcOrd="0" destOrd="0" parTransId="{3FD625EC-F260-5C41-B2E9-C0806D0ABF2F}" sibTransId="{BA97B497-598D-F14C-911C-7FC831E75A29}"/>
    <dgm:cxn modelId="{42E2FBB2-E8AB-D74A-9BBE-59A3FEB645DA}" type="presParOf" srcId="{1B804A5E-2E4A-F04B-BFAC-973F2FA8729F}" destId="{CAE71801-1B58-074C-A9FD-A43DDC0AAAA6}" srcOrd="0" destOrd="0" presId="urn:microsoft.com/office/officeart/2005/8/layout/vList2"/>
    <dgm:cxn modelId="{C48CB30D-FD65-E342-8183-D30CAB7730C3}" type="presParOf" srcId="{1B804A5E-2E4A-F04B-BFAC-973F2FA8729F}" destId="{64584502-1385-E745-A6FA-6A701942E68A}" srcOrd="1" destOrd="0" presId="urn:microsoft.com/office/officeart/2005/8/layout/vList2"/>
    <dgm:cxn modelId="{34F61E48-7292-764F-BF01-9825FB44B396}" type="presParOf" srcId="{1B804A5E-2E4A-F04B-BFAC-973F2FA8729F}" destId="{24384475-EE96-F441-92F9-C4D4632D71C1}" srcOrd="2" destOrd="0" presId="urn:microsoft.com/office/officeart/2005/8/layout/vList2"/>
    <dgm:cxn modelId="{A06E58F4-777F-0641-90E1-C880321B90A1}" type="presParOf" srcId="{1B804A5E-2E4A-F04B-BFAC-973F2FA8729F}" destId="{C4530D23-86B5-A248-82D4-184AF9FE5F00}" srcOrd="3" destOrd="0" presId="urn:microsoft.com/office/officeart/2005/8/layout/vList2"/>
    <dgm:cxn modelId="{6B807598-C085-DF4B-9C75-4142ABFF1C12}" type="presParOf" srcId="{1B804A5E-2E4A-F04B-BFAC-973F2FA8729F}" destId="{D6EBE9CF-C2EF-0F46-AC63-D7FF31AA74AF}" srcOrd="4" destOrd="0" presId="urn:microsoft.com/office/officeart/2005/8/layout/vList2"/>
    <dgm:cxn modelId="{6C7B00A1-F337-C247-93C5-310AF8D1A120}" type="presParOf" srcId="{1B804A5E-2E4A-F04B-BFAC-973F2FA8729F}" destId="{33A07CA7-0499-F140-A3F3-5E1900A6D60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41737C-7BB7-A94C-A72B-4E156594D90D}"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s-ES"/>
        </a:p>
      </dgm:t>
    </dgm:pt>
    <dgm:pt modelId="{40C00B6D-0260-4B4D-8F02-1881F1CBD5EB}">
      <dgm:prSet phldrT="[Texto]"/>
      <dgm:spPr/>
      <dgm:t>
        <a:bodyPr/>
        <a:lstStyle/>
        <a:p>
          <a:r>
            <a:rPr lang="es-ES" dirty="0" smtClean="0">
              <a:solidFill>
                <a:srgbClr val="000000"/>
              </a:solidFill>
            </a:rPr>
            <a:t>Aptitud para ser sujeto de derechos y obligaciones</a:t>
          </a:r>
          <a:endParaRPr lang="es-ES" dirty="0">
            <a:solidFill>
              <a:srgbClr val="000000"/>
            </a:solidFill>
          </a:endParaRPr>
        </a:p>
      </dgm:t>
    </dgm:pt>
    <dgm:pt modelId="{24B330C0-CAC4-DE44-A299-E734DD7B2008}" type="parTrans" cxnId="{441A35F7-351D-4246-B2A1-64A07F969F83}">
      <dgm:prSet/>
      <dgm:spPr/>
      <dgm:t>
        <a:bodyPr/>
        <a:lstStyle/>
        <a:p>
          <a:endParaRPr lang="es-ES"/>
        </a:p>
      </dgm:t>
    </dgm:pt>
    <dgm:pt modelId="{F4DCB6B8-1DB4-AC4F-9E6C-3005E988D9D5}" type="sibTrans" cxnId="{441A35F7-351D-4246-B2A1-64A07F969F83}">
      <dgm:prSet/>
      <dgm:spPr/>
      <dgm:t>
        <a:bodyPr/>
        <a:lstStyle/>
        <a:p>
          <a:endParaRPr lang="es-ES"/>
        </a:p>
      </dgm:t>
    </dgm:pt>
    <dgm:pt modelId="{F93D0837-92C6-7344-A45D-83D39FCBDC1F}">
      <dgm:prSet phldrT="[Texto]"/>
      <dgm:spPr/>
      <dgm:t>
        <a:bodyPr/>
        <a:lstStyle/>
        <a:p>
          <a:r>
            <a:rPr lang="es-ES" dirty="0" smtClean="0">
              <a:solidFill>
                <a:srgbClr val="000000"/>
              </a:solidFill>
            </a:rPr>
            <a:t>Físicas</a:t>
          </a:r>
          <a:endParaRPr lang="es-ES" dirty="0">
            <a:solidFill>
              <a:srgbClr val="000000"/>
            </a:solidFill>
          </a:endParaRPr>
        </a:p>
      </dgm:t>
    </dgm:pt>
    <dgm:pt modelId="{0B5103BE-EFA5-5D43-83D0-83F36FE22332}" type="parTrans" cxnId="{168F21B0-774F-DC41-86B1-8C9CD8A06DC0}">
      <dgm:prSet/>
      <dgm:spPr/>
      <dgm:t>
        <a:bodyPr/>
        <a:lstStyle/>
        <a:p>
          <a:endParaRPr lang="es-ES"/>
        </a:p>
      </dgm:t>
    </dgm:pt>
    <dgm:pt modelId="{3BD0F853-A3DC-FC49-9A6C-F1D1F29BBE90}" type="sibTrans" cxnId="{168F21B0-774F-DC41-86B1-8C9CD8A06DC0}">
      <dgm:prSet/>
      <dgm:spPr/>
      <dgm:t>
        <a:bodyPr/>
        <a:lstStyle/>
        <a:p>
          <a:endParaRPr lang="es-ES"/>
        </a:p>
      </dgm:t>
    </dgm:pt>
    <dgm:pt modelId="{25C23E23-2842-7046-B0F7-CFBB15B228FC}">
      <dgm:prSet phldrT="[Texto]"/>
      <dgm:spPr/>
      <dgm:t>
        <a:bodyPr/>
        <a:lstStyle/>
        <a:p>
          <a:r>
            <a:rPr lang="es-ES" dirty="0" smtClean="0">
              <a:solidFill>
                <a:srgbClr val="000000"/>
              </a:solidFill>
            </a:rPr>
            <a:t>Estado civil</a:t>
          </a:r>
          <a:endParaRPr lang="es-ES" dirty="0">
            <a:solidFill>
              <a:srgbClr val="000000"/>
            </a:solidFill>
          </a:endParaRPr>
        </a:p>
      </dgm:t>
    </dgm:pt>
    <dgm:pt modelId="{C497880C-4124-364F-9606-938D165551D2}" type="parTrans" cxnId="{8E54008B-1817-D745-866B-C24C7B045B1B}">
      <dgm:prSet/>
      <dgm:spPr/>
      <dgm:t>
        <a:bodyPr/>
        <a:lstStyle/>
        <a:p>
          <a:endParaRPr lang="es-ES"/>
        </a:p>
      </dgm:t>
    </dgm:pt>
    <dgm:pt modelId="{9028B94B-4B3A-6347-B239-A31C1ACCDACF}" type="sibTrans" cxnId="{8E54008B-1817-D745-866B-C24C7B045B1B}">
      <dgm:prSet/>
      <dgm:spPr/>
      <dgm:t>
        <a:bodyPr/>
        <a:lstStyle/>
        <a:p>
          <a:endParaRPr lang="es-ES"/>
        </a:p>
      </dgm:t>
    </dgm:pt>
    <dgm:pt modelId="{09C283B2-E493-EA4A-AA60-E9B37524867F}">
      <dgm:prSet phldrT="[Texto]"/>
      <dgm:spPr/>
      <dgm:t>
        <a:bodyPr/>
        <a:lstStyle/>
        <a:p>
          <a:r>
            <a:rPr lang="es-ES" dirty="0" smtClean="0">
              <a:solidFill>
                <a:srgbClr val="000000"/>
              </a:solidFill>
            </a:rPr>
            <a:t>Domicilio</a:t>
          </a:r>
          <a:endParaRPr lang="es-ES" dirty="0">
            <a:solidFill>
              <a:srgbClr val="000000"/>
            </a:solidFill>
          </a:endParaRPr>
        </a:p>
      </dgm:t>
    </dgm:pt>
    <dgm:pt modelId="{8F97FF7D-32B4-D947-BC3A-A9AD551A17B4}" type="parTrans" cxnId="{2987A862-C023-4744-ABD1-0FE524CC4D7D}">
      <dgm:prSet/>
      <dgm:spPr/>
      <dgm:t>
        <a:bodyPr/>
        <a:lstStyle/>
        <a:p>
          <a:endParaRPr lang="es-ES"/>
        </a:p>
      </dgm:t>
    </dgm:pt>
    <dgm:pt modelId="{3A9E854B-D94D-3846-BF40-2C03E0D098DA}" type="sibTrans" cxnId="{2987A862-C023-4744-ABD1-0FE524CC4D7D}">
      <dgm:prSet/>
      <dgm:spPr/>
      <dgm:t>
        <a:bodyPr/>
        <a:lstStyle/>
        <a:p>
          <a:endParaRPr lang="es-ES"/>
        </a:p>
      </dgm:t>
    </dgm:pt>
    <dgm:pt modelId="{F16C5716-2499-7447-AD7D-DAC18A7A189B}">
      <dgm:prSet phldrT="[Texto]"/>
      <dgm:spPr/>
      <dgm:t>
        <a:bodyPr/>
        <a:lstStyle/>
        <a:p>
          <a:r>
            <a:rPr lang="es-ES" dirty="0" smtClean="0">
              <a:solidFill>
                <a:srgbClr val="000000"/>
              </a:solidFill>
            </a:rPr>
            <a:t>Morales</a:t>
          </a:r>
          <a:endParaRPr lang="es-ES" dirty="0">
            <a:solidFill>
              <a:srgbClr val="000000"/>
            </a:solidFill>
          </a:endParaRPr>
        </a:p>
      </dgm:t>
    </dgm:pt>
    <dgm:pt modelId="{CD7BEB29-D83E-424B-BF79-FA43850B61ED}" type="parTrans" cxnId="{536A8520-444E-694C-89A1-0BF48C499DF7}">
      <dgm:prSet/>
      <dgm:spPr/>
      <dgm:t>
        <a:bodyPr/>
        <a:lstStyle/>
        <a:p>
          <a:endParaRPr lang="es-ES"/>
        </a:p>
      </dgm:t>
    </dgm:pt>
    <dgm:pt modelId="{8ACC3967-3B19-D844-9774-877EABFA6368}" type="sibTrans" cxnId="{536A8520-444E-694C-89A1-0BF48C499DF7}">
      <dgm:prSet/>
      <dgm:spPr/>
      <dgm:t>
        <a:bodyPr/>
        <a:lstStyle/>
        <a:p>
          <a:endParaRPr lang="es-ES"/>
        </a:p>
      </dgm:t>
    </dgm:pt>
    <dgm:pt modelId="{31892F06-1B7A-6646-99D8-99D409194C1A}">
      <dgm:prSet phldrT="[Texto]"/>
      <dgm:spPr/>
      <dgm:t>
        <a:bodyPr/>
        <a:lstStyle/>
        <a:p>
          <a:r>
            <a:rPr lang="es-ES" dirty="0" smtClean="0">
              <a:solidFill>
                <a:srgbClr val="000000"/>
              </a:solidFill>
            </a:rPr>
            <a:t>Patrimonio</a:t>
          </a:r>
          <a:endParaRPr lang="es-ES" dirty="0">
            <a:solidFill>
              <a:srgbClr val="000000"/>
            </a:solidFill>
          </a:endParaRPr>
        </a:p>
      </dgm:t>
    </dgm:pt>
    <dgm:pt modelId="{23B1F6A3-FFD5-8A4B-A650-7B35C61DB6F5}" type="parTrans" cxnId="{4B35BF12-AB56-F34E-8D8B-31ECEB71AD30}">
      <dgm:prSet/>
      <dgm:spPr/>
      <dgm:t>
        <a:bodyPr/>
        <a:lstStyle/>
        <a:p>
          <a:endParaRPr lang="es-ES"/>
        </a:p>
      </dgm:t>
    </dgm:pt>
    <dgm:pt modelId="{4A2851E6-17AD-124E-A320-1E5B12C2346B}" type="sibTrans" cxnId="{4B35BF12-AB56-F34E-8D8B-31ECEB71AD30}">
      <dgm:prSet/>
      <dgm:spPr/>
      <dgm:t>
        <a:bodyPr/>
        <a:lstStyle/>
        <a:p>
          <a:endParaRPr lang="es-ES"/>
        </a:p>
      </dgm:t>
    </dgm:pt>
    <dgm:pt modelId="{64033BF9-87D1-7340-9392-F448334899E4}">
      <dgm:prSet phldrT="[Texto]"/>
      <dgm:spPr/>
      <dgm:t>
        <a:bodyPr/>
        <a:lstStyle/>
        <a:p>
          <a:r>
            <a:rPr lang="es-ES" dirty="0" smtClean="0"/>
            <a:t>DEFINICIÓN</a:t>
          </a:r>
          <a:endParaRPr lang="es-ES" dirty="0"/>
        </a:p>
      </dgm:t>
    </dgm:pt>
    <dgm:pt modelId="{638AD92A-CC17-BB49-806A-3FB1AB04393B}" type="parTrans" cxnId="{76436CA6-264B-4048-BE3D-CB3D133B5FB4}">
      <dgm:prSet/>
      <dgm:spPr/>
      <dgm:t>
        <a:bodyPr/>
        <a:lstStyle/>
        <a:p>
          <a:endParaRPr lang="es-ES"/>
        </a:p>
      </dgm:t>
    </dgm:pt>
    <dgm:pt modelId="{C5B73A87-8D48-2E4D-B20A-73BDB4BBD2A4}" type="sibTrans" cxnId="{76436CA6-264B-4048-BE3D-CB3D133B5FB4}">
      <dgm:prSet/>
      <dgm:spPr/>
      <dgm:t>
        <a:bodyPr/>
        <a:lstStyle/>
        <a:p>
          <a:endParaRPr lang="es-ES"/>
        </a:p>
      </dgm:t>
    </dgm:pt>
    <dgm:pt modelId="{28F2ED51-6CD8-4745-A6A6-0F1E8AE3D9CB}">
      <dgm:prSet phldrT="[Texto]"/>
      <dgm:spPr/>
      <dgm:t>
        <a:bodyPr/>
        <a:lstStyle/>
        <a:p>
          <a:r>
            <a:rPr lang="es-ES" dirty="0" smtClean="0"/>
            <a:t>Especie de personas</a:t>
          </a:r>
          <a:endParaRPr lang="es-ES" dirty="0"/>
        </a:p>
      </dgm:t>
    </dgm:pt>
    <dgm:pt modelId="{594D487E-FB7D-164D-BCE0-D2222004B9E7}" type="parTrans" cxnId="{534FCB8B-373B-B744-A3F7-3490642249A6}">
      <dgm:prSet/>
      <dgm:spPr/>
      <dgm:t>
        <a:bodyPr/>
        <a:lstStyle/>
        <a:p>
          <a:endParaRPr lang="es-ES"/>
        </a:p>
      </dgm:t>
    </dgm:pt>
    <dgm:pt modelId="{DC1A4AC2-6685-0742-AEEB-DA3DCFD5E9A3}" type="sibTrans" cxnId="{534FCB8B-373B-B744-A3F7-3490642249A6}">
      <dgm:prSet/>
      <dgm:spPr/>
      <dgm:t>
        <a:bodyPr/>
        <a:lstStyle/>
        <a:p>
          <a:endParaRPr lang="es-ES"/>
        </a:p>
      </dgm:t>
    </dgm:pt>
    <dgm:pt modelId="{C03166FC-52F4-3048-AE53-03FAEBB211E5}">
      <dgm:prSet phldrT="[Texto]"/>
      <dgm:spPr/>
      <dgm:t>
        <a:bodyPr/>
        <a:lstStyle/>
        <a:p>
          <a:r>
            <a:rPr lang="es-ES" dirty="0" smtClean="0"/>
            <a:t>ATRIBUTOS</a:t>
          </a:r>
          <a:endParaRPr lang="es-ES" dirty="0"/>
        </a:p>
      </dgm:t>
    </dgm:pt>
    <dgm:pt modelId="{36AFB4F4-72D4-B44A-8F10-5A5674E26869}" type="parTrans" cxnId="{C70B9CBF-517B-CD41-BC80-15BE256EA008}">
      <dgm:prSet/>
      <dgm:spPr/>
      <dgm:t>
        <a:bodyPr/>
        <a:lstStyle/>
        <a:p>
          <a:endParaRPr lang="es-ES"/>
        </a:p>
      </dgm:t>
    </dgm:pt>
    <dgm:pt modelId="{5FD1D839-1BB9-8D44-A796-CDDA25324E3C}" type="sibTrans" cxnId="{C70B9CBF-517B-CD41-BC80-15BE256EA008}">
      <dgm:prSet/>
      <dgm:spPr/>
      <dgm:t>
        <a:bodyPr/>
        <a:lstStyle/>
        <a:p>
          <a:endParaRPr lang="es-ES"/>
        </a:p>
      </dgm:t>
    </dgm:pt>
    <dgm:pt modelId="{B2C646BC-7E4D-1748-8294-6C9150F4AAF6}" type="pres">
      <dgm:prSet presAssocID="{8541737C-7BB7-A94C-A72B-4E156594D90D}" presName="mainComposite" presStyleCnt="0">
        <dgm:presLayoutVars>
          <dgm:chPref val="1"/>
          <dgm:dir/>
          <dgm:animOne val="branch"/>
          <dgm:animLvl val="lvl"/>
          <dgm:resizeHandles val="exact"/>
        </dgm:presLayoutVars>
      </dgm:prSet>
      <dgm:spPr/>
      <dgm:t>
        <a:bodyPr/>
        <a:lstStyle/>
        <a:p>
          <a:endParaRPr lang="es-ES"/>
        </a:p>
      </dgm:t>
    </dgm:pt>
    <dgm:pt modelId="{056D6A6D-48F8-FA45-964A-CB9F47BFB683}" type="pres">
      <dgm:prSet presAssocID="{8541737C-7BB7-A94C-A72B-4E156594D90D}" presName="hierFlow" presStyleCnt="0"/>
      <dgm:spPr/>
    </dgm:pt>
    <dgm:pt modelId="{E48AA8B8-56D8-BE4B-AAF3-8680EAD57CDD}" type="pres">
      <dgm:prSet presAssocID="{8541737C-7BB7-A94C-A72B-4E156594D90D}" presName="firstBuf" presStyleCnt="0"/>
      <dgm:spPr/>
    </dgm:pt>
    <dgm:pt modelId="{A1BACEB6-C992-744D-A33A-BCB9AF7A29D5}" type="pres">
      <dgm:prSet presAssocID="{8541737C-7BB7-A94C-A72B-4E156594D90D}" presName="hierChild1" presStyleCnt="0">
        <dgm:presLayoutVars>
          <dgm:chPref val="1"/>
          <dgm:animOne val="branch"/>
          <dgm:animLvl val="lvl"/>
        </dgm:presLayoutVars>
      </dgm:prSet>
      <dgm:spPr/>
    </dgm:pt>
    <dgm:pt modelId="{34EE1541-0212-1C4B-BC05-372B8B46D464}" type="pres">
      <dgm:prSet presAssocID="{40C00B6D-0260-4B4D-8F02-1881F1CBD5EB}" presName="Name14" presStyleCnt="0"/>
      <dgm:spPr/>
    </dgm:pt>
    <dgm:pt modelId="{E45D313E-9909-DB4E-A338-80C4A629E6F3}" type="pres">
      <dgm:prSet presAssocID="{40C00B6D-0260-4B4D-8F02-1881F1CBD5EB}" presName="level1Shape" presStyleLbl="node0" presStyleIdx="0" presStyleCnt="1">
        <dgm:presLayoutVars>
          <dgm:chPref val="3"/>
        </dgm:presLayoutVars>
      </dgm:prSet>
      <dgm:spPr/>
      <dgm:t>
        <a:bodyPr/>
        <a:lstStyle/>
        <a:p>
          <a:endParaRPr lang="es-ES"/>
        </a:p>
      </dgm:t>
    </dgm:pt>
    <dgm:pt modelId="{CEBC0456-9045-004A-968C-515732DF9584}" type="pres">
      <dgm:prSet presAssocID="{40C00B6D-0260-4B4D-8F02-1881F1CBD5EB}" presName="hierChild2" presStyleCnt="0"/>
      <dgm:spPr/>
    </dgm:pt>
    <dgm:pt modelId="{090BE159-D9CB-6A4C-8242-40C0C5AA4905}" type="pres">
      <dgm:prSet presAssocID="{0B5103BE-EFA5-5D43-83D0-83F36FE22332}" presName="Name19" presStyleLbl="parChTrans1D2" presStyleIdx="0" presStyleCnt="2"/>
      <dgm:spPr/>
      <dgm:t>
        <a:bodyPr/>
        <a:lstStyle/>
        <a:p>
          <a:endParaRPr lang="es-ES"/>
        </a:p>
      </dgm:t>
    </dgm:pt>
    <dgm:pt modelId="{3F2CB0C9-8502-F448-A903-326C2C4589D0}" type="pres">
      <dgm:prSet presAssocID="{F93D0837-92C6-7344-A45D-83D39FCBDC1F}" presName="Name21" presStyleCnt="0"/>
      <dgm:spPr/>
    </dgm:pt>
    <dgm:pt modelId="{32C0739B-1ECD-364C-B2E5-206959F7A81F}" type="pres">
      <dgm:prSet presAssocID="{F93D0837-92C6-7344-A45D-83D39FCBDC1F}" presName="level2Shape" presStyleLbl="node2" presStyleIdx="0" presStyleCnt="2"/>
      <dgm:spPr/>
      <dgm:t>
        <a:bodyPr/>
        <a:lstStyle/>
        <a:p>
          <a:endParaRPr lang="es-ES"/>
        </a:p>
      </dgm:t>
    </dgm:pt>
    <dgm:pt modelId="{2A2C2EE0-4709-B342-A8D9-5406B41A525D}" type="pres">
      <dgm:prSet presAssocID="{F93D0837-92C6-7344-A45D-83D39FCBDC1F}" presName="hierChild3" presStyleCnt="0"/>
      <dgm:spPr/>
    </dgm:pt>
    <dgm:pt modelId="{54D8EE9D-B19F-8440-ACDC-292FD5796D65}" type="pres">
      <dgm:prSet presAssocID="{C497880C-4124-364F-9606-938D165551D2}" presName="Name19" presStyleLbl="parChTrans1D3" presStyleIdx="0" presStyleCnt="3"/>
      <dgm:spPr/>
      <dgm:t>
        <a:bodyPr/>
        <a:lstStyle/>
        <a:p>
          <a:endParaRPr lang="es-ES"/>
        </a:p>
      </dgm:t>
    </dgm:pt>
    <dgm:pt modelId="{44920A60-7F39-5E40-84CD-ADA0B01B54A7}" type="pres">
      <dgm:prSet presAssocID="{25C23E23-2842-7046-B0F7-CFBB15B228FC}" presName="Name21" presStyleCnt="0"/>
      <dgm:spPr/>
    </dgm:pt>
    <dgm:pt modelId="{9956AD7D-C49A-5A40-AAD0-482607FF92C3}" type="pres">
      <dgm:prSet presAssocID="{25C23E23-2842-7046-B0F7-CFBB15B228FC}" presName="level2Shape" presStyleLbl="node3" presStyleIdx="0" presStyleCnt="3"/>
      <dgm:spPr/>
      <dgm:t>
        <a:bodyPr/>
        <a:lstStyle/>
        <a:p>
          <a:endParaRPr lang="es-ES"/>
        </a:p>
      </dgm:t>
    </dgm:pt>
    <dgm:pt modelId="{3DB8EA83-C469-4C40-84F3-FF571937562C}" type="pres">
      <dgm:prSet presAssocID="{25C23E23-2842-7046-B0F7-CFBB15B228FC}" presName="hierChild3" presStyleCnt="0"/>
      <dgm:spPr/>
    </dgm:pt>
    <dgm:pt modelId="{34DF4DDD-84A4-BB4F-8A29-F34322D47824}" type="pres">
      <dgm:prSet presAssocID="{8F97FF7D-32B4-D947-BC3A-A9AD551A17B4}" presName="Name19" presStyleLbl="parChTrans1D3" presStyleIdx="1" presStyleCnt="3"/>
      <dgm:spPr/>
      <dgm:t>
        <a:bodyPr/>
        <a:lstStyle/>
        <a:p>
          <a:endParaRPr lang="es-ES"/>
        </a:p>
      </dgm:t>
    </dgm:pt>
    <dgm:pt modelId="{CDBDA21E-C722-3A4E-880C-3E1FEFA576F0}" type="pres">
      <dgm:prSet presAssocID="{09C283B2-E493-EA4A-AA60-E9B37524867F}" presName="Name21" presStyleCnt="0"/>
      <dgm:spPr/>
    </dgm:pt>
    <dgm:pt modelId="{B51E69E8-A129-FF4D-B1BA-9FA847CA3656}" type="pres">
      <dgm:prSet presAssocID="{09C283B2-E493-EA4A-AA60-E9B37524867F}" presName="level2Shape" presStyleLbl="node3" presStyleIdx="1" presStyleCnt="3"/>
      <dgm:spPr/>
      <dgm:t>
        <a:bodyPr/>
        <a:lstStyle/>
        <a:p>
          <a:endParaRPr lang="es-ES"/>
        </a:p>
      </dgm:t>
    </dgm:pt>
    <dgm:pt modelId="{1D7C7043-11DB-A243-AD38-D0E77198CFD0}" type="pres">
      <dgm:prSet presAssocID="{09C283B2-E493-EA4A-AA60-E9B37524867F}" presName="hierChild3" presStyleCnt="0"/>
      <dgm:spPr/>
    </dgm:pt>
    <dgm:pt modelId="{E397F2F8-46FA-6F4F-9FC0-4ADB59F2FB41}" type="pres">
      <dgm:prSet presAssocID="{CD7BEB29-D83E-424B-BF79-FA43850B61ED}" presName="Name19" presStyleLbl="parChTrans1D2" presStyleIdx="1" presStyleCnt="2"/>
      <dgm:spPr/>
      <dgm:t>
        <a:bodyPr/>
        <a:lstStyle/>
        <a:p>
          <a:endParaRPr lang="es-ES"/>
        </a:p>
      </dgm:t>
    </dgm:pt>
    <dgm:pt modelId="{CE2146D9-620E-3341-8D4C-65D79120CEBD}" type="pres">
      <dgm:prSet presAssocID="{F16C5716-2499-7447-AD7D-DAC18A7A189B}" presName="Name21" presStyleCnt="0"/>
      <dgm:spPr/>
    </dgm:pt>
    <dgm:pt modelId="{D1812C75-281B-1B4C-AFF7-FA0E8C39D6CB}" type="pres">
      <dgm:prSet presAssocID="{F16C5716-2499-7447-AD7D-DAC18A7A189B}" presName="level2Shape" presStyleLbl="node2" presStyleIdx="1" presStyleCnt="2"/>
      <dgm:spPr/>
      <dgm:t>
        <a:bodyPr/>
        <a:lstStyle/>
        <a:p>
          <a:endParaRPr lang="es-ES"/>
        </a:p>
      </dgm:t>
    </dgm:pt>
    <dgm:pt modelId="{5B252E48-9CF0-DB43-900F-F515425797C1}" type="pres">
      <dgm:prSet presAssocID="{F16C5716-2499-7447-AD7D-DAC18A7A189B}" presName="hierChild3" presStyleCnt="0"/>
      <dgm:spPr/>
    </dgm:pt>
    <dgm:pt modelId="{33F7939E-BA38-5945-9017-64A8D9EDE967}" type="pres">
      <dgm:prSet presAssocID="{23B1F6A3-FFD5-8A4B-A650-7B35C61DB6F5}" presName="Name19" presStyleLbl="parChTrans1D3" presStyleIdx="2" presStyleCnt="3"/>
      <dgm:spPr/>
      <dgm:t>
        <a:bodyPr/>
        <a:lstStyle/>
        <a:p>
          <a:endParaRPr lang="es-ES"/>
        </a:p>
      </dgm:t>
    </dgm:pt>
    <dgm:pt modelId="{07A2C21C-4C47-2B4C-B83A-58444FDDFC1A}" type="pres">
      <dgm:prSet presAssocID="{31892F06-1B7A-6646-99D8-99D409194C1A}" presName="Name21" presStyleCnt="0"/>
      <dgm:spPr/>
    </dgm:pt>
    <dgm:pt modelId="{CFDAE058-9C4D-4949-95BF-F1838086E054}" type="pres">
      <dgm:prSet presAssocID="{31892F06-1B7A-6646-99D8-99D409194C1A}" presName="level2Shape" presStyleLbl="node3" presStyleIdx="2" presStyleCnt="3"/>
      <dgm:spPr/>
      <dgm:t>
        <a:bodyPr/>
        <a:lstStyle/>
        <a:p>
          <a:endParaRPr lang="es-ES"/>
        </a:p>
      </dgm:t>
    </dgm:pt>
    <dgm:pt modelId="{CEC08A47-FA47-DD45-983F-B8ECB4E6B46A}" type="pres">
      <dgm:prSet presAssocID="{31892F06-1B7A-6646-99D8-99D409194C1A}" presName="hierChild3" presStyleCnt="0"/>
      <dgm:spPr/>
    </dgm:pt>
    <dgm:pt modelId="{71FD32A9-C1BE-144D-8555-D8048BCFAF39}" type="pres">
      <dgm:prSet presAssocID="{8541737C-7BB7-A94C-A72B-4E156594D90D}" presName="bgShapesFlow" presStyleCnt="0"/>
      <dgm:spPr/>
    </dgm:pt>
    <dgm:pt modelId="{5EBFC3E9-F508-274D-A3AF-35F4E2CDEF42}" type="pres">
      <dgm:prSet presAssocID="{64033BF9-87D1-7340-9392-F448334899E4}" presName="rectComp" presStyleCnt="0"/>
      <dgm:spPr/>
    </dgm:pt>
    <dgm:pt modelId="{7137BA29-4AC2-344C-BF5E-7A80F046CB94}" type="pres">
      <dgm:prSet presAssocID="{64033BF9-87D1-7340-9392-F448334899E4}" presName="bgRect" presStyleLbl="bgShp" presStyleIdx="0" presStyleCnt="3"/>
      <dgm:spPr/>
      <dgm:t>
        <a:bodyPr/>
        <a:lstStyle/>
        <a:p>
          <a:endParaRPr lang="es-ES"/>
        </a:p>
      </dgm:t>
    </dgm:pt>
    <dgm:pt modelId="{D8A80B6C-3220-4D49-809F-1C8DE41A6875}" type="pres">
      <dgm:prSet presAssocID="{64033BF9-87D1-7340-9392-F448334899E4}" presName="bgRectTx" presStyleLbl="bgShp" presStyleIdx="0" presStyleCnt="3">
        <dgm:presLayoutVars>
          <dgm:bulletEnabled val="1"/>
        </dgm:presLayoutVars>
      </dgm:prSet>
      <dgm:spPr/>
      <dgm:t>
        <a:bodyPr/>
        <a:lstStyle/>
        <a:p>
          <a:endParaRPr lang="es-ES"/>
        </a:p>
      </dgm:t>
    </dgm:pt>
    <dgm:pt modelId="{250558FC-E0B4-3C4F-9EAC-C963EEE1C613}" type="pres">
      <dgm:prSet presAssocID="{64033BF9-87D1-7340-9392-F448334899E4}" presName="spComp" presStyleCnt="0"/>
      <dgm:spPr/>
    </dgm:pt>
    <dgm:pt modelId="{65A2698B-37B7-1046-B9A6-A11296233519}" type="pres">
      <dgm:prSet presAssocID="{64033BF9-87D1-7340-9392-F448334899E4}" presName="vSp" presStyleCnt="0"/>
      <dgm:spPr/>
    </dgm:pt>
    <dgm:pt modelId="{DC706EE8-96B9-974A-9161-1B28F1AF69DD}" type="pres">
      <dgm:prSet presAssocID="{28F2ED51-6CD8-4745-A6A6-0F1E8AE3D9CB}" presName="rectComp" presStyleCnt="0"/>
      <dgm:spPr/>
    </dgm:pt>
    <dgm:pt modelId="{3C4BC5B0-76A7-964A-85ED-FBCEBA18D5FA}" type="pres">
      <dgm:prSet presAssocID="{28F2ED51-6CD8-4745-A6A6-0F1E8AE3D9CB}" presName="bgRect" presStyleLbl="bgShp" presStyleIdx="1" presStyleCnt="3"/>
      <dgm:spPr/>
      <dgm:t>
        <a:bodyPr/>
        <a:lstStyle/>
        <a:p>
          <a:endParaRPr lang="es-ES"/>
        </a:p>
      </dgm:t>
    </dgm:pt>
    <dgm:pt modelId="{960AE42A-BBDF-2246-8147-3DB80115A983}" type="pres">
      <dgm:prSet presAssocID="{28F2ED51-6CD8-4745-A6A6-0F1E8AE3D9CB}" presName="bgRectTx" presStyleLbl="bgShp" presStyleIdx="1" presStyleCnt="3">
        <dgm:presLayoutVars>
          <dgm:bulletEnabled val="1"/>
        </dgm:presLayoutVars>
      </dgm:prSet>
      <dgm:spPr/>
      <dgm:t>
        <a:bodyPr/>
        <a:lstStyle/>
        <a:p>
          <a:endParaRPr lang="es-ES"/>
        </a:p>
      </dgm:t>
    </dgm:pt>
    <dgm:pt modelId="{67C84C4D-DC52-C74A-8EA5-DC0E8231B052}" type="pres">
      <dgm:prSet presAssocID="{28F2ED51-6CD8-4745-A6A6-0F1E8AE3D9CB}" presName="spComp" presStyleCnt="0"/>
      <dgm:spPr/>
    </dgm:pt>
    <dgm:pt modelId="{3395610A-DFB4-B649-B27A-7900395E8F36}" type="pres">
      <dgm:prSet presAssocID="{28F2ED51-6CD8-4745-A6A6-0F1E8AE3D9CB}" presName="vSp" presStyleCnt="0"/>
      <dgm:spPr/>
    </dgm:pt>
    <dgm:pt modelId="{E7C8D028-4682-3842-A58F-351BEE0F8DF4}" type="pres">
      <dgm:prSet presAssocID="{C03166FC-52F4-3048-AE53-03FAEBB211E5}" presName="rectComp" presStyleCnt="0"/>
      <dgm:spPr/>
    </dgm:pt>
    <dgm:pt modelId="{353DC2D5-5709-5A40-AAC2-E25E7E6ACA0F}" type="pres">
      <dgm:prSet presAssocID="{C03166FC-52F4-3048-AE53-03FAEBB211E5}" presName="bgRect" presStyleLbl="bgShp" presStyleIdx="2" presStyleCnt="3"/>
      <dgm:spPr/>
      <dgm:t>
        <a:bodyPr/>
        <a:lstStyle/>
        <a:p>
          <a:endParaRPr lang="es-ES"/>
        </a:p>
      </dgm:t>
    </dgm:pt>
    <dgm:pt modelId="{C9681002-0ECE-F74C-B0D1-84F7DF97625E}" type="pres">
      <dgm:prSet presAssocID="{C03166FC-52F4-3048-AE53-03FAEBB211E5}" presName="bgRectTx" presStyleLbl="bgShp" presStyleIdx="2" presStyleCnt="3">
        <dgm:presLayoutVars>
          <dgm:bulletEnabled val="1"/>
        </dgm:presLayoutVars>
      </dgm:prSet>
      <dgm:spPr/>
      <dgm:t>
        <a:bodyPr/>
        <a:lstStyle/>
        <a:p>
          <a:endParaRPr lang="es-ES"/>
        </a:p>
      </dgm:t>
    </dgm:pt>
  </dgm:ptLst>
  <dgm:cxnLst>
    <dgm:cxn modelId="{534FCB8B-373B-B744-A3F7-3490642249A6}" srcId="{8541737C-7BB7-A94C-A72B-4E156594D90D}" destId="{28F2ED51-6CD8-4745-A6A6-0F1E8AE3D9CB}" srcOrd="2" destOrd="0" parTransId="{594D487E-FB7D-164D-BCE0-D2222004B9E7}" sibTransId="{DC1A4AC2-6685-0742-AEEB-DA3DCFD5E9A3}"/>
    <dgm:cxn modelId="{152A2D86-9275-1841-B042-581586DE3507}" type="presOf" srcId="{40C00B6D-0260-4B4D-8F02-1881F1CBD5EB}" destId="{E45D313E-9909-DB4E-A338-80C4A629E6F3}" srcOrd="0" destOrd="0" presId="urn:microsoft.com/office/officeart/2005/8/layout/hierarchy6"/>
    <dgm:cxn modelId="{C70B9CBF-517B-CD41-BC80-15BE256EA008}" srcId="{8541737C-7BB7-A94C-A72B-4E156594D90D}" destId="{C03166FC-52F4-3048-AE53-03FAEBB211E5}" srcOrd="3" destOrd="0" parTransId="{36AFB4F4-72D4-B44A-8F10-5A5674E26869}" sibTransId="{5FD1D839-1BB9-8D44-A796-CDDA25324E3C}"/>
    <dgm:cxn modelId="{16B3B006-E5FC-A648-9E96-B168544640BA}" type="presOf" srcId="{8541737C-7BB7-A94C-A72B-4E156594D90D}" destId="{B2C646BC-7E4D-1748-8294-6C9150F4AAF6}" srcOrd="0" destOrd="0" presId="urn:microsoft.com/office/officeart/2005/8/layout/hierarchy6"/>
    <dgm:cxn modelId="{441A35F7-351D-4246-B2A1-64A07F969F83}" srcId="{8541737C-7BB7-A94C-A72B-4E156594D90D}" destId="{40C00B6D-0260-4B4D-8F02-1881F1CBD5EB}" srcOrd="0" destOrd="0" parTransId="{24B330C0-CAC4-DE44-A299-E734DD7B2008}" sibTransId="{F4DCB6B8-1DB4-AC4F-9E6C-3005E988D9D5}"/>
    <dgm:cxn modelId="{117FCB02-DE4E-2140-9D79-D768130EEF09}" type="presOf" srcId="{0B5103BE-EFA5-5D43-83D0-83F36FE22332}" destId="{090BE159-D9CB-6A4C-8242-40C0C5AA4905}" srcOrd="0" destOrd="0" presId="urn:microsoft.com/office/officeart/2005/8/layout/hierarchy6"/>
    <dgm:cxn modelId="{536A8520-444E-694C-89A1-0BF48C499DF7}" srcId="{40C00B6D-0260-4B4D-8F02-1881F1CBD5EB}" destId="{F16C5716-2499-7447-AD7D-DAC18A7A189B}" srcOrd="1" destOrd="0" parTransId="{CD7BEB29-D83E-424B-BF79-FA43850B61ED}" sibTransId="{8ACC3967-3B19-D844-9774-877EABFA6368}"/>
    <dgm:cxn modelId="{2987A862-C023-4744-ABD1-0FE524CC4D7D}" srcId="{F93D0837-92C6-7344-A45D-83D39FCBDC1F}" destId="{09C283B2-E493-EA4A-AA60-E9B37524867F}" srcOrd="1" destOrd="0" parTransId="{8F97FF7D-32B4-D947-BC3A-A9AD551A17B4}" sibTransId="{3A9E854B-D94D-3846-BF40-2C03E0D098DA}"/>
    <dgm:cxn modelId="{6531B28B-2F98-F045-B989-2B13030AE3AF}" type="presOf" srcId="{25C23E23-2842-7046-B0F7-CFBB15B228FC}" destId="{9956AD7D-C49A-5A40-AAD0-482607FF92C3}" srcOrd="0" destOrd="0" presId="urn:microsoft.com/office/officeart/2005/8/layout/hierarchy6"/>
    <dgm:cxn modelId="{66A02BEA-C527-3B4B-8DC6-FCFA7BA77FF5}" type="presOf" srcId="{F16C5716-2499-7447-AD7D-DAC18A7A189B}" destId="{D1812C75-281B-1B4C-AFF7-FA0E8C39D6CB}" srcOrd="0" destOrd="0" presId="urn:microsoft.com/office/officeart/2005/8/layout/hierarchy6"/>
    <dgm:cxn modelId="{4B35BF12-AB56-F34E-8D8B-31ECEB71AD30}" srcId="{F16C5716-2499-7447-AD7D-DAC18A7A189B}" destId="{31892F06-1B7A-6646-99D8-99D409194C1A}" srcOrd="0" destOrd="0" parTransId="{23B1F6A3-FFD5-8A4B-A650-7B35C61DB6F5}" sibTransId="{4A2851E6-17AD-124E-A320-1E5B12C2346B}"/>
    <dgm:cxn modelId="{168F21B0-774F-DC41-86B1-8C9CD8A06DC0}" srcId="{40C00B6D-0260-4B4D-8F02-1881F1CBD5EB}" destId="{F93D0837-92C6-7344-A45D-83D39FCBDC1F}" srcOrd="0" destOrd="0" parTransId="{0B5103BE-EFA5-5D43-83D0-83F36FE22332}" sibTransId="{3BD0F853-A3DC-FC49-9A6C-F1D1F29BBE90}"/>
    <dgm:cxn modelId="{D896BB1F-0D04-5C44-BF96-5DECB0B22DAC}" type="presOf" srcId="{CD7BEB29-D83E-424B-BF79-FA43850B61ED}" destId="{E397F2F8-46FA-6F4F-9FC0-4ADB59F2FB41}" srcOrd="0" destOrd="0" presId="urn:microsoft.com/office/officeart/2005/8/layout/hierarchy6"/>
    <dgm:cxn modelId="{7E8E6946-0382-1549-A840-59628AD81F28}" type="presOf" srcId="{64033BF9-87D1-7340-9392-F448334899E4}" destId="{7137BA29-4AC2-344C-BF5E-7A80F046CB94}" srcOrd="0" destOrd="0" presId="urn:microsoft.com/office/officeart/2005/8/layout/hierarchy6"/>
    <dgm:cxn modelId="{8E54008B-1817-D745-866B-C24C7B045B1B}" srcId="{F93D0837-92C6-7344-A45D-83D39FCBDC1F}" destId="{25C23E23-2842-7046-B0F7-CFBB15B228FC}" srcOrd="0" destOrd="0" parTransId="{C497880C-4124-364F-9606-938D165551D2}" sibTransId="{9028B94B-4B3A-6347-B239-A31C1ACCDACF}"/>
    <dgm:cxn modelId="{F0DA0DA9-19C0-3E49-97D3-328252D91894}" type="presOf" srcId="{C497880C-4124-364F-9606-938D165551D2}" destId="{54D8EE9D-B19F-8440-ACDC-292FD5796D65}" srcOrd="0" destOrd="0" presId="urn:microsoft.com/office/officeart/2005/8/layout/hierarchy6"/>
    <dgm:cxn modelId="{A2D43BBC-F83F-4F44-B8B6-754C9AB41111}" type="presOf" srcId="{28F2ED51-6CD8-4745-A6A6-0F1E8AE3D9CB}" destId="{3C4BC5B0-76A7-964A-85ED-FBCEBA18D5FA}" srcOrd="0" destOrd="0" presId="urn:microsoft.com/office/officeart/2005/8/layout/hierarchy6"/>
    <dgm:cxn modelId="{9D6C7B63-5494-7A40-B1AA-1D9B3BA75135}" type="presOf" srcId="{C03166FC-52F4-3048-AE53-03FAEBB211E5}" destId="{C9681002-0ECE-F74C-B0D1-84F7DF97625E}" srcOrd="1" destOrd="0" presId="urn:microsoft.com/office/officeart/2005/8/layout/hierarchy6"/>
    <dgm:cxn modelId="{386EE2B0-E7D6-4748-9238-B4929B05362A}" type="presOf" srcId="{8F97FF7D-32B4-D947-BC3A-A9AD551A17B4}" destId="{34DF4DDD-84A4-BB4F-8A29-F34322D47824}" srcOrd="0" destOrd="0" presId="urn:microsoft.com/office/officeart/2005/8/layout/hierarchy6"/>
    <dgm:cxn modelId="{9618B0BC-76D1-A844-9AD2-3D00A0F64EE1}" type="presOf" srcId="{64033BF9-87D1-7340-9392-F448334899E4}" destId="{D8A80B6C-3220-4D49-809F-1C8DE41A6875}" srcOrd="1" destOrd="0" presId="urn:microsoft.com/office/officeart/2005/8/layout/hierarchy6"/>
    <dgm:cxn modelId="{2E81BBFC-B45E-2F42-AA4A-A53558A6805C}" type="presOf" srcId="{09C283B2-E493-EA4A-AA60-E9B37524867F}" destId="{B51E69E8-A129-FF4D-B1BA-9FA847CA3656}" srcOrd="0" destOrd="0" presId="urn:microsoft.com/office/officeart/2005/8/layout/hierarchy6"/>
    <dgm:cxn modelId="{579F8BCE-0AD5-B541-85AC-D56C9C1E5D9E}" type="presOf" srcId="{23B1F6A3-FFD5-8A4B-A650-7B35C61DB6F5}" destId="{33F7939E-BA38-5945-9017-64A8D9EDE967}" srcOrd="0" destOrd="0" presId="urn:microsoft.com/office/officeart/2005/8/layout/hierarchy6"/>
    <dgm:cxn modelId="{B3C58465-FB89-964C-8CE8-6579258652CF}" type="presOf" srcId="{31892F06-1B7A-6646-99D8-99D409194C1A}" destId="{CFDAE058-9C4D-4949-95BF-F1838086E054}" srcOrd="0" destOrd="0" presId="urn:microsoft.com/office/officeart/2005/8/layout/hierarchy6"/>
    <dgm:cxn modelId="{3EB764D3-B4A6-AA42-AFB6-6F09788E583B}" type="presOf" srcId="{F93D0837-92C6-7344-A45D-83D39FCBDC1F}" destId="{32C0739B-1ECD-364C-B2E5-206959F7A81F}" srcOrd="0" destOrd="0" presId="urn:microsoft.com/office/officeart/2005/8/layout/hierarchy6"/>
    <dgm:cxn modelId="{1CA95ED5-5161-3740-946C-2B529D4E3687}" type="presOf" srcId="{C03166FC-52F4-3048-AE53-03FAEBB211E5}" destId="{353DC2D5-5709-5A40-AAC2-E25E7E6ACA0F}" srcOrd="0" destOrd="0" presId="urn:microsoft.com/office/officeart/2005/8/layout/hierarchy6"/>
    <dgm:cxn modelId="{559C69A5-EA3A-4741-AFFA-8749B3A472C2}" type="presOf" srcId="{28F2ED51-6CD8-4745-A6A6-0F1E8AE3D9CB}" destId="{960AE42A-BBDF-2246-8147-3DB80115A983}" srcOrd="1" destOrd="0" presId="urn:microsoft.com/office/officeart/2005/8/layout/hierarchy6"/>
    <dgm:cxn modelId="{76436CA6-264B-4048-BE3D-CB3D133B5FB4}" srcId="{8541737C-7BB7-A94C-A72B-4E156594D90D}" destId="{64033BF9-87D1-7340-9392-F448334899E4}" srcOrd="1" destOrd="0" parTransId="{638AD92A-CC17-BB49-806A-3FB1AB04393B}" sibTransId="{C5B73A87-8D48-2E4D-B20A-73BDB4BBD2A4}"/>
    <dgm:cxn modelId="{D4340CB3-B8C6-8C47-AD9F-76101396273A}" type="presParOf" srcId="{B2C646BC-7E4D-1748-8294-6C9150F4AAF6}" destId="{056D6A6D-48F8-FA45-964A-CB9F47BFB683}" srcOrd="0" destOrd="0" presId="urn:microsoft.com/office/officeart/2005/8/layout/hierarchy6"/>
    <dgm:cxn modelId="{3C03FFF2-56D2-A248-AFF3-B0E5D8990C50}" type="presParOf" srcId="{056D6A6D-48F8-FA45-964A-CB9F47BFB683}" destId="{E48AA8B8-56D8-BE4B-AAF3-8680EAD57CDD}" srcOrd="0" destOrd="0" presId="urn:microsoft.com/office/officeart/2005/8/layout/hierarchy6"/>
    <dgm:cxn modelId="{F79A393D-E526-7A4B-A16F-AF8608FDE2C6}" type="presParOf" srcId="{056D6A6D-48F8-FA45-964A-CB9F47BFB683}" destId="{A1BACEB6-C992-744D-A33A-BCB9AF7A29D5}" srcOrd="1" destOrd="0" presId="urn:microsoft.com/office/officeart/2005/8/layout/hierarchy6"/>
    <dgm:cxn modelId="{CD358B98-E7F4-F84D-A728-EE22B1C576C9}" type="presParOf" srcId="{A1BACEB6-C992-744D-A33A-BCB9AF7A29D5}" destId="{34EE1541-0212-1C4B-BC05-372B8B46D464}" srcOrd="0" destOrd="0" presId="urn:microsoft.com/office/officeart/2005/8/layout/hierarchy6"/>
    <dgm:cxn modelId="{3219FF4B-E92D-364F-B6F4-FB614498C1CD}" type="presParOf" srcId="{34EE1541-0212-1C4B-BC05-372B8B46D464}" destId="{E45D313E-9909-DB4E-A338-80C4A629E6F3}" srcOrd="0" destOrd="0" presId="urn:microsoft.com/office/officeart/2005/8/layout/hierarchy6"/>
    <dgm:cxn modelId="{C64828E1-3EF8-4C4E-9F20-EA3A5538185C}" type="presParOf" srcId="{34EE1541-0212-1C4B-BC05-372B8B46D464}" destId="{CEBC0456-9045-004A-968C-515732DF9584}" srcOrd="1" destOrd="0" presId="urn:microsoft.com/office/officeart/2005/8/layout/hierarchy6"/>
    <dgm:cxn modelId="{A221C701-D9D5-7A43-9AE2-D8EE2A4DA169}" type="presParOf" srcId="{CEBC0456-9045-004A-968C-515732DF9584}" destId="{090BE159-D9CB-6A4C-8242-40C0C5AA4905}" srcOrd="0" destOrd="0" presId="urn:microsoft.com/office/officeart/2005/8/layout/hierarchy6"/>
    <dgm:cxn modelId="{89BD5069-79C7-E74A-8899-1DFF10A3C1DC}" type="presParOf" srcId="{CEBC0456-9045-004A-968C-515732DF9584}" destId="{3F2CB0C9-8502-F448-A903-326C2C4589D0}" srcOrd="1" destOrd="0" presId="urn:microsoft.com/office/officeart/2005/8/layout/hierarchy6"/>
    <dgm:cxn modelId="{D41F7AE8-1806-814E-BD39-06EC23B240F2}" type="presParOf" srcId="{3F2CB0C9-8502-F448-A903-326C2C4589D0}" destId="{32C0739B-1ECD-364C-B2E5-206959F7A81F}" srcOrd="0" destOrd="0" presId="urn:microsoft.com/office/officeart/2005/8/layout/hierarchy6"/>
    <dgm:cxn modelId="{8D1B3CEE-6F02-6A4B-8E1D-7994DE7921E8}" type="presParOf" srcId="{3F2CB0C9-8502-F448-A903-326C2C4589D0}" destId="{2A2C2EE0-4709-B342-A8D9-5406B41A525D}" srcOrd="1" destOrd="0" presId="urn:microsoft.com/office/officeart/2005/8/layout/hierarchy6"/>
    <dgm:cxn modelId="{B6F444BB-43EB-3849-8608-B2C0ED8C7959}" type="presParOf" srcId="{2A2C2EE0-4709-B342-A8D9-5406B41A525D}" destId="{54D8EE9D-B19F-8440-ACDC-292FD5796D65}" srcOrd="0" destOrd="0" presId="urn:microsoft.com/office/officeart/2005/8/layout/hierarchy6"/>
    <dgm:cxn modelId="{FF3F22BA-CAE5-C84C-A997-624289BF8CE0}" type="presParOf" srcId="{2A2C2EE0-4709-B342-A8D9-5406B41A525D}" destId="{44920A60-7F39-5E40-84CD-ADA0B01B54A7}" srcOrd="1" destOrd="0" presId="urn:microsoft.com/office/officeart/2005/8/layout/hierarchy6"/>
    <dgm:cxn modelId="{67D33805-AD80-BB43-B4D0-40BBF2B29B91}" type="presParOf" srcId="{44920A60-7F39-5E40-84CD-ADA0B01B54A7}" destId="{9956AD7D-C49A-5A40-AAD0-482607FF92C3}" srcOrd="0" destOrd="0" presId="urn:microsoft.com/office/officeart/2005/8/layout/hierarchy6"/>
    <dgm:cxn modelId="{71977947-5F85-DD46-AF69-22E3899A94B1}" type="presParOf" srcId="{44920A60-7F39-5E40-84CD-ADA0B01B54A7}" destId="{3DB8EA83-C469-4C40-84F3-FF571937562C}" srcOrd="1" destOrd="0" presId="urn:microsoft.com/office/officeart/2005/8/layout/hierarchy6"/>
    <dgm:cxn modelId="{51E718EF-50A6-A64A-B4F6-081AF3B1AE60}" type="presParOf" srcId="{2A2C2EE0-4709-B342-A8D9-5406B41A525D}" destId="{34DF4DDD-84A4-BB4F-8A29-F34322D47824}" srcOrd="2" destOrd="0" presId="urn:microsoft.com/office/officeart/2005/8/layout/hierarchy6"/>
    <dgm:cxn modelId="{9B85FD94-E3FA-3949-A842-34795852DF5E}" type="presParOf" srcId="{2A2C2EE0-4709-B342-A8D9-5406B41A525D}" destId="{CDBDA21E-C722-3A4E-880C-3E1FEFA576F0}" srcOrd="3" destOrd="0" presId="urn:microsoft.com/office/officeart/2005/8/layout/hierarchy6"/>
    <dgm:cxn modelId="{299DEF7C-8B61-9E43-AF51-D19B141CE6C4}" type="presParOf" srcId="{CDBDA21E-C722-3A4E-880C-3E1FEFA576F0}" destId="{B51E69E8-A129-FF4D-B1BA-9FA847CA3656}" srcOrd="0" destOrd="0" presId="urn:microsoft.com/office/officeart/2005/8/layout/hierarchy6"/>
    <dgm:cxn modelId="{154B678E-5937-4E42-A2CC-C508DB3D0908}" type="presParOf" srcId="{CDBDA21E-C722-3A4E-880C-3E1FEFA576F0}" destId="{1D7C7043-11DB-A243-AD38-D0E77198CFD0}" srcOrd="1" destOrd="0" presId="urn:microsoft.com/office/officeart/2005/8/layout/hierarchy6"/>
    <dgm:cxn modelId="{5D3745B0-0336-814F-A2D4-17D680A38CC2}" type="presParOf" srcId="{CEBC0456-9045-004A-968C-515732DF9584}" destId="{E397F2F8-46FA-6F4F-9FC0-4ADB59F2FB41}" srcOrd="2" destOrd="0" presId="urn:microsoft.com/office/officeart/2005/8/layout/hierarchy6"/>
    <dgm:cxn modelId="{BF0916BB-87C8-5C41-8F6A-2D0E8AE6678A}" type="presParOf" srcId="{CEBC0456-9045-004A-968C-515732DF9584}" destId="{CE2146D9-620E-3341-8D4C-65D79120CEBD}" srcOrd="3" destOrd="0" presId="urn:microsoft.com/office/officeart/2005/8/layout/hierarchy6"/>
    <dgm:cxn modelId="{5135A778-5AE9-824E-BA68-DCD9291946A7}" type="presParOf" srcId="{CE2146D9-620E-3341-8D4C-65D79120CEBD}" destId="{D1812C75-281B-1B4C-AFF7-FA0E8C39D6CB}" srcOrd="0" destOrd="0" presId="urn:microsoft.com/office/officeart/2005/8/layout/hierarchy6"/>
    <dgm:cxn modelId="{525465B4-EB2D-8F4B-B62E-FE748067292C}" type="presParOf" srcId="{CE2146D9-620E-3341-8D4C-65D79120CEBD}" destId="{5B252E48-9CF0-DB43-900F-F515425797C1}" srcOrd="1" destOrd="0" presId="urn:microsoft.com/office/officeart/2005/8/layout/hierarchy6"/>
    <dgm:cxn modelId="{1420E858-30A4-BC41-B2BF-29C0FD7E9909}" type="presParOf" srcId="{5B252E48-9CF0-DB43-900F-F515425797C1}" destId="{33F7939E-BA38-5945-9017-64A8D9EDE967}" srcOrd="0" destOrd="0" presId="urn:microsoft.com/office/officeart/2005/8/layout/hierarchy6"/>
    <dgm:cxn modelId="{7627CCF9-06D8-2B43-88DB-CFAB9E8520D8}" type="presParOf" srcId="{5B252E48-9CF0-DB43-900F-F515425797C1}" destId="{07A2C21C-4C47-2B4C-B83A-58444FDDFC1A}" srcOrd="1" destOrd="0" presId="urn:microsoft.com/office/officeart/2005/8/layout/hierarchy6"/>
    <dgm:cxn modelId="{E0545417-116B-F74B-9213-ED71150A1ED8}" type="presParOf" srcId="{07A2C21C-4C47-2B4C-B83A-58444FDDFC1A}" destId="{CFDAE058-9C4D-4949-95BF-F1838086E054}" srcOrd="0" destOrd="0" presId="urn:microsoft.com/office/officeart/2005/8/layout/hierarchy6"/>
    <dgm:cxn modelId="{724ED20A-B9EF-F442-B3D0-6501643C0C07}" type="presParOf" srcId="{07A2C21C-4C47-2B4C-B83A-58444FDDFC1A}" destId="{CEC08A47-FA47-DD45-983F-B8ECB4E6B46A}" srcOrd="1" destOrd="0" presId="urn:microsoft.com/office/officeart/2005/8/layout/hierarchy6"/>
    <dgm:cxn modelId="{8142BC43-8A06-DC4B-AA81-2EC2B11771B5}" type="presParOf" srcId="{B2C646BC-7E4D-1748-8294-6C9150F4AAF6}" destId="{71FD32A9-C1BE-144D-8555-D8048BCFAF39}" srcOrd="1" destOrd="0" presId="urn:microsoft.com/office/officeart/2005/8/layout/hierarchy6"/>
    <dgm:cxn modelId="{3696ACF5-D2C9-AF49-BFE5-CEF4320555C7}" type="presParOf" srcId="{71FD32A9-C1BE-144D-8555-D8048BCFAF39}" destId="{5EBFC3E9-F508-274D-A3AF-35F4E2CDEF42}" srcOrd="0" destOrd="0" presId="urn:microsoft.com/office/officeart/2005/8/layout/hierarchy6"/>
    <dgm:cxn modelId="{05EE4BB6-93AE-464E-9E4B-EAA0380EA97E}" type="presParOf" srcId="{5EBFC3E9-F508-274D-A3AF-35F4E2CDEF42}" destId="{7137BA29-4AC2-344C-BF5E-7A80F046CB94}" srcOrd="0" destOrd="0" presId="urn:microsoft.com/office/officeart/2005/8/layout/hierarchy6"/>
    <dgm:cxn modelId="{9F25B5AA-84FF-C343-8D37-4CF8E23C2C7D}" type="presParOf" srcId="{5EBFC3E9-F508-274D-A3AF-35F4E2CDEF42}" destId="{D8A80B6C-3220-4D49-809F-1C8DE41A6875}" srcOrd="1" destOrd="0" presId="urn:microsoft.com/office/officeart/2005/8/layout/hierarchy6"/>
    <dgm:cxn modelId="{398CF494-640F-FC40-9D25-52E5221702B5}" type="presParOf" srcId="{71FD32A9-C1BE-144D-8555-D8048BCFAF39}" destId="{250558FC-E0B4-3C4F-9EAC-C963EEE1C613}" srcOrd="1" destOrd="0" presId="urn:microsoft.com/office/officeart/2005/8/layout/hierarchy6"/>
    <dgm:cxn modelId="{8171FECF-94A6-E145-867B-00CFC83E4885}" type="presParOf" srcId="{250558FC-E0B4-3C4F-9EAC-C963EEE1C613}" destId="{65A2698B-37B7-1046-B9A6-A11296233519}" srcOrd="0" destOrd="0" presId="urn:microsoft.com/office/officeart/2005/8/layout/hierarchy6"/>
    <dgm:cxn modelId="{37A6C534-4C7F-2944-9AB6-44D2A052B407}" type="presParOf" srcId="{71FD32A9-C1BE-144D-8555-D8048BCFAF39}" destId="{DC706EE8-96B9-974A-9161-1B28F1AF69DD}" srcOrd="2" destOrd="0" presId="urn:microsoft.com/office/officeart/2005/8/layout/hierarchy6"/>
    <dgm:cxn modelId="{A23E7C60-8A79-5946-AFCA-61BE75767A0C}" type="presParOf" srcId="{DC706EE8-96B9-974A-9161-1B28F1AF69DD}" destId="{3C4BC5B0-76A7-964A-85ED-FBCEBA18D5FA}" srcOrd="0" destOrd="0" presId="urn:microsoft.com/office/officeart/2005/8/layout/hierarchy6"/>
    <dgm:cxn modelId="{F98C22C0-A4EC-CF47-A43C-26538417E45F}" type="presParOf" srcId="{DC706EE8-96B9-974A-9161-1B28F1AF69DD}" destId="{960AE42A-BBDF-2246-8147-3DB80115A983}" srcOrd="1" destOrd="0" presId="urn:microsoft.com/office/officeart/2005/8/layout/hierarchy6"/>
    <dgm:cxn modelId="{271471EB-F25B-0744-8691-1F6AD58EF2B8}" type="presParOf" srcId="{71FD32A9-C1BE-144D-8555-D8048BCFAF39}" destId="{67C84C4D-DC52-C74A-8EA5-DC0E8231B052}" srcOrd="3" destOrd="0" presId="urn:microsoft.com/office/officeart/2005/8/layout/hierarchy6"/>
    <dgm:cxn modelId="{54CC8E8B-BE9B-6348-A95A-FBD1469D25C1}" type="presParOf" srcId="{67C84C4D-DC52-C74A-8EA5-DC0E8231B052}" destId="{3395610A-DFB4-B649-B27A-7900395E8F36}" srcOrd="0" destOrd="0" presId="urn:microsoft.com/office/officeart/2005/8/layout/hierarchy6"/>
    <dgm:cxn modelId="{F30DBF8D-AC60-3D47-8B72-B53DFA6B2918}" type="presParOf" srcId="{71FD32A9-C1BE-144D-8555-D8048BCFAF39}" destId="{E7C8D028-4682-3842-A58F-351BEE0F8DF4}" srcOrd="4" destOrd="0" presId="urn:microsoft.com/office/officeart/2005/8/layout/hierarchy6"/>
    <dgm:cxn modelId="{F116B9DA-3235-6947-993F-860E5E4A9EC1}" type="presParOf" srcId="{E7C8D028-4682-3842-A58F-351BEE0F8DF4}" destId="{353DC2D5-5709-5A40-AAC2-E25E7E6ACA0F}" srcOrd="0" destOrd="0" presId="urn:microsoft.com/office/officeart/2005/8/layout/hierarchy6"/>
    <dgm:cxn modelId="{6B846BFD-430B-3845-9B7E-481EAA61ECB0}" type="presParOf" srcId="{E7C8D028-4682-3842-A58F-351BEE0F8DF4}" destId="{C9681002-0ECE-F74C-B0D1-84F7DF97625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41737C-7BB7-A94C-A72B-4E156594D90D}" type="doc">
      <dgm:prSet loTypeId="urn:microsoft.com/office/officeart/2005/8/layout/hierarchy2" loCatId="" qsTypeId="urn:microsoft.com/office/officeart/2005/8/quickstyle/simple5" qsCatId="simple" csTypeId="urn:microsoft.com/office/officeart/2005/8/colors/accent3_3" csCatId="accent3" phldr="1"/>
      <dgm:spPr/>
      <dgm:t>
        <a:bodyPr/>
        <a:lstStyle/>
        <a:p>
          <a:endParaRPr lang="es-ES"/>
        </a:p>
      </dgm:t>
    </dgm:pt>
    <dgm:pt modelId="{40C00B6D-0260-4B4D-8F02-1881F1CBD5EB}">
      <dgm:prSet phldrT="[Texto]"/>
      <dgm:spPr/>
      <dgm:t>
        <a:bodyPr/>
        <a:lstStyle/>
        <a:p>
          <a:r>
            <a:rPr lang="es-ES" dirty="0" smtClean="0">
              <a:solidFill>
                <a:srgbClr val="000000"/>
              </a:solidFill>
            </a:rPr>
            <a:t>CAPACIDAD</a:t>
          </a:r>
          <a:endParaRPr lang="es-ES" dirty="0">
            <a:solidFill>
              <a:srgbClr val="000000"/>
            </a:solidFill>
          </a:endParaRPr>
        </a:p>
      </dgm:t>
    </dgm:pt>
    <dgm:pt modelId="{24B330C0-CAC4-DE44-A299-E734DD7B2008}" type="parTrans" cxnId="{441A35F7-351D-4246-B2A1-64A07F969F83}">
      <dgm:prSet/>
      <dgm:spPr/>
      <dgm:t>
        <a:bodyPr/>
        <a:lstStyle/>
        <a:p>
          <a:endParaRPr lang="es-ES"/>
        </a:p>
      </dgm:t>
    </dgm:pt>
    <dgm:pt modelId="{F4DCB6B8-1DB4-AC4F-9E6C-3005E988D9D5}" type="sibTrans" cxnId="{441A35F7-351D-4246-B2A1-64A07F969F83}">
      <dgm:prSet/>
      <dgm:spPr/>
      <dgm:t>
        <a:bodyPr/>
        <a:lstStyle/>
        <a:p>
          <a:endParaRPr lang="es-ES"/>
        </a:p>
      </dgm:t>
    </dgm:pt>
    <dgm:pt modelId="{70F671D4-4101-7E49-A3BE-0AF25B4366FE}">
      <dgm:prSet phldrT="[Texto]"/>
      <dgm:spPr/>
      <dgm:t>
        <a:bodyPr/>
        <a:lstStyle/>
        <a:p>
          <a:r>
            <a:rPr lang="es-ES" dirty="0" smtClean="0">
              <a:solidFill>
                <a:srgbClr val="000000"/>
              </a:solidFill>
            </a:rPr>
            <a:t>DE ACTUAR: Solo los mayores de edad en uso de su razón</a:t>
          </a:r>
          <a:endParaRPr lang="es-ES" dirty="0">
            <a:solidFill>
              <a:srgbClr val="000000"/>
            </a:solidFill>
          </a:endParaRPr>
        </a:p>
      </dgm:t>
    </dgm:pt>
    <dgm:pt modelId="{AAEF0B10-D785-FD4D-98B3-3D2D0CB8300E}" type="parTrans" cxnId="{2F239DC0-D6F2-F84E-82A8-26F77D3EE55C}">
      <dgm:prSet/>
      <dgm:spPr/>
      <dgm:t>
        <a:bodyPr/>
        <a:lstStyle/>
        <a:p>
          <a:endParaRPr lang="es-ES"/>
        </a:p>
      </dgm:t>
    </dgm:pt>
    <dgm:pt modelId="{4F3FC8C2-1A58-904E-8A71-AE618ED87A2E}" type="sibTrans" cxnId="{2F239DC0-D6F2-F84E-82A8-26F77D3EE55C}">
      <dgm:prSet/>
      <dgm:spPr/>
      <dgm:t>
        <a:bodyPr/>
        <a:lstStyle/>
        <a:p>
          <a:endParaRPr lang="es-ES"/>
        </a:p>
      </dgm:t>
    </dgm:pt>
    <dgm:pt modelId="{EEE50220-82C1-6948-BF44-2710E5B5521D}">
      <dgm:prSet phldrT="[Texto]"/>
      <dgm:spPr/>
      <dgm:t>
        <a:bodyPr/>
        <a:lstStyle/>
        <a:p>
          <a:r>
            <a:rPr lang="es-ES" dirty="0" smtClean="0">
              <a:solidFill>
                <a:srgbClr val="000000"/>
              </a:solidFill>
            </a:rPr>
            <a:t>JURIDICA:  Todas las personas, sin excepción la poseen.</a:t>
          </a:r>
          <a:endParaRPr lang="es-ES" dirty="0">
            <a:solidFill>
              <a:srgbClr val="000000"/>
            </a:solidFill>
          </a:endParaRPr>
        </a:p>
      </dgm:t>
    </dgm:pt>
    <dgm:pt modelId="{1787A5E1-B106-1B4B-90E1-1C3ED6328A4E}" type="parTrans" cxnId="{D12507FE-DF3C-3747-B6E4-BC527026F5FA}">
      <dgm:prSet/>
      <dgm:spPr/>
      <dgm:t>
        <a:bodyPr/>
        <a:lstStyle/>
        <a:p>
          <a:endParaRPr lang="es-ES"/>
        </a:p>
      </dgm:t>
    </dgm:pt>
    <dgm:pt modelId="{FA033482-6BA7-8B43-B35A-40D0E1592F97}" type="sibTrans" cxnId="{D12507FE-DF3C-3747-B6E4-BC527026F5FA}">
      <dgm:prSet/>
      <dgm:spPr/>
      <dgm:t>
        <a:bodyPr/>
        <a:lstStyle/>
        <a:p>
          <a:endParaRPr lang="es-ES"/>
        </a:p>
      </dgm:t>
    </dgm:pt>
    <dgm:pt modelId="{F50C7D31-512B-5749-8EC4-438C966F590D}" type="pres">
      <dgm:prSet presAssocID="{8541737C-7BB7-A94C-A72B-4E156594D90D}" presName="diagram" presStyleCnt="0">
        <dgm:presLayoutVars>
          <dgm:chPref val="1"/>
          <dgm:dir/>
          <dgm:animOne val="branch"/>
          <dgm:animLvl val="lvl"/>
          <dgm:resizeHandles val="exact"/>
        </dgm:presLayoutVars>
      </dgm:prSet>
      <dgm:spPr/>
      <dgm:t>
        <a:bodyPr/>
        <a:lstStyle/>
        <a:p>
          <a:endParaRPr lang="es-ES"/>
        </a:p>
      </dgm:t>
    </dgm:pt>
    <dgm:pt modelId="{C27B3D3E-7938-9841-ACE3-8B037AD377AC}" type="pres">
      <dgm:prSet presAssocID="{40C00B6D-0260-4B4D-8F02-1881F1CBD5EB}" presName="root1" presStyleCnt="0"/>
      <dgm:spPr/>
    </dgm:pt>
    <dgm:pt modelId="{EDA21600-B069-9341-8CAC-EEEF1E28B017}" type="pres">
      <dgm:prSet presAssocID="{40C00B6D-0260-4B4D-8F02-1881F1CBD5EB}" presName="LevelOneTextNode" presStyleLbl="node0" presStyleIdx="0" presStyleCnt="1" custScaleX="56048">
        <dgm:presLayoutVars>
          <dgm:chPref val="3"/>
        </dgm:presLayoutVars>
      </dgm:prSet>
      <dgm:spPr/>
      <dgm:t>
        <a:bodyPr/>
        <a:lstStyle/>
        <a:p>
          <a:endParaRPr lang="es-ES"/>
        </a:p>
      </dgm:t>
    </dgm:pt>
    <dgm:pt modelId="{09126DAC-8A6D-0940-AA97-EF5FC779FC77}" type="pres">
      <dgm:prSet presAssocID="{40C00B6D-0260-4B4D-8F02-1881F1CBD5EB}" presName="level2hierChild" presStyleCnt="0"/>
      <dgm:spPr/>
    </dgm:pt>
    <dgm:pt modelId="{60001094-EC42-8C44-B320-178A941984E1}" type="pres">
      <dgm:prSet presAssocID="{1787A5E1-B106-1B4B-90E1-1C3ED6328A4E}" presName="conn2-1" presStyleLbl="parChTrans1D2" presStyleIdx="0" presStyleCnt="2"/>
      <dgm:spPr/>
      <dgm:t>
        <a:bodyPr/>
        <a:lstStyle/>
        <a:p>
          <a:endParaRPr lang="es-ES"/>
        </a:p>
      </dgm:t>
    </dgm:pt>
    <dgm:pt modelId="{F5BDDF19-F101-7E45-BDDF-48AECD739385}" type="pres">
      <dgm:prSet presAssocID="{1787A5E1-B106-1B4B-90E1-1C3ED6328A4E}" presName="connTx" presStyleLbl="parChTrans1D2" presStyleIdx="0" presStyleCnt="2"/>
      <dgm:spPr/>
      <dgm:t>
        <a:bodyPr/>
        <a:lstStyle/>
        <a:p>
          <a:endParaRPr lang="es-ES"/>
        </a:p>
      </dgm:t>
    </dgm:pt>
    <dgm:pt modelId="{E5EC299A-058C-C947-85A5-13136E278357}" type="pres">
      <dgm:prSet presAssocID="{EEE50220-82C1-6948-BF44-2710E5B5521D}" presName="root2" presStyleCnt="0"/>
      <dgm:spPr/>
    </dgm:pt>
    <dgm:pt modelId="{8DCC894F-4766-4141-A692-688E614C1168}" type="pres">
      <dgm:prSet presAssocID="{EEE50220-82C1-6948-BF44-2710E5B5521D}" presName="LevelTwoTextNode" presStyleLbl="node2" presStyleIdx="0" presStyleCnt="2" custScaleX="109079" custScaleY="73102">
        <dgm:presLayoutVars>
          <dgm:chPref val="3"/>
        </dgm:presLayoutVars>
      </dgm:prSet>
      <dgm:spPr/>
      <dgm:t>
        <a:bodyPr/>
        <a:lstStyle/>
        <a:p>
          <a:endParaRPr lang="es-ES"/>
        </a:p>
      </dgm:t>
    </dgm:pt>
    <dgm:pt modelId="{DA5D070C-E212-7148-8410-3CD067A73413}" type="pres">
      <dgm:prSet presAssocID="{EEE50220-82C1-6948-BF44-2710E5B5521D}" presName="level3hierChild" presStyleCnt="0"/>
      <dgm:spPr/>
    </dgm:pt>
    <dgm:pt modelId="{E3C86B0C-7DC9-8E41-A077-D92FD16AF18F}" type="pres">
      <dgm:prSet presAssocID="{AAEF0B10-D785-FD4D-98B3-3D2D0CB8300E}" presName="conn2-1" presStyleLbl="parChTrans1D2" presStyleIdx="1" presStyleCnt="2"/>
      <dgm:spPr/>
      <dgm:t>
        <a:bodyPr/>
        <a:lstStyle/>
        <a:p>
          <a:endParaRPr lang="es-ES"/>
        </a:p>
      </dgm:t>
    </dgm:pt>
    <dgm:pt modelId="{B5B06A13-88E7-E44B-BC2B-43BD8DCD35C1}" type="pres">
      <dgm:prSet presAssocID="{AAEF0B10-D785-FD4D-98B3-3D2D0CB8300E}" presName="connTx" presStyleLbl="parChTrans1D2" presStyleIdx="1" presStyleCnt="2"/>
      <dgm:spPr/>
      <dgm:t>
        <a:bodyPr/>
        <a:lstStyle/>
        <a:p>
          <a:endParaRPr lang="es-ES"/>
        </a:p>
      </dgm:t>
    </dgm:pt>
    <dgm:pt modelId="{DD11E021-7566-A94A-BC3A-1749742302D9}" type="pres">
      <dgm:prSet presAssocID="{70F671D4-4101-7E49-A3BE-0AF25B4366FE}" presName="root2" presStyleCnt="0"/>
      <dgm:spPr/>
    </dgm:pt>
    <dgm:pt modelId="{BB7C05B0-CB2B-7947-8348-2BD3126D1F97}" type="pres">
      <dgm:prSet presAssocID="{70F671D4-4101-7E49-A3BE-0AF25B4366FE}" presName="LevelTwoTextNode" presStyleLbl="node2" presStyleIdx="1" presStyleCnt="2" custScaleX="101098">
        <dgm:presLayoutVars>
          <dgm:chPref val="3"/>
        </dgm:presLayoutVars>
      </dgm:prSet>
      <dgm:spPr/>
      <dgm:t>
        <a:bodyPr/>
        <a:lstStyle/>
        <a:p>
          <a:endParaRPr lang="es-ES"/>
        </a:p>
      </dgm:t>
    </dgm:pt>
    <dgm:pt modelId="{BC00BA8A-5C64-2B4D-980A-454C69B54C76}" type="pres">
      <dgm:prSet presAssocID="{70F671D4-4101-7E49-A3BE-0AF25B4366FE}" presName="level3hierChild" presStyleCnt="0"/>
      <dgm:spPr/>
    </dgm:pt>
  </dgm:ptLst>
  <dgm:cxnLst>
    <dgm:cxn modelId="{441A35F7-351D-4246-B2A1-64A07F969F83}" srcId="{8541737C-7BB7-A94C-A72B-4E156594D90D}" destId="{40C00B6D-0260-4B4D-8F02-1881F1CBD5EB}" srcOrd="0" destOrd="0" parTransId="{24B330C0-CAC4-DE44-A299-E734DD7B2008}" sibTransId="{F4DCB6B8-1DB4-AC4F-9E6C-3005E988D9D5}"/>
    <dgm:cxn modelId="{D25C09D8-184D-574A-B86F-A97CD210AF72}" type="presOf" srcId="{40C00B6D-0260-4B4D-8F02-1881F1CBD5EB}" destId="{EDA21600-B069-9341-8CAC-EEEF1E28B017}" srcOrd="0" destOrd="0" presId="urn:microsoft.com/office/officeart/2005/8/layout/hierarchy2"/>
    <dgm:cxn modelId="{D12507FE-DF3C-3747-B6E4-BC527026F5FA}" srcId="{40C00B6D-0260-4B4D-8F02-1881F1CBD5EB}" destId="{EEE50220-82C1-6948-BF44-2710E5B5521D}" srcOrd="0" destOrd="0" parTransId="{1787A5E1-B106-1B4B-90E1-1C3ED6328A4E}" sibTransId="{FA033482-6BA7-8B43-B35A-40D0E1592F97}"/>
    <dgm:cxn modelId="{0E93DD3D-A46D-F444-AE88-F123BDDAB5BB}" type="presOf" srcId="{AAEF0B10-D785-FD4D-98B3-3D2D0CB8300E}" destId="{B5B06A13-88E7-E44B-BC2B-43BD8DCD35C1}" srcOrd="1" destOrd="0" presId="urn:microsoft.com/office/officeart/2005/8/layout/hierarchy2"/>
    <dgm:cxn modelId="{B480A23B-24B7-E14F-A110-29163C4E927A}" type="presOf" srcId="{70F671D4-4101-7E49-A3BE-0AF25B4366FE}" destId="{BB7C05B0-CB2B-7947-8348-2BD3126D1F97}" srcOrd="0" destOrd="0" presId="urn:microsoft.com/office/officeart/2005/8/layout/hierarchy2"/>
    <dgm:cxn modelId="{D932FC76-1F54-E140-A912-573772E65323}" type="presOf" srcId="{1787A5E1-B106-1B4B-90E1-1C3ED6328A4E}" destId="{60001094-EC42-8C44-B320-178A941984E1}" srcOrd="0" destOrd="0" presId="urn:microsoft.com/office/officeart/2005/8/layout/hierarchy2"/>
    <dgm:cxn modelId="{EE909FF3-8A15-D946-8C0A-E7F12E238883}" type="presOf" srcId="{AAEF0B10-D785-FD4D-98B3-3D2D0CB8300E}" destId="{E3C86B0C-7DC9-8E41-A077-D92FD16AF18F}" srcOrd="0" destOrd="0" presId="urn:microsoft.com/office/officeart/2005/8/layout/hierarchy2"/>
    <dgm:cxn modelId="{7C553F42-2A8C-8445-9833-28E7C98645F4}" type="presOf" srcId="{1787A5E1-B106-1B4B-90E1-1C3ED6328A4E}" destId="{F5BDDF19-F101-7E45-BDDF-48AECD739385}" srcOrd="1" destOrd="0" presId="urn:microsoft.com/office/officeart/2005/8/layout/hierarchy2"/>
    <dgm:cxn modelId="{2F239DC0-D6F2-F84E-82A8-26F77D3EE55C}" srcId="{40C00B6D-0260-4B4D-8F02-1881F1CBD5EB}" destId="{70F671D4-4101-7E49-A3BE-0AF25B4366FE}" srcOrd="1" destOrd="0" parTransId="{AAEF0B10-D785-FD4D-98B3-3D2D0CB8300E}" sibTransId="{4F3FC8C2-1A58-904E-8A71-AE618ED87A2E}"/>
    <dgm:cxn modelId="{30C99BB1-1CEF-BB46-BCD8-9A43C8A2B5B2}" type="presOf" srcId="{EEE50220-82C1-6948-BF44-2710E5B5521D}" destId="{8DCC894F-4766-4141-A692-688E614C1168}" srcOrd="0" destOrd="0" presId="urn:microsoft.com/office/officeart/2005/8/layout/hierarchy2"/>
    <dgm:cxn modelId="{18A3BD4E-3072-AB4C-A72E-86604EF21740}" type="presOf" srcId="{8541737C-7BB7-A94C-A72B-4E156594D90D}" destId="{F50C7D31-512B-5749-8EC4-438C966F590D}" srcOrd="0" destOrd="0" presId="urn:microsoft.com/office/officeart/2005/8/layout/hierarchy2"/>
    <dgm:cxn modelId="{02782E7E-D698-DF46-8E40-23A4F7F23578}" type="presParOf" srcId="{F50C7D31-512B-5749-8EC4-438C966F590D}" destId="{C27B3D3E-7938-9841-ACE3-8B037AD377AC}" srcOrd="0" destOrd="0" presId="urn:microsoft.com/office/officeart/2005/8/layout/hierarchy2"/>
    <dgm:cxn modelId="{EDFB0830-DBE4-A349-89E5-E64BD957E6BF}" type="presParOf" srcId="{C27B3D3E-7938-9841-ACE3-8B037AD377AC}" destId="{EDA21600-B069-9341-8CAC-EEEF1E28B017}" srcOrd="0" destOrd="0" presId="urn:microsoft.com/office/officeart/2005/8/layout/hierarchy2"/>
    <dgm:cxn modelId="{5C8297A3-48C7-1442-900F-BEE6697C0E4B}" type="presParOf" srcId="{C27B3D3E-7938-9841-ACE3-8B037AD377AC}" destId="{09126DAC-8A6D-0940-AA97-EF5FC779FC77}" srcOrd="1" destOrd="0" presId="urn:microsoft.com/office/officeart/2005/8/layout/hierarchy2"/>
    <dgm:cxn modelId="{22D07329-3729-7B40-9190-289C14C7A4A9}" type="presParOf" srcId="{09126DAC-8A6D-0940-AA97-EF5FC779FC77}" destId="{60001094-EC42-8C44-B320-178A941984E1}" srcOrd="0" destOrd="0" presId="urn:microsoft.com/office/officeart/2005/8/layout/hierarchy2"/>
    <dgm:cxn modelId="{97903A3E-4FFD-584C-8B14-EAC295F91509}" type="presParOf" srcId="{60001094-EC42-8C44-B320-178A941984E1}" destId="{F5BDDF19-F101-7E45-BDDF-48AECD739385}" srcOrd="0" destOrd="0" presId="urn:microsoft.com/office/officeart/2005/8/layout/hierarchy2"/>
    <dgm:cxn modelId="{AE6D5646-06F4-C240-9EA9-CA90B1B59778}" type="presParOf" srcId="{09126DAC-8A6D-0940-AA97-EF5FC779FC77}" destId="{E5EC299A-058C-C947-85A5-13136E278357}" srcOrd="1" destOrd="0" presId="urn:microsoft.com/office/officeart/2005/8/layout/hierarchy2"/>
    <dgm:cxn modelId="{695C6D47-D612-8940-9EE5-1F242973A16B}" type="presParOf" srcId="{E5EC299A-058C-C947-85A5-13136E278357}" destId="{8DCC894F-4766-4141-A692-688E614C1168}" srcOrd="0" destOrd="0" presId="urn:microsoft.com/office/officeart/2005/8/layout/hierarchy2"/>
    <dgm:cxn modelId="{05727E7D-0014-A440-A645-FF1ADAB17248}" type="presParOf" srcId="{E5EC299A-058C-C947-85A5-13136E278357}" destId="{DA5D070C-E212-7148-8410-3CD067A73413}" srcOrd="1" destOrd="0" presId="urn:microsoft.com/office/officeart/2005/8/layout/hierarchy2"/>
    <dgm:cxn modelId="{1E0D2442-C8F5-4249-B0A1-E0A2F49EDCDA}" type="presParOf" srcId="{09126DAC-8A6D-0940-AA97-EF5FC779FC77}" destId="{E3C86B0C-7DC9-8E41-A077-D92FD16AF18F}" srcOrd="2" destOrd="0" presId="urn:microsoft.com/office/officeart/2005/8/layout/hierarchy2"/>
    <dgm:cxn modelId="{08C423BA-D028-FB4B-8C0A-E7F650647DAD}" type="presParOf" srcId="{E3C86B0C-7DC9-8E41-A077-D92FD16AF18F}" destId="{B5B06A13-88E7-E44B-BC2B-43BD8DCD35C1}" srcOrd="0" destOrd="0" presId="urn:microsoft.com/office/officeart/2005/8/layout/hierarchy2"/>
    <dgm:cxn modelId="{4243B907-0FCC-3548-975C-B5255976E18C}" type="presParOf" srcId="{09126DAC-8A6D-0940-AA97-EF5FC779FC77}" destId="{DD11E021-7566-A94A-BC3A-1749742302D9}" srcOrd="3" destOrd="0" presId="urn:microsoft.com/office/officeart/2005/8/layout/hierarchy2"/>
    <dgm:cxn modelId="{C98EF8C5-B5BC-0F43-BBA7-69270F3D5103}" type="presParOf" srcId="{DD11E021-7566-A94A-BC3A-1749742302D9}" destId="{BB7C05B0-CB2B-7947-8348-2BD3126D1F97}" srcOrd="0" destOrd="0" presId="urn:microsoft.com/office/officeart/2005/8/layout/hierarchy2"/>
    <dgm:cxn modelId="{CBD45D14-FD57-D74A-9F6F-C1D5FA261D42}" type="presParOf" srcId="{DD11E021-7566-A94A-BC3A-1749742302D9}" destId="{BC00BA8A-5C64-2B4D-980A-454C69B54C7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41737C-7BB7-A94C-A72B-4E156594D90D}" type="doc">
      <dgm:prSet loTypeId="urn:microsoft.com/office/officeart/2005/8/layout/hierarchy2" loCatId="" qsTypeId="urn:microsoft.com/office/officeart/2005/8/quickstyle/3D3" qsCatId="3D" csTypeId="urn:microsoft.com/office/officeart/2005/8/colors/accent1_2" csCatId="accent1" phldr="1"/>
      <dgm:spPr/>
      <dgm:t>
        <a:bodyPr/>
        <a:lstStyle/>
        <a:p>
          <a:endParaRPr lang="es-ES"/>
        </a:p>
      </dgm:t>
    </dgm:pt>
    <dgm:pt modelId="{40C00B6D-0260-4B4D-8F02-1881F1CBD5EB}">
      <dgm:prSet phldrT="[Texto]"/>
      <dgm:spPr/>
      <dgm:t>
        <a:bodyPr/>
        <a:lstStyle/>
        <a:p>
          <a:r>
            <a:rPr lang="es-ES" dirty="0" smtClean="0"/>
            <a:t>INCAPACIDAD</a:t>
          </a:r>
          <a:endParaRPr lang="es-ES" dirty="0"/>
        </a:p>
      </dgm:t>
    </dgm:pt>
    <dgm:pt modelId="{24B330C0-CAC4-DE44-A299-E734DD7B2008}" type="parTrans" cxnId="{441A35F7-351D-4246-B2A1-64A07F969F83}">
      <dgm:prSet/>
      <dgm:spPr/>
      <dgm:t>
        <a:bodyPr/>
        <a:lstStyle/>
        <a:p>
          <a:endParaRPr lang="es-ES"/>
        </a:p>
      </dgm:t>
    </dgm:pt>
    <dgm:pt modelId="{F4DCB6B8-1DB4-AC4F-9E6C-3005E988D9D5}" type="sibTrans" cxnId="{441A35F7-351D-4246-B2A1-64A07F969F83}">
      <dgm:prSet/>
      <dgm:spPr/>
      <dgm:t>
        <a:bodyPr/>
        <a:lstStyle/>
        <a:p>
          <a:endParaRPr lang="es-ES"/>
        </a:p>
      </dgm:t>
    </dgm:pt>
    <dgm:pt modelId="{EEE50220-82C1-6948-BF44-2710E5B5521D}">
      <dgm:prSet phldrT="[Texto]" custT="1"/>
      <dgm:spPr/>
      <dgm:t>
        <a:bodyPr/>
        <a:lstStyle/>
        <a:p>
          <a:r>
            <a:rPr lang="es-ES" sz="1400" dirty="0" smtClean="0"/>
            <a:t>Natural y legal:</a:t>
          </a:r>
          <a:endParaRPr lang="es-ES" sz="1400" dirty="0"/>
        </a:p>
      </dgm:t>
    </dgm:pt>
    <dgm:pt modelId="{1787A5E1-B106-1B4B-90E1-1C3ED6328A4E}" type="parTrans" cxnId="{D12507FE-DF3C-3747-B6E4-BC527026F5FA}">
      <dgm:prSet/>
      <dgm:spPr/>
      <dgm:t>
        <a:bodyPr/>
        <a:lstStyle/>
        <a:p>
          <a:endParaRPr lang="es-ES"/>
        </a:p>
      </dgm:t>
    </dgm:pt>
    <dgm:pt modelId="{FA033482-6BA7-8B43-B35A-40D0E1592F97}" type="sibTrans" cxnId="{D12507FE-DF3C-3747-B6E4-BC527026F5FA}">
      <dgm:prSet/>
      <dgm:spPr/>
      <dgm:t>
        <a:bodyPr/>
        <a:lstStyle/>
        <a:p>
          <a:endParaRPr lang="es-ES"/>
        </a:p>
      </dgm:t>
    </dgm:pt>
    <dgm:pt modelId="{D0BDDBFF-BAE4-3C4D-A899-00551AC5AA91}">
      <dgm:prSet phldrT="[Texto]" custT="1"/>
      <dgm:spPr/>
      <dgm:t>
        <a:bodyPr/>
        <a:lstStyle/>
        <a:p>
          <a:r>
            <a:rPr lang="es-ES" sz="1400" dirty="0" smtClean="0"/>
            <a:t>Menores de edad</a:t>
          </a:r>
          <a:endParaRPr lang="es-ES" sz="1400" dirty="0"/>
        </a:p>
      </dgm:t>
    </dgm:pt>
    <dgm:pt modelId="{1EDCB71F-01FD-C649-898E-D8825958AA1F}" type="parTrans" cxnId="{FDC5DE52-6786-DB4D-983F-E835E7B3BB96}">
      <dgm:prSet/>
      <dgm:spPr/>
      <dgm:t>
        <a:bodyPr/>
        <a:lstStyle/>
        <a:p>
          <a:endParaRPr lang="es-ES"/>
        </a:p>
      </dgm:t>
    </dgm:pt>
    <dgm:pt modelId="{6CB62D1F-8048-B24A-B770-AE66CD409FD2}" type="sibTrans" cxnId="{FDC5DE52-6786-DB4D-983F-E835E7B3BB96}">
      <dgm:prSet/>
      <dgm:spPr/>
      <dgm:t>
        <a:bodyPr/>
        <a:lstStyle/>
        <a:p>
          <a:endParaRPr lang="es-ES"/>
        </a:p>
      </dgm:t>
    </dgm:pt>
    <dgm:pt modelId="{41A4B162-716C-534D-95D6-65156DC08CA3}">
      <dgm:prSet phldrT="[Texto]" custT="1"/>
      <dgm:spPr/>
      <dgm:t>
        <a:bodyPr/>
        <a:lstStyle/>
        <a:p>
          <a:r>
            <a:rPr lang="es-ES" sz="1400" dirty="0" smtClean="0"/>
            <a:t>Mayores de edad, privados de razón por</a:t>
          </a:r>
          <a:endParaRPr lang="es-ES" sz="1400" dirty="0"/>
        </a:p>
      </dgm:t>
    </dgm:pt>
    <dgm:pt modelId="{1D669752-24FA-694D-B7CF-333773DB230F}" type="parTrans" cxnId="{C362A502-00E4-1948-AFD5-39E19C1CBB0E}">
      <dgm:prSet/>
      <dgm:spPr/>
      <dgm:t>
        <a:bodyPr/>
        <a:lstStyle/>
        <a:p>
          <a:endParaRPr lang="es-ES"/>
        </a:p>
      </dgm:t>
    </dgm:pt>
    <dgm:pt modelId="{9A2CF5DC-B0B9-0D4D-AE32-F2C95F04E8E8}" type="sibTrans" cxnId="{C362A502-00E4-1948-AFD5-39E19C1CBB0E}">
      <dgm:prSet/>
      <dgm:spPr/>
      <dgm:t>
        <a:bodyPr/>
        <a:lstStyle/>
        <a:p>
          <a:endParaRPr lang="es-ES"/>
        </a:p>
      </dgm:t>
    </dgm:pt>
    <dgm:pt modelId="{74E2803B-79A7-0648-961F-1C1DB64851BF}">
      <dgm:prSet phldrT="[Texto]" custT="1"/>
      <dgm:spPr/>
      <dgm:t>
        <a:bodyPr/>
        <a:lstStyle/>
        <a:p>
          <a:r>
            <a:rPr lang="es-ES" sz="1400" dirty="0" smtClean="0"/>
            <a:t>Locura.</a:t>
          </a:r>
          <a:endParaRPr lang="es-ES" sz="1400" dirty="0"/>
        </a:p>
      </dgm:t>
    </dgm:pt>
    <dgm:pt modelId="{BFD03601-F0F9-464C-9AC3-45BCD24F496D}" type="parTrans" cxnId="{83FE6943-B6C0-9B45-88C2-152F8E25D653}">
      <dgm:prSet/>
      <dgm:spPr/>
      <dgm:t>
        <a:bodyPr/>
        <a:lstStyle/>
        <a:p>
          <a:endParaRPr lang="es-ES"/>
        </a:p>
      </dgm:t>
    </dgm:pt>
    <dgm:pt modelId="{735C9765-74F0-674B-BDAB-80EAA159FC06}" type="sibTrans" cxnId="{83FE6943-B6C0-9B45-88C2-152F8E25D653}">
      <dgm:prSet/>
      <dgm:spPr/>
      <dgm:t>
        <a:bodyPr/>
        <a:lstStyle/>
        <a:p>
          <a:endParaRPr lang="es-ES"/>
        </a:p>
      </dgm:t>
    </dgm:pt>
    <dgm:pt modelId="{58477FDF-E48A-3E4D-8E6F-8C3B1C820885}">
      <dgm:prSet phldrT="[Texto]" custT="1"/>
      <dgm:spPr/>
      <dgm:t>
        <a:bodyPr/>
        <a:lstStyle/>
        <a:p>
          <a:r>
            <a:rPr lang="es-ES" sz="1400" dirty="0" smtClean="0"/>
            <a:t>Sordomudos que no saben leer ni escribir</a:t>
          </a:r>
          <a:endParaRPr lang="es-ES" sz="1400" dirty="0"/>
        </a:p>
      </dgm:t>
    </dgm:pt>
    <dgm:pt modelId="{34086DC6-F0B0-9147-9A87-38938AA2D9D5}" type="parTrans" cxnId="{60DC7F82-D099-C34E-883F-8D958FB31DA5}">
      <dgm:prSet/>
      <dgm:spPr/>
      <dgm:t>
        <a:bodyPr/>
        <a:lstStyle/>
        <a:p>
          <a:endParaRPr lang="es-ES"/>
        </a:p>
      </dgm:t>
    </dgm:pt>
    <dgm:pt modelId="{AC6FDD51-88E4-A142-B97E-DAB1214ECC18}" type="sibTrans" cxnId="{60DC7F82-D099-C34E-883F-8D958FB31DA5}">
      <dgm:prSet/>
      <dgm:spPr/>
      <dgm:t>
        <a:bodyPr/>
        <a:lstStyle/>
        <a:p>
          <a:endParaRPr lang="es-ES"/>
        </a:p>
      </dgm:t>
    </dgm:pt>
    <dgm:pt modelId="{00E7FA18-FBDE-3846-A8F8-A09EC9A9F484}">
      <dgm:prSet phldrT="[Texto]" custT="1"/>
      <dgm:spPr/>
      <dgm:t>
        <a:bodyPr/>
        <a:lstStyle/>
        <a:p>
          <a:r>
            <a:rPr lang="es-ES" sz="1400" dirty="0" smtClean="0"/>
            <a:t> Idiotez.</a:t>
          </a:r>
          <a:endParaRPr lang="es-ES" sz="1400" dirty="0"/>
        </a:p>
      </dgm:t>
    </dgm:pt>
    <dgm:pt modelId="{D698739E-DA78-CF44-8586-4D7589C087F8}" type="parTrans" cxnId="{BDF41225-FE46-6B47-9110-A1F90804FCA7}">
      <dgm:prSet/>
      <dgm:spPr/>
      <dgm:t>
        <a:bodyPr/>
        <a:lstStyle/>
        <a:p>
          <a:endParaRPr lang="es-ES"/>
        </a:p>
      </dgm:t>
    </dgm:pt>
    <dgm:pt modelId="{AAAEFCE4-ABEC-F540-91B8-C7F134FDAB85}" type="sibTrans" cxnId="{BDF41225-FE46-6B47-9110-A1F90804FCA7}">
      <dgm:prSet/>
      <dgm:spPr/>
      <dgm:t>
        <a:bodyPr/>
        <a:lstStyle/>
        <a:p>
          <a:endParaRPr lang="es-ES"/>
        </a:p>
      </dgm:t>
    </dgm:pt>
    <dgm:pt modelId="{61C109BE-2F8C-8E49-9A53-57D17C67F18D}">
      <dgm:prSet phldrT="[Texto]" custT="1"/>
      <dgm:spPr/>
      <dgm:t>
        <a:bodyPr/>
        <a:lstStyle/>
        <a:p>
          <a:r>
            <a:rPr lang="es-ES" sz="1400" dirty="0" smtClean="0"/>
            <a:t> Imbecilidad.</a:t>
          </a:r>
          <a:endParaRPr lang="es-ES" sz="1400" dirty="0"/>
        </a:p>
      </dgm:t>
    </dgm:pt>
    <dgm:pt modelId="{B1030A21-6BC4-6249-BF46-6BB84C7DAE92}" type="parTrans" cxnId="{2C6179AC-75BD-D342-BC29-E8466D112DC7}">
      <dgm:prSet/>
      <dgm:spPr/>
      <dgm:t>
        <a:bodyPr/>
        <a:lstStyle/>
        <a:p>
          <a:endParaRPr lang="es-ES"/>
        </a:p>
      </dgm:t>
    </dgm:pt>
    <dgm:pt modelId="{D43D017F-07C1-9241-BE59-43DE7CCDD9FE}" type="sibTrans" cxnId="{2C6179AC-75BD-D342-BC29-E8466D112DC7}">
      <dgm:prSet/>
      <dgm:spPr/>
      <dgm:t>
        <a:bodyPr/>
        <a:lstStyle/>
        <a:p>
          <a:endParaRPr lang="es-ES"/>
        </a:p>
      </dgm:t>
    </dgm:pt>
    <dgm:pt modelId="{B35DE9D0-F3A1-9E4E-9AE1-ECF8A9E35D7A}">
      <dgm:prSet phldrT="[Texto]" custT="1"/>
      <dgm:spPr/>
      <dgm:t>
        <a:bodyPr/>
        <a:lstStyle/>
        <a:p>
          <a:r>
            <a:rPr lang="es-ES" sz="1400" dirty="0" smtClean="0"/>
            <a:t>Ebrios consuetudinarios</a:t>
          </a:r>
          <a:endParaRPr lang="es-ES" sz="1400" dirty="0"/>
        </a:p>
      </dgm:t>
    </dgm:pt>
    <dgm:pt modelId="{8B7CB91B-C01D-324B-B8CD-EE5F986C845B}" type="parTrans" cxnId="{B718E28B-014C-7347-8358-2ED139EBE551}">
      <dgm:prSet/>
      <dgm:spPr/>
      <dgm:t>
        <a:bodyPr/>
        <a:lstStyle/>
        <a:p>
          <a:endParaRPr lang="es-ES"/>
        </a:p>
      </dgm:t>
    </dgm:pt>
    <dgm:pt modelId="{65AFA273-1FF4-E24D-A47E-09805CC7DDFC}" type="sibTrans" cxnId="{B718E28B-014C-7347-8358-2ED139EBE551}">
      <dgm:prSet/>
      <dgm:spPr/>
      <dgm:t>
        <a:bodyPr/>
        <a:lstStyle/>
        <a:p>
          <a:endParaRPr lang="es-ES"/>
        </a:p>
      </dgm:t>
    </dgm:pt>
    <dgm:pt modelId="{836E5C29-B962-4547-9E40-F0C14349C66F}">
      <dgm:prSet phldrT="[Texto]" custT="1"/>
      <dgm:spPr/>
      <dgm:t>
        <a:bodyPr/>
        <a:lstStyle/>
        <a:p>
          <a:r>
            <a:rPr lang="es-ES" sz="1400" dirty="0" smtClean="0"/>
            <a:t>Drogadictos</a:t>
          </a:r>
          <a:endParaRPr lang="es-ES" sz="1400" dirty="0"/>
        </a:p>
      </dgm:t>
    </dgm:pt>
    <dgm:pt modelId="{AEEC1F2D-5DA8-DA40-B31E-4D2FBCB562AA}" type="parTrans" cxnId="{D9ACE3EB-0A9D-6849-974F-6302270F7F9E}">
      <dgm:prSet/>
      <dgm:spPr/>
      <dgm:t>
        <a:bodyPr/>
        <a:lstStyle/>
        <a:p>
          <a:endParaRPr lang="es-ES"/>
        </a:p>
      </dgm:t>
    </dgm:pt>
    <dgm:pt modelId="{59C37DCE-8A29-6E4C-A66A-67A3ED70A4F1}" type="sibTrans" cxnId="{D9ACE3EB-0A9D-6849-974F-6302270F7F9E}">
      <dgm:prSet/>
      <dgm:spPr/>
      <dgm:t>
        <a:bodyPr/>
        <a:lstStyle/>
        <a:p>
          <a:endParaRPr lang="es-ES"/>
        </a:p>
      </dgm:t>
    </dgm:pt>
    <dgm:pt modelId="{706A558C-1502-684E-9047-5CF8ED411DF8}">
      <dgm:prSet phldrT="[Texto]" custT="1"/>
      <dgm:spPr/>
      <dgm:t>
        <a:bodyPr/>
        <a:lstStyle/>
        <a:p>
          <a:r>
            <a:rPr lang="es-ES" sz="1400" dirty="0" smtClean="0"/>
            <a:t>Legal (la poseen)</a:t>
          </a:r>
          <a:endParaRPr lang="es-ES" sz="1400" dirty="0"/>
        </a:p>
      </dgm:t>
    </dgm:pt>
    <dgm:pt modelId="{25C4711D-B014-0141-8578-5963754C83BE}" type="parTrans" cxnId="{8BA0C2E5-E646-8549-BE33-D0E9D92B6747}">
      <dgm:prSet/>
      <dgm:spPr/>
      <dgm:t>
        <a:bodyPr/>
        <a:lstStyle/>
        <a:p>
          <a:endParaRPr lang="es-ES"/>
        </a:p>
      </dgm:t>
    </dgm:pt>
    <dgm:pt modelId="{F8346EBF-B31E-EB48-85F4-FA363464C69B}" type="sibTrans" cxnId="{8BA0C2E5-E646-8549-BE33-D0E9D92B6747}">
      <dgm:prSet/>
      <dgm:spPr/>
      <dgm:t>
        <a:bodyPr/>
        <a:lstStyle/>
        <a:p>
          <a:endParaRPr lang="es-ES"/>
        </a:p>
      </dgm:t>
    </dgm:pt>
    <dgm:pt modelId="{8DA587F5-864E-F144-9392-9301935494EA}">
      <dgm:prSet phldrT="[Texto]" custT="1"/>
      <dgm:spPr/>
      <dgm:t>
        <a:bodyPr/>
        <a:lstStyle/>
        <a:p>
          <a:r>
            <a:rPr lang="es-ES" sz="1400" dirty="0" smtClean="0"/>
            <a:t>Menores emancipados.</a:t>
          </a:r>
          <a:endParaRPr lang="es-ES" sz="1400" dirty="0"/>
        </a:p>
      </dgm:t>
    </dgm:pt>
    <dgm:pt modelId="{64602BE7-F8FA-A543-9F1A-57F25A4758D1}" type="parTrans" cxnId="{24C17825-723F-4743-84A4-AD4852B4171D}">
      <dgm:prSet/>
      <dgm:spPr/>
      <dgm:t>
        <a:bodyPr/>
        <a:lstStyle/>
        <a:p>
          <a:endParaRPr lang="es-ES"/>
        </a:p>
      </dgm:t>
    </dgm:pt>
    <dgm:pt modelId="{B883721A-B4A2-AF45-8739-E6E4688EFB35}" type="sibTrans" cxnId="{24C17825-723F-4743-84A4-AD4852B4171D}">
      <dgm:prSet/>
      <dgm:spPr/>
      <dgm:t>
        <a:bodyPr/>
        <a:lstStyle/>
        <a:p>
          <a:endParaRPr lang="es-ES"/>
        </a:p>
      </dgm:t>
    </dgm:pt>
    <dgm:pt modelId="{161DFE36-30A5-954F-B83A-966E5F8AE81B}">
      <dgm:prSet phldrT="[Texto]" custT="1"/>
      <dgm:spPr/>
      <dgm:t>
        <a:bodyPr/>
        <a:lstStyle/>
        <a:p>
          <a:r>
            <a:rPr lang="es-ES" sz="1400" dirty="0" smtClean="0"/>
            <a:t>Condenados a sufrir dicha pena.</a:t>
          </a:r>
          <a:endParaRPr lang="es-ES" sz="1400" dirty="0"/>
        </a:p>
      </dgm:t>
    </dgm:pt>
    <dgm:pt modelId="{53A3DC4B-339E-5947-B990-544EDE57D9E7}" type="parTrans" cxnId="{A4F8A19A-D278-F742-9A88-04C553D0D168}">
      <dgm:prSet/>
      <dgm:spPr/>
      <dgm:t>
        <a:bodyPr/>
        <a:lstStyle/>
        <a:p>
          <a:endParaRPr lang="es-ES"/>
        </a:p>
      </dgm:t>
    </dgm:pt>
    <dgm:pt modelId="{934B6FCF-F733-4B41-BF1C-143309387C9F}" type="sibTrans" cxnId="{A4F8A19A-D278-F742-9A88-04C553D0D168}">
      <dgm:prSet/>
      <dgm:spPr/>
      <dgm:t>
        <a:bodyPr/>
        <a:lstStyle/>
        <a:p>
          <a:endParaRPr lang="es-ES"/>
        </a:p>
      </dgm:t>
    </dgm:pt>
    <dgm:pt modelId="{F50C7D31-512B-5749-8EC4-438C966F590D}" type="pres">
      <dgm:prSet presAssocID="{8541737C-7BB7-A94C-A72B-4E156594D90D}" presName="diagram" presStyleCnt="0">
        <dgm:presLayoutVars>
          <dgm:chPref val="1"/>
          <dgm:dir/>
          <dgm:animOne val="branch"/>
          <dgm:animLvl val="lvl"/>
          <dgm:resizeHandles val="exact"/>
        </dgm:presLayoutVars>
      </dgm:prSet>
      <dgm:spPr/>
      <dgm:t>
        <a:bodyPr/>
        <a:lstStyle/>
        <a:p>
          <a:endParaRPr lang="es-ES"/>
        </a:p>
      </dgm:t>
    </dgm:pt>
    <dgm:pt modelId="{C27B3D3E-7938-9841-ACE3-8B037AD377AC}" type="pres">
      <dgm:prSet presAssocID="{40C00B6D-0260-4B4D-8F02-1881F1CBD5EB}" presName="root1" presStyleCnt="0"/>
      <dgm:spPr/>
      <dgm:t>
        <a:bodyPr/>
        <a:lstStyle/>
        <a:p>
          <a:endParaRPr lang="es-ES"/>
        </a:p>
      </dgm:t>
    </dgm:pt>
    <dgm:pt modelId="{EDA21600-B069-9341-8CAC-EEEF1E28B017}" type="pres">
      <dgm:prSet presAssocID="{40C00B6D-0260-4B4D-8F02-1881F1CBD5EB}" presName="LevelOneTextNode" presStyleLbl="node0" presStyleIdx="0" presStyleCnt="1">
        <dgm:presLayoutVars>
          <dgm:chPref val="3"/>
        </dgm:presLayoutVars>
      </dgm:prSet>
      <dgm:spPr/>
      <dgm:t>
        <a:bodyPr/>
        <a:lstStyle/>
        <a:p>
          <a:endParaRPr lang="es-ES"/>
        </a:p>
      </dgm:t>
    </dgm:pt>
    <dgm:pt modelId="{09126DAC-8A6D-0940-AA97-EF5FC779FC77}" type="pres">
      <dgm:prSet presAssocID="{40C00B6D-0260-4B4D-8F02-1881F1CBD5EB}" presName="level2hierChild" presStyleCnt="0"/>
      <dgm:spPr/>
      <dgm:t>
        <a:bodyPr/>
        <a:lstStyle/>
        <a:p>
          <a:endParaRPr lang="es-ES"/>
        </a:p>
      </dgm:t>
    </dgm:pt>
    <dgm:pt modelId="{60001094-EC42-8C44-B320-178A941984E1}" type="pres">
      <dgm:prSet presAssocID="{1787A5E1-B106-1B4B-90E1-1C3ED6328A4E}" presName="conn2-1" presStyleLbl="parChTrans1D2" presStyleIdx="0" presStyleCnt="2"/>
      <dgm:spPr/>
      <dgm:t>
        <a:bodyPr/>
        <a:lstStyle/>
        <a:p>
          <a:endParaRPr lang="es-ES"/>
        </a:p>
      </dgm:t>
    </dgm:pt>
    <dgm:pt modelId="{F5BDDF19-F101-7E45-BDDF-48AECD739385}" type="pres">
      <dgm:prSet presAssocID="{1787A5E1-B106-1B4B-90E1-1C3ED6328A4E}" presName="connTx" presStyleLbl="parChTrans1D2" presStyleIdx="0" presStyleCnt="2"/>
      <dgm:spPr/>
      <dgm:t>
        <a:bodyPr/>
        <a:lstStyle/>
        <a:p>
          <a:endParaRPr lang="es-ES"/>
        </a:p>
      </dgm:t>
    </dgm:pt>
    <dgm:pt modelId="{E5EC299A-058C-C947-85A5-13136E278357}" type="pres">
      <dgm:prSet presAssocID="{EEE50220-82C1-6948-BF44-2710E5B5521D}" presName="root2" presStyleCnt="0"/>
      <dgm:spPr/>
      <dgm:t>
        <a:bodyPr/>
        <a:lstStyle/>
        <a:p>
          <a:endParaRPr lang="es-ES"/>
        </a:p>
      </dgm:t>
    </dgm:pt>
    <dgm:pt modelId="{8DCC894F-4766-4141-A692-688E614C1168}" type="pres">
      <dgm:prSet presAssocID="{EEE50220-82C1-6948-BF44-2710E5B5521D}" presName="LevelTwoTextNode" presStyleLbl="node2" presStyleIdx="0" presStyleCnt="2" custScaleX="82972">
        <dgm:presLayoutVars>
          <dgm:chPref val="3"/>
        </dgm:presLayoutVars>
      </dgm:prSet>
      <dgm:spPr/>
      <dgm:t>
        <a:bodyPr/>
        <a:lstStyle/>
        <a:p>
          <a:endParaRPr lang="es-ES"/>
        </a:p>
      </dgm:t>
    </dgm:pt>
    <dgm:pt modelId="{DA5D070C-E212-7148-8410-3CD067A73413}" type="pres">
      <dgm:prSet presAssocID="{EEE50220-82C1-6948-BF44-2710E5B5521D}" presName="level3hierChild" presStyleCnt="0"/>
      <dgm:spPr/>
      <dgm:t>
        <a:bodyPr/>
        <a:lstStyle/>
        <a:p>
          <a:endParaRPr lang="es-ES"/>
        </a:p>
      </dgm:t>
    </dgm:pt>
    <dgm:pt modelId="{89F801CE-D3A7-8C44-85A9-41C7289746E8}" type="pres">
      <dgm:prSet presAssocID="{1EDCB71F-01FD-C649-898E-D8825958AA1F}" presName="conn2-1" presStyleLbl="parChTrans1D3" presStyleIdx="0" presStyleCnt="7"/>
      <dgm:spPr/>
      <dgm:t>
        <a:bodyPr/>
        <a:lstStyle/>
        <a:p>
          <a:endParaRPr lang="es-ES"/>
        </a:p>
      </dgm:t>
    </dgm:pt>
    <dgm:pt modelId="{38DE5B72-85B8-E442-B0BB-6176A92AD6B0}" type="pres">
      <dgm:prSet presAssocID="{1EDCB71F-01FD-C649-898E-D8825958AA1F}" presName="connTx" presStyleLbl="parChTrans1D3" presStyleIdx="0" presStyleCnt="7"/>
      <dgm:spPr/>
      <dgm:t>
        <a:bodyPr/>
        <a:lstStyle/>
        <a:p>
          <a:endParaRPr lang="es-ES"/>
        </a:p>
      </dgm:t>
    </dgm:pt>
    <dgm:pt modelId="{6844BB33-DDEF-0E46-BE9A-1E5D2A0E9F0E}" type="pres">
      <dgm:prSet presAssocID="{D0BDDBFF-BAE4-3C4D-A899-00551AC5AA91}" presName="root2" presStyleCnt="0"/>
      <dgm:spPr/>
      <dgm:t>
        <a:bodyPr/>
        <a:lstStyle/>
        <a:p>
          <a:endParaRPr lang="es-ES"/>
        </a:p>
      </dgm:t>
    </dgm:pt>
    <dgm:pt modelId="{E7F12F17-DB25-1149-9E5A-A4E6EDCCFB65}" type="pres">
      <dgm:prSet presAssocID="{D0BDDBFF-BAE4-3C4D-A899-00551AC5AA91}" presName="LevelTwoTextNode" presStyleLbl="node3" presStyleIdx="0" presStyleCnt="7" custScaleX="151393">
        <dgm:presLayoutVars>
          <dgm:chPref val="3"/>
        </dgm:presLayoutVars>
      </dgm:prSet>
      <dgm:spPr/>
      <dgm:t>
        <a:bodyPr/>
        <a:lstStyle/>
        <a:p>
          <a:endParaRPr lang="es-ES"/>
        </a:p>
      </dgm:t>
    </dgm:pt>
    <dgm:pt modelId="{228648D8-0CF0-3343-9D32-3BF6FC12E023}" type="pres">
      <dgm:prSet presAssocID="{D0BDDBFF-BAE4-3C4D-A899-00551AC5AA91}" presName="level3hierChild" presStyleCnt="0"/>
      <dgm:spPr/>
      <dgm:t>
        <a:bodyPr/>
        <a:lstStyle/>
        <a:p>
          <a:endParaRPr lang="es-ES"/>
        </a:p>
      </dgm:t>
    </dgm:pt>
    <dgm:pt modelId="{6D60EBB8-ABF6-A146-8B3B-3F8FA529E241}" type="pres">
      <dgm:prSet presAssocID="{1D669752-24FA-694D-B7CF-333773DB230F}" presName="conn2-1" presStyleLbl="parChTrans1D3" presStyleIdx="1" presStyleCnt="7"/>
      <dgm:spPr/>
      <dgm:t>
        <a:bodyPr/>
        <a:lstStyle/>
        <a:p>
          <a:endParaRPr lang="es-ES"/>
        </a:p>
      </dgm:t>
    </dgm:pt>
    <dgm:pt modelId="{BD1D7284-CC1F-1A4C-A4E8-DD50324069A7}" type="pres">
      <dgm:prSet presAssocID="{1D669752-24FA-694D-B7CF-333773DB230F}" presName="connTx" presStyleLbl="parChTrans1D3" presStyleIdx="1" presStyleCnt="7"/>
      <dgm:spPr/>
      <dgm:t>
        <a:bodyPr/>
        <a:lstStyle/>
        <a:p>
          <a:endParaRPr lang="es-ES"/>
        </a:p>
      </dgm:t>
    </dgm:pt>
    <dgm:pt modelId="{56053471-8169-9144-85F5-D8CAA0A5E68E}" type="pres">
      <dgm:prSet presAssocID="{41A4B162-716C-534D-95D6-65156DC08CA3}" presName="root2" presStyleCnt="0"/>
      <dgm:spPr/>
      <dgm:t>
        <a:bodyPr/>
        <a:lstStyle/>
        <a:p>
          <a:endParaRPr lang="es-ES"/>
        </a:p>
      </dgm:t>
    </dgm:pt>
    <dgm:pt modelId="{EF6F6870-F113-2C4F-888E-18F23E7D64A0}" type="pres">
      <dgm:prSet presAssocID="{41A4B162-716C-534D-95D6-65156DC08CA3}" presName="LevelTwoTextNode" presStyleLbl="node3" presStyleIdx="1" presStyleCnt="7" custScaleX="148809">
        <dgm:presLayoutVars>
          <dgm:chPref val="3"/>
        </dgm:presLayoutVars>
      </dgm:prSet>
      <dgm:spPr/>
      <dgm:t>
        <a:bodyPr/>
        <a:lstStyle/>
        <a:p>
          <a:endParaRPr lang="es-ES"/>
        </a:p>
      </dgm:t>
    </dgm:pt>
    <dgm:pt modelId="{1C907DDE-5ABA-0A49-8A7C-2570B13126CA}" type="pres">
      <dgm:prSet presAssocID="{41A4B162-716C-534D-95D6-65156DC08CA3}" presName="level3hierChild" presStyleCnt="0"/>
      <dgm:spPr/>
      <dgm:t>
        <a:bodyPr/>
        <a:lstStyle/>
        <a:p>
          <a:endParaRPr lang="es-ES"/>
        </a:p>
      </dgm:t>
    </dgm:pt>
    <dgm:pt modelId="{2FD024B0-BC6A-9E45-9F36-02E9B33C3DE1}" type="pres">
      <dgm:prSet presAssocID="{BFD03601-F0F9-464C-9AC3-45BCD24F496D}" presName="conn2-1" presStyleLbl="parChTrans1D4" presStyleIdx="0" presStyleCnt="3"/>
      <dgm:spPr/>
      <dgm:t>
        <a:bodyPr/>
        <a:lstStyle/>
        <a:p>
          <a:endParaRPr lang="es-ES"/>
        </a:p>
      </dgm:t>
    </dgm:pt>
    <dgm:pt modelId="{102BA22B-8445-7949-8818-BD20C78A3142}" type="pres">
      <dgm:prSet presAssocID="{BFD03601-F0F9-464C-9AC3-45BCD24F496D}" presName="connTx" presStyleLbl="parChTrans1D4" presStyleIdx="0" presStyleCnt="3"/>
      <dgm:spPr/>
      <dgm:t>
        <a:bodyPr/>
        <a:lstStyle/>
        <a:p>
          <a:endParaRPr lang="es-ES"/>
        </a:p>
      </dgm:t>
    </dgm:pt>
    <dgm:pt modelId="{E5E2D31D-65E3-2F45-8AFF-E7F0D4A5E038}" type="pres">
      <dgm:prSet presAssocID="{74E2803B-79A7-0648-961F-1C1DB64851BF}" presName="root2" presStyleCnt="0"/>
      <dgm:spPr/>
      <dgm:t>
        <a:bodyPr/>
        <a:lstStyle/>
        <a:p>
          <a:endParaRPr lang="es-ES"/>
        </a:p>
      </dgm:t>
    </dgm:pt>
    <dgm:pt modelId="{EEB2BCEB-69C4-0847-8F57-525FFBD6FB58}" type="pres">
      <dgm:prSet presAssocID="{74E2803B-79A7-0648-961F-1C1DB64851BF}" presName="LevelTwoTextNode" presStyleLbl="node4" presStyleIdx="0" presStyleCnt="3">
        <dgm:presLayoutVars>
          <dgm:chPref val="3"/>
        </dgm:presLayoutVars>
      </dgm:prSet>
      <dgm:spPr/>
      <dgm:t>
        <a:bodyPr/>
        <a:lstStyle/>
        <a:p>
          <a:endParaRPr lang="es-ES"/>
        </a:p>
      </dgm:t>
    </dgm:pt>
    <dgm:pt modelId="{9437B217-BC39-D840-90C7-5115E29A7776}" type="pres">
      <dgm:prSet presAssocID="{74E2803B-79A7-0648-961F-1C1DB64851BF}" presName="level3hierChild" presStyleCnt="0"/>
      <dgm:spPr/>
      <dgm:t>
        <a:bodyPr/>
        <a:lstStyle/>
        <a:p>
          <a:endParaRPr lang="es-ES"/>
        </a:p>
      </dgm:t>
    </dgm:pt>
    <dgm:pt modelId="{CF6D209B-A2EE-664F-A99F-1A921DEF295F}" type="pres">
      <dgm:prSet presAssocID="{D698739E-DA78-CF44-8586-4D7589C087F8}" presName="conn2-1" presStyleLbl="parChTrans1D4" presStyleIdx="1" presStyleCnt="3"/>
      <dgm:spPr/>
      <dgm:t>
        <a:bodyPr/>
        <a:lstStyle/>
        <a:p>
          <a:endParaRPr lang="es-ES"/>
        </a:p>
      </dgm:t>
    </dgm:pt>
    <dgm:pt modelId="{A0BAF888-EBCA-4844-81FC-77A6C4FAAEE9}" type="pres">
      <dgm:prSet presAssocID="{D698739E-DA78-CF44-8586-4D7589C087F8}" presName="connTx" presStyleLbl="parChTrans1D4" presStyleIdx="1" presStyleCnt="3"/>
      <dgm:spPr/>
      <dgm:t>
        <a:bodyPr/>
        <a:lstStyle/>
        <a:p>
          <a:endParaRPr lang="es-ES"/>
        </a:p>
      </dgm:t>
    </dgm:pt>
    <dgm:pt modelId="{C726610B-FE47-0B47-B8ED-5BC21C26693F}" type="pres">
      <dgm:prSet presAssocID="{00E7FA18-FBDE-3846-A8F8-A09EC9A9F484}" presName="root2" presStyleCnt="0"/>
      <dgm:spPr/>
      <dgm:t>
        <a:bodyPr/>
        <a:lstStyle/>
        <a:p>
          <a:endParaRPr lang="es-ES"/>
        </a:p>
      </dgm:t>
    </dgm:pt>
    <dgm:pt modelId="{5D365B13-034B-6948-9B52-3DD1452207D0}" type="pres">
      <dgm:prSet presAssocID="{00E7FA18-FBDE-3846-A8F8-A09EC9A9F484}" presName="LevelTwoTextNode" presStyleLbl="node4" presStyleIdx="1" presStyleCnt="3">
        <dgm:presLayoutVars>
          <dgm:chPref val="3"/>
        </dgm:presLayoutVars>
      </dgm:prSet>
      <dgm:spPr/>
      <dgm:t>
        <a:bodyPr/>
        <a:lstStyle/>
        <a:p>
          <a:endParaRPr lang="es-ES"/>
        </a:p>
      </dgm:t>
    </dgm:pt>
    <dgm:pt modelId="{B5AB540F-8055-C545-A530-C24ADD0C4F98}" type="pres">
      <dgm:prSet presAssocID="{00E7FA18-FBDE-3846-A8F8-A09EC9A9F484}" presName="level3hierChild" presStyleCnt="0"/>
      <dgm:spPr/>
      <dgm:t>
        <a:bodyPr/>
        <a:lstStyle/>
        <a:p>
          <a:endParaRPr lang="es-ES"/>
        </a:p>
      </dgm:t>
    </dgm:pt>
    <dgm:pt modelId="{99EE429A-1FE1-8F46-9D53-0028DB75E106}" type="pres">
      <dgm:prSet presAssocID="{B1030A21-6BC4-6249-BF46-6BB84C7DAE92}" presName="conn2-1" presStyleLbl="parChTrans1D4" presStyleIdx="2" presStyleCnt="3"/>
      <dgm:spPr/>
      <dgm:t>
        <a:bodyPr/>
        <a:lstStyle/>
        <a:p>
          <a:endParaRPr lang="es-ES"/>
        </a:p>
      </dgm:t>
    </dgm:pt>
    <dgm:pt modelId="{44BAB876-834C-EB4E-AD87-8C228EBC9058}" type="pres">
      <dgm:prSet presAssocID="{B1030A21-6BC4-6249-BF46-6BB84C7DAE92}" presName="connTx" presStyleLbl="parChTrans1D4" presStyleIdx="2" presStyleCnt="3"/>
      <dgm:spPr/>
      <dgm:t>
        <a:bodyPr/>
        <a:lstStyle/>
        <a:p>
          <a:endParaRPr lang="es-ES"/>
        </a:p>
      </dgm:t>
    </dgm:pt>
    <dgm:pt modelId="{7CB54755-6FA3-9440-8EB5-7CEF7CF21EB7}" type="pres">
      <dgm:prSet presAssocID="{61C109BE-2F8C-8E49-9A53-57D17C67F18D}" presName="root2" presStyleCnt="0"/>
      <dgm:spPr/>
      <dgm:t>
        <a:bodyPr/>
        <a:lstStyle/>
        <a:p>
          <a:endParaRPr lang="es-ES"/>
        </a:p>
      </dgm:t>
    </dgm:pt>
    <dgm:pt modelId="{93847D9D-8431-8C4A-B607-F7663D7D68ED}" type="pres">
      <dgm:prSet presAssocID="{61C109BE-2F8C-8E49-9A53-57D17C67F18D}" presName="LevelTwoTextNode" presStyleLbl="node4" presStyleIdx="2" presStyleCnt="3">
        <dgm:presLayoutVars>
          <dgm:chPref val="3"/>
        </dgm:presLayoutVars>
      </dgm:prSet>
      <dgm:spPr/>
      <dgm:t>
        <a:bodyPr/>
        <a:lstStyle/>
        <a:p>
          <a:endParaRPr lang="es-ES"/>
        </a:p>
      </dgm:t>
    </dgm:pt>
    <dgm:pt modelId="{81FE3D7B-2B56-D04F-87DE-9CC86720F82E}" type="pres">
      <dgm:prSet presAssocID="{61C109BE-2F8C-8E49-9A53-57D17C67F18D}" presName="level3hierChild" presStyleCnt="0"/>
      <dgm:spPr/>
      <dgm:t>
        <a:bodyPr/>
        <a:lstStyle/>
        <a:p>
          <a:endParaRPr lang="es-ES"/>
        </a:p>
      </dgm:t>
    </dgm:pt>
    <dgm:pt modelId="{8A73B3F1-D8C3-F64F-844E-BF6A9148766B}" type="pres">
      <dgm:prSet presAssocID="{34086DC6-F0B0-9147-9A87-38938AA2D9D5}" presName="conn2-1" presStyleLbl="parChTrans1D3" presStyleIdx="2" presStyleCnt="7"/>
      <dgm:spPr/>
      <dgm:t>
        <a:bodyPr/>
        <a:lstStyle/>
        <a:p>
          <a:endParaRPr lang="es-ES"/>
        </a:p>
      </dgm:t>
    </dgm:pt>
    <dgm:pt modelId="{5211E74B-6485-5840-A9F4-42D1459C8310}" type="pres">
      <dgm:prSet presAssocID="{34086DC6-F0B0-9147-9A87-38938AA2D9D5}" presName="connTx" presStyleLbl="parChTrans1D3" presStyleIdx="2" presStyleCnt="7"/>
      <dgm:spPr/>
      <dgm:t>
        <a:bodyPr/>
        <a:lstStyle/>
        <a:p>
          <a:endParaRPr lang="es-ES"/>
        </a:p>
      </dgm:t>
    </dgm:pt>
    <dgm:pt modelId="{A816C338-1CCD-D142-B1DF-7908EEA8D365}" type="pres">
      <dgm:prSet presAssocID="{58477FDF-E48A-3E4D-8E6F-8C3B1C820885}" presName="root2" presStyleCnt="0"/>
      <dgm:spPr/>
      <dgm:t>
        <a:bodyPr/>
        <a:lstStyle/>
        <a:p>
          <a:endParaRPr lang="es-ES"/>
        </a:p>
      </dgm:t>
    </dgm:pt>
    <dgm:pt modelId="{3E81E395-E03F-EA4A-9E6A-95C959D408BA}" type="pres">
      <dgm:prSet presAssocID="{58477FDF-E48A-3E4D-8E6F-8C3B1C820885}" presName="LevelTwoTextNode" presStyleLbl="node3" presStyleIdx="2" presStyleCnt="7" custScaleX="143302">
        <dgm:presLayoutVars>
          <dgm:chPref val="3"/>
        </dgm:presLayoutVars>
      </dgm:prSet>
      <dgm:spPr/>
      <dgm:t>
        <a:bodyPr/>
        <a:lstStyle/>
        <a:p>
          <a:endParaRPr lang="es-ES"/>
        </a:p>
      </dgm:t>
    </dgm:pt>
    <dgm:pt modelId="{7DCCC5E7-00C0-4B4E-B4A8-95AA465E855E}" type="pres">
      <dgm:prSet presAssocID="{58477FDF-E48A-3E4D-8E6F-8C3B1C820885}" presName="level3hierChild" presStyleCnt="0"/>
      <dgm:spPr/>
      <dgm:t>
        <a:bodyPr/>
        <a:lstStyle/>
        <a:p>
          <a:endParaRPr lang="es-ES"/>
        </a:p>
      </dgm:t>
    </dgm:pt>
    <dgm:pt modelId="{C38436C4-4DD7-4E40-A08E-52F023B7D00A}" type="pres">
      <dgm:prSet presAssocID="{8B7CB91B-C01D-324B-B8CD-EE5F986C845B}" presName="conn2-1" presStyleLbl="parChTrans1D3" presStyleIdx="3" presStyleCnt="7"/>
      <dgm:spPr/>
      <dgm:t>
        <a:bodyPr/>
        <a:lstStyle/>
        <a:p>
          <a:endParaRPr lang="es-ES"/>
        </a:p>
      </dgm:t>
    </dgm:pt>
    <dgm:pt modelId="{5D078AAE-5957-2844-9911-D59A8B5CB125}" type="pres">
      <dgm:prSet presAssocID="{8B7CB91B-C01D-324B-B8CD-EE5F986C845B}" presName="connTx" presStyleLbl="parChTrans1D3" presStyleIdx="3" presStyleCnt="7"/>
      <dgm:spPr/>
      <dgm:t>
        <a:bodyPr/>
        <a:lstStyle/>
        <a:p>
          <a:endParaRPr lang="es-ES"/>
        </a:p>
      </dgm:t>
    </dgm:pt>
    <dgm:pt modelId="{A33B8F02-6D54-2040-A9D4-CEE723677085}" type="pres">
      <dgm:prSet presAssocID="{B35DE9D0-F3A1-9E4E-9AE1-ECF8A9E35D7A}" presName="root2" presStyleCnt="0"/>
      <dgm:spPr/>
      <dgm:t>
        <a:bodyPr/>
        <a:lstStyle/>
        <a:p>
          <a:endParaRPr lang="es-ES"/>
        </a:p>
      </dgm:t>
    </dgm:pt>
    <dgm:pt modelId="{77E3D318-834D-A741-B1D4-A60C24F9BEE0}" type="pres">
      <dgm:prSet presAssocID="{B35DE9D0-F3A1-9E4E-9AE1-ECF8A9E35D7A}" presName="LevelTwoTextNode" presStyleLbl="node3" presStyleIdx="3" presStyleCnt="7" custScaleX="141771">
        <dgm:presLayoutVars>
          <dgm:chPref val="3"/>
        </dgm:presLayoutVars>
      </dgm:prSet>
      <dgm:spPr/>
      <dgm:t>
        <a:bodyPr/>
        <a:lstStyle/>
        <a:p>
          <a:endParaRPr lang="es-ES"/>
        </a:p>
      </dgm:t>
    </dgm:pt>
    <dgm:pt modelId="{0DDF26C7-C18F-574B-BA4E-55EA58BE191D}" type="pres">
      <dgm:prSet presAssocID="{B35DE9D0-F3A1-9E4E-9AE1-ECF8A9E35D7A}" presName="level3hierChild" presStyleCnt="0"/>
      <dgm:spPr/>
      <dgm:t>
        <a:bodyPr/>
        <a:lstStyle/>
        <a:p>
          <a:endParaRPr lang="es-ES"/>
        </a:p>
      </dgm:t>
    </dgm:pt>
    <dgm:pt modelId="{6678697D-AE77-D64B-AB62-12C6CD780C21}" type="pres">
      <dgm:prSet presAssocID="{AEEC1F2D-5DA8-DA40-B31E-4D2FBCB562AA}" presName="conn2-1" presStyleLbl="parChTrans1D3" presStyleIdx="4" presStyleCnt="7"/>
      <dgm:spPr/>
      <dgm:t>
        <a:bodyPr/>
        <a:lstStyle/>
        <a:p>
          <a:endParaRPr lang="es-ES"/>
        </a:p>
      </dgm:t>
    </dgm:pt>
    <dgm:pt modelId="{0961EAEE-2E4B-524F-B2B1-190554914DE9}" type="pres">
      <dgm:prSet presAssocID="{AEEC1F2D-5DA8-DA40-B31E-4D2FBCB562AA}" presName="connTx" presStyleLbl="parChTrans1D3" presStyleIdx="4" presStyleCnt="7"/>
      <dgm:spPr/>
      <dgm:t>
        <a:bodyPr/>
        <a:lstStyle/>
        <a:p>
          <a:endParaRPr lang="es-ES"/>
        </a:p>
      </dgm:t>
    </dgm:pt>
    <dgm:pt modelId="{5F863ADD-6A1D-8C4B-AA30-1B8F9AB96283}" type="pres">
      <dgm:prSet presAssocID="{836E5C29-B962-4547-9E40-F0C14349C66F}" presName="root2" presStyleCnt="0"/>
      <dgm:spPr/>
      <dgm:t>
        <a:bodyPr/>
        <a:lstStyle/>
        <a:p>
          <a:endParaRPr lang="es-ES"/>
        </a:p>
      </dgm:t>
    </dgm:pt>
    <dgm:pt modelId="{7BAFE1DB-016C-F641-AC21-67A6816C1B6D}" type="pres">
      <dgm:prSet presAssocID="{836E5C29-B962-4547-9E40-F0C14349C66F}" presName="LevelTwoTextNode" presStyleLbl="node3" presStyleIdx="4" presStyleCnt="7" custScaleX="143302">
        <dgm:presLayoutVars>
          <dgm:chPref val="3"/>
        </dgm:presLayoutVars>
      </dgm:prSet>
      <dgm:spPr/>
      <dgm:t>
        <a:bodyPr/>
        <a:lstStyle/>
        <a:p>
          <a:endParaRPr lang="es-ES"/>
        </a:p>
      </dgm:t>
    </dgm:pt>
    <dgm:pt modelId="{114781DC-51E1-2947-ACF5-7F3F29700E61}" type="pres">
      <dgm:prSet presAssocID="{836E5C29-B962-4547-9E40-F0C14349C66F}" presName="level3hierChild" presStyleCnt="0"/>
      <dgm:spPr/>
      <dgm:t>
        <a:bodyPr/>
        <a:lstStyle/>
        <a:p>
          <a:endParaRPr lang="es-ES"/>
        </a:p>
      </dgm:t>
    </dgm:pt>
    <dgm:pt modelId="{015E5293-48A0-D241-B708-8312184006A9}" type="pres">
      <dgm:prSet presAssocID="{25C4711D-B014-0141-8578-5963754C83BE}" presName="conn2-1" presStyleLbl="parChTrans1D2" presStyleIdx="1" presStyleCnt="2"/>
      <dgm:spPr/>
      <dgm:t>
        <a:bodyPr/>
        <a:lstStyle/>
        <a:p>
          <a:endParaRPr lang="es-ES"/>
        </a:p>
      </dgm:t>
    </dgm:pt>
    <dgm:pt modelId="{9C1822CD-CE7C-BC47-B2CD-47C79EC34750}" type="pres">
      <dgm:prSet presAssocID="{25C4711D-B014-0141-8578-5963754C83BE}" presName="connTx" presStyleLbl="parChTrans1D2" presStyleIdx="1" presStyleCnt="2"/>
      <dgm:spPr/>
      <dgm:t>
        <a:bodyPr/>
        <a:lstStyle/>
        <a:p>
          <a:endParaRPr lang="es-ES"/>
        </a:p>
      </dgm:t>
    </dgm:pt>
    <dgm:pt modelId="{B6A86F3C-0072-EF40-A029-7733850FD86E}" type="pres">
      <dgm:prSet presAssocID="{706A558C-1502-684E-9047-5CF8ED411DF8}" presName="root2" presStyleCnt="0"/>
      <dgm:spPr/>
      <dgm:t>
        <a:bodyPr/>
        <a:lstStyle/>
        <a:p>
          <a:endParaRPr lang="es-ES"/>
        </a:p>
      </dgm:t>
    </dgm:pt>
    <dgm:pt modelId="{CE0ADDF1-28C8-E34A-A62E-109B1A4D46E4}" type="pres">
      <dgm:prSet presAssocID="{706A558C-1502-684E-9047-5CF8ED411DF8}" presName="LevelTwoTextNode" presStyleLbl="node2" presStyleIdx="1" presStyleCnt="2">
        <dgm:presLayoutVars>
          <dgm:chPref val="3"/>
        </dgm:presLayoutVars>
      </dgm:prSet>
      <dgm:spPr/>
      <dgm:t>
        <a:bodyPr/>
        <a:lstStyle/>
        <a:p>
          <a:endParaRPr lang="es-ES"/>
        </a:p>
      </dgm:t>
    </dgm:pt>
    <dgm:pt modelId="{395A0C3C-59AD-5143-81CB-F6A7483F65C6}" type="pres">
      <dgm:prSet presAssocID="{706A558C-1502-684E-9047-5CF8ED411DF8}" presName="level3hierChild" presStyleCnt="0"/>
      <dgm:spPr/>
      <dgm:t>
        <a:bodyPr/>
        <a:lstStyle/>
        <a:p>
          <a:endParaRPr lang="es-ES"/>
        </a:p>
      </dgm:t>
    </dgm:pt>
    <dgm:pt modelId="{55B59197-EB63-0C43-BDB7-E789D66D4CE1}" type="pres">
      <dgm:prSet presAssocID="{64602BE7-F8FA-A543-9F1A-57F25A4758D1}" presName="conn2-1" presStyleLbl="parChTrans1D3" presStyleIdx="5" presStyleCnt="7"/>
      <dgm:spPr/>
      <dgm:t>
        <a:bodyPr/>
        <a:lstStyle/>
        <a:p>
          <a:endParaRPr lang="es-ES"/>
        </a:p>
      </dgm:t>
    </dgm:pt>
    <dgm:pt modelId="{1FF1256A-3BD3-BA4E-AA08-EE0F32A7F323}" type="pres">
      <dgm:prSet presAssocID="{64602BE7-F8FA-A543-9F1A-57F25A4758D1}" presName="connTx" presStyleLbl="parChTrans1D3" presStyleIdx="5" presStyleCnt="7"/>
      <dgm:spPr/>
      <dgm:t>
        <a:bodyPr/>
        <a:lstStyle/>
        <a:p>
          <a:endParaRPr lang="es-ES"/>
        </a:p>
      </dgm:t>
    </dgm:pt>
    <dgm:pt modelId="{82273325-777E-064E-8CDA-DF78E08B87CC}" type="pres">
      <dgm:prSet presAssocID="{8DA587F5-864E-F144-9392-9301935494EA}" presName="root2" presStyleCnt="0"/>
      <dgm:spPr/>
      <dgm:t>
        <a:bodyPr/>
        <a:lstStyle/>
        <a:p>
          <a:endParaRPr lang="es-ES"/>
        </a:p>
      </dgm:t>
    </dgm:pt>
    <dgm:pt modelId="{809E5901-70DE-424C-AAD6-F8F0B7FE2C0D}" type="pres">
      <dgm:prSet presAssocID="{8DA587F5-864E-F144-9392-9301935494EA}" presName="LevelTwoTextNode" presStyleLbl="node3" presStyleIdx="5" presStyleCnt="7" custScaleX="128868">
        <dgm:presLayoutVars>
          <dgm:chPref val="3"/>
        </dgm:presLayoutVars>
      </dgm:prSet>
      <dgm:spPr/>
      <dgm:t>
        <a:bodyPr/>
        <a:lstStyle/>
        <a:p>
          <a:endParaRPr lang="es-ES"/>
        </a:p>
      </dgm:t>
    </dgm:pt>
    <dgm:pt modelId="{493B449A-2AC1-D742-9FEF-86A8A0BF3065}" type="pres">
      <dgm:prSet presAssocID="{8DA587F5-864E-F144-9392-9301935494EA}" presName="level3hierChild" presStyleCnt="0"/>
      <dgm:spPr/>
      <dgm:t>
        <a:bodyPr/>
        <a:lstStyle/>
        <a:p>
          <a:endParaRPr lang="es-ES"/>
        </a:p>
      </dgm:t>
    </dgm:pt>
    <dgm:pt modelId="{AC2B2F82-A51D-E443-AF77-5E4DD79484CC}" type="pres">
      <dgm:prSet presAssocID="{53A3DC4B-339E-5947-B990-544EDE57D9E7}" presName="conn2-1" presStyleLbl="parChTrans1D3" presStyleIdx="6" presStyleCnt="7"/>
      <dgm:spPr/>
      <dgm:t>
        <a:bodyPr/>
        <a:lstStyle/>
        <a:p>
          <a:endParaRPr lang="es-ES"/>
        </a:p>
      </dgm:t>
    </dgm:pt>
    <dgm:pt modelId="{923E9CDF-819C-6947-9D74-23CF7A31B2C4}" type="pres">
      <dgm:prSet presAssocID="{53A3DC4B-339E-5947-B990-544EDE57D9E7}" presName="connTx" presStyleLbl="parChTrans1D3" presStyleIdx="6" presStyleCnt="7"/>
      <dgm:spPr/>
      <dgm:t>
        <a:bodyPr/>
        <a:lstStyle/>
        <a:p>
          <a:endParaRPr lang="es-ES"/>
        </a:p>
      </dgm:t>
    </dgm:pt>
    <dgm:pt modelId="{82ABECCF-1249-CA46-A707-32B60762F713}" type="pres">
      <dgm:prSet presAssocID="{161DFE36-30A5-954F-B83A-966E5F8AE81B}" presName="root2" presStyleCnt="0"/>
      <dgm:spPr/>
      <dgm:t>
        <a:bodyPr/>
        <a:lstStyle/>
        <a:p>
          <a:endParaRPr lang="es-ES"/>
        </a:p>
      </dgm:t>
    </dgm:pt>
    <dgm:pt modelId="{9A172B5D-F3EF-CA40-AE8D-D78F96E93D17}" type="pres">
      <dgm:prSet presAssocID="{161DFE36-30A5-954F-B83A-966E5F8AE81B}" presName="LevelTwoTextNode" presStyleLbl="node3" presStyleIdx="6" presStyleCnt="7" custScaleX="120260">
        <dgm:presLayoutVars>
          <dgm:chPref val="3"/>
        </dgm:presLayoutVars>
      </dgm:prSet>
      <dgm:spPr/>
      <dgm:t>
        <a:bodyPr/>
        <a:lstStyle/>
        <a:p>
          <a:endParaRPr lang="es-ES"/>
        </a:p>
      </dgm:t>
    </dgm:pt>
    <dgm:pt modelId="{4B30DAC8-EEB2-5B4E-86F0-16FB57CA1751}" type="pres">
      <dgm:prSet presAssocID="{161DFE36-30A5-954F-B83A-966E5F8AE81B}" presName="level3hierChild" presStyleCnt="0"/>
      <dgm:spPr/>
      <dgm:t>
        <a:bodyPr/>
        <a:lstStyle/>
        <a:p>
          <a:endParaRPr lang="es-ES"/>
        </a:p>
      </dgm:t>
    </dgm:pt>
  </dgm:ptLst>
  <dgm:cxnLst>
    <dgm:cxn modelId="{83FE6943-B6C0-9B45-88C2-152F8E25D653}" srcId="{41A4B162-716C-534D-95D6-65156DC08CA3}" destId="{74E2803B-79A7-0648-961F-1C1DB64851BF}" srcOrd="0" destOrd="0" parTransId="{BFD03601-F0F9-464C-9AC3-45BCD24F496D}" sibTransId="{735C9765-74F0-674B-BDAB-80EAA159FC06}"/>
    <dgm:cxn modelId="{C320DD73-0CA1-704C-AAB2-E47D88FB837D}" type="presOf" srcId="{1EDCB71F-01FD-C649-898E-D8825958AA1F}" destId="{38DE5B72-85B8-E442-B0BB-6176A92AD6B0}" srcOrd="1" destOrd="0" presId="urn:microsoft.com/office/officeart/2005/8/layout/hierarchy2"/>
    <dgm:cxn modelId="{13202FE9-6905-B040-AD8F-6D1C4A443371}" type="presOf" srcId="{D698739E-DA78-CF44-8586-4D7589C087F8}" destId="{A0BAF888-EBCA-4844-81FC-77A6C4FAAEE9}" srcOrd="1" destOrd="0" presId="urn:microsoft.com/office/officeart/2005/8/layout/hierarchy2"/>
    <dgm:cxn modelId="{3432533E-9311-8149-B1C9-8DAE134E3DE3}" type="presOf" srcId="{836E5C29-B962-4547-9E40-F0C14349C66F}" destId="{7BAFE1DB-016C-F641-AC21-67A6816C1B6D}" srcOrd="0" destOrd="0" presId="urn:microsoft.com/office/officeart/2005/8/layout/hierarchy2"/>
    <dgm:cxn modelId="{351F4D44-3D3C-C74D-A26B-7B25101D8B03}" type="presOf" srcId="{1D669752-24FA-694D-B7CF-333773DB230F}" destId="{6D60EBB8-ABF6-A146-8B3B-3F8FA529E241}" srcOrd="0" destOrd="0" presId="urn:microsoft.com/office/officeart/2005/8/layout/hierarchy2"/>
    <dgm:cxn modelId="{7549677B-9A00-C341-BE01-7ABC52A323F8}" type="presOf" srcId="{1787A5E1-B106-1B4B-90E1-1C3ED6328A4E}" destId="{60001094-EC42-8C44-B320-178A941984E1}" srcOrd="0" destOrd="0" presId="urn:microsoft.com/office/officeart/2005/8/layout/hierarchy2"/>
    <dgm:cxn modelId="{869D460A-E9BD-BB4C-9FDE-35BC1C831E33}" type="presOf" srcId="{41A4B162-716C-534D-95D6-65156DC08CA3}" destId="{EF6F6870-F113-2C4F-888E-18F23E7D64A0}" srcOrd="0" destOrd="0" presId="urn:microsoft.com/office/officeart/2005/8/layout/hierarchy2"/>
    <dgm:cxn modelId="{B58C76EB-3ED7-1D45-BB21-E6E794752278}" type="presOf" srcId="{D0BDDBFF-BAE4-3C4D-A899-00551AC5AA91}" destId="{E7F12F17-DB25-1149-9E5A-A4E6EDCCFB65}" srcOrd="0" destOrd="0" presId="urn:microsoft.com/office/officeart/2005/8/layout/hierarchy2"/>
    <dgm:cxn modelId="{A617FF6E-24BC-3849-B098-CB386124B5D3}" type="presOf" srcId="{58477FDF-E48A-3E4D-8E6F-8C3B1C820885}" destId="{3E81E395-E03F-EA4A-9E6A-95C959D408BA}" srcOrd="0" destOrd="0" presId="urn:microsoft.com/office/officeart/2005/8/layout/hierarchy2"/>
    <dgm:cxn modelId="{4D15E980-68E4-4E46-AE34-0856753ACE32}" type="presOf" srcId="{BFD03601-F0F9-464C-9AC3-45BCD24F496D}" destId="{102BA22B-8445-7949-8818-BD20C78A3142}" srcOrd="1" destOrd="0" presId="urn:microsoft.com/office/officeart/2005/8/layout/hierarchy2"/>
    <dgm:cxn modelId="{C362A502-00E4-1948-AFD5-39E19C1CBB0E}" srcId="{EEE50220-82C1-6948-BF44-2710E5B5521D}" destId="{41A4B162-716C-534D-95D6-65156DC08CA3}" srcOrd="1" destOrd="0" parTransId="{1D669752-24FA-694D-B7CF-333773DB230F}" sibTransId="{9A2CF5DC-B0B9-0D4D-AE32-F2C95F04E8E8}"/>
    <dgm:cxn modelId="{C146A6E3-C493-274B-A78A-C847BDFD26FE}" type="presOf" srcId="{B35DE9D0-F3A1-9E4E-9AE1-ECF8A9E35D7A}" destId="{77E3D318-834D-A741-B1D4-A60C24F9BEE0}" srcOrd="0" destOrd="0" presId="urn:microsoft.com/office/officeart/2005/8/layout/hierarchy2"/>
    <dgm:cxn modelId="{CDC6F51E-0AAD-5742-85A0-F4D143A33137}" type="presOf" srcId="{8DA587F5-864E-F144-9392-9301935494EA}" destId="{809E5901-70DE-424C-AAD6-F8F0B7FE2C0D}" srcOrd="0" destOrd="0" presId="urn:microsoft.com/office/officeart/2005/8/layout/hierarchy2"/>
    <dgm:cxn modelId="{22EE1E97-1F4B-6948-9898-96FAC9B38A32}" type="presOf" srcId="{AEEC1F2D-5DA8-DA40-B31E-4D2FBCB562AA}" destId="{0961EAEE-2E4B-524F-B2B1-190554914DE9}" srcOrd="1" destOrd="0" presId="urn:microsoft.com/office/officeart/2005/8/layout/hierarchy2"/>
    <dgm:cxn modelId="{24C17825-723F-4743-84A4-AD4852B4171D}" srcId="{706A558C-1502-684E-9047-5CF8ED411DF8}" destId="{8DA587F5-864E-F144-9392-9301935494EA}" srcOrd="0" destOrd="0" parTransId="{64602BE7-F8FA-A543-9F1A-57F25A4758D1}" sibTransId="{B883721A-B4A2-AF45-8739-E6E4688EFB35}"/>
    <dgm:cxn modelId="{3FA5AB5C-8C97-434D-98A4-302F11A44103}" type="presOf" srcId="{34086DC6-F0B0-9147-9A87-38938AA2D9D5}" destId="{5211E74B-6485-5840-A9F4-42D1459C8310}" srcOrd="1" destOrd="0" presId="urn:microsoft.com/office/officeart/2005/8/layout/hierarchy2"/>
    <dgm:cxn modelId="{A4F8A19A-D278-F742-9A88-04C553D0D168}" srcId="{706A558C-1502-684E-9047-5CF8ED411DF8}" destId="{161DFE36-30A5-954F-B83A-966E5F8AE81B}" srcOrd="1" destOrd="0" parTransId="{53A3DC4B-339E-5947-B990-544EDE57D9E7}" sibTransId="{934B6FCF-F733-4B41-BF1C-143309387C9F}"/>
    <dgm:cxn modelId="{37EDC862-D067-2041-BBA9-993959B3AE86}" type="presOf" srcId="{53A3DC4B-339E-5947-B990-544EDE57D9E7}" destId="{923E9CDF-819C-6947-9D74-23CF7A31B2C4}" srcOrd="1" destOrd="0" presId="urn:microsoft.com/office/officeart/2005/8/layout/hierarchy2"/>
    <dgm:cxn modelId="{0D30E1B3-3915-7948-A50F-0ACFD43F8211}" type="presOf" srcId="{1EDCB71F-01FD-C649-898E-D8825958AA1F}" destId="{89F801CE-D3A7-8C44-85A9-41C7289746E8}" srcOrd="0" destOrd="0" presId="urn:microsoft.com/office/officeart/2005/8/layout/hierarchy2"/>
    <dgm:cxn modelId="{FDC5DE52-6786-DB4D-983F-E835E7B3BB96}" srcId="{EEE50220-82C1-6948-BF44-2710E5B5521D}" destId="{D0BDDBFF-BAE4-3C4D-A899-00551AC5AA91}" srcOrd="0" destOrd="0" parTransId="{1EDCB71F-01FD-C649-898E-D8825958AA1F}" sibTransId="{6CB62D1F-8048-B24A-B770-AE66CD409FD2}"/>
    <dgm:cxn modelId="{846D453B-A4BC-CC46-AC2A-51D6328B033D}" type="presOf" srcId="{AEEC1F2D-5DA8-DA40-B31E-4D2FBCB562AA}" destId="{6678697D-AE77-D64B-AB62-12C6CD780C21}" srcOrd="0" destOrd="0" presId="urn:microsoft.com/office/officeart/2005/8/layout/hierarchy2"/>
    <dgm:cxn modelId="{444637F9-C8D7-2D4A-9339-49038F9C5F80}" type="presOf" srcId="{1D669752-24FA-694D-B7CF-333773DB230F}" destId="{BD1D7284-CC1F-1A4C-A4E8-DD50324069A7}" srcOrd="1" destOrd="0" presId="urn:microsoft.com/office/officeart/2005/8/layout/hierarchy2"/>
    <dgm:cxn modelId="{441A35F7-351D-4246-B2A1-64A07F969F83}" srcId="{8541737C-7BB7-A94C-A72B-4E156594D90D}" destId="{40C00B6D-0260-4B4D-8F02-1881F1CBD5EB}" srcOrd="0" destOrd="0" parTransId="{24B330C0-CAC4-DE44-A299-E734DD7B2008}" sibTransId="{F4DCB6B8-1DB4-AC4F-9E6C-3005E988D9D5}"/>
    <dgm:cxn modelId="{7FFDC4AC-661E-6C4F-B4C5-E16335B4035A}" type="presOf" srcId="{1787A5E1-B106-1B4B-90E1-1C3ED6328A4E}" destId="{F5BDDF19-F101-7E45-BDDF-48AECD739385}" srcOrd="1" destOrd="0" presId="urn:microsoft.com/office/officeart/2005/8/layout/hierarchy2"/>
    <dgm:cxn modelId="{8E46DA3E-D033-A54B-9040-6DD7BA8744BF}" type="presOf" srcId="{25C4711D-B014-0141-8578-5963754C83BE}" destId="{015E5293-48A0-D241-B708-8312184006A9}" srcOrd="0" destOrd="0" presId="urn:microsoft.com/office/officeart/2005/8/layout/hierarchy2"/>
    <dgm:cxn modelId="{119E456A-30B5-184A-95CF-0A0BF1D6F561}" type="presOf" srcId="{BFD03601-F0F9-464C-9AC3-45BCD24F496D}" destId="{2FD024B0-BC6A-9E45-9F36-02E9B33C3DE1}" srcOrd="0" destOrd="0" presId="urn:microsoft.com/office/officeart/2005/8/layout/hierarchy2"/>
    <dgm:cxn modelId="{0FE679D4-9832-6B4E-B01F-FEC2DF604836}" type="presOf" srcId="{8541737C-7BB7-A94C-A72B-4E156594D90D}" destId="{F50C7D31-512B-5749-8EC4-438C966F590D}" srcOrd="0" destOrd="0" presId="urn:microsoft.com/office/officeart/2005/8/layout/hierarchy2"/>
    <dgm:cxn modelId="{338144E9-1AF9-B742-B316-F8BED15D7364}" type="presOf" srcId="{64602BE7-F8FA-A543-9F1A-57F25A4758D1}" destId="{1FF1256A-3BD3-BA4E-AA08-EE0F32A7F323}" srcOrd="1" destOrd="0" presId="urn:microsoft.com/office/officeart/2005/8/layout/hierarchy2"/>
    <dgm:cxn modelId="{D9ACE3EB-0A9D-6849-974F-6302270F7F9E}" srcId="{EEE50220-82C1-6948-BF44-2710E5B5521D}" destId="{836E5C29-B962-4547-9E40-F0C14349C66F}" srcOrd="4" destOrd="0" parTransId="{AEEC1F2D-5DA8-DA40-B31E-4D2FBCB562AA}" sibTransId="{59C37DCE-8A29-6E4C-A66A-67A3ED70A4F1}"/>
    <dgm:cxn modelId="{2D8DE287-8AEB-5F48-8440-EC5B194BC67C}" type="presOf" srcId="{34086DC6-F0B0-9147-9A87-38938AA2D9D5}" destId="{8A73B3F1-D8C3-F64F-844E-BF6A9148766B}" srcOrd="0" destOrd="0" presId="urn:microsoft.com/office/officeart/2005/8/layout/hierarchy2"/>
    <dgm:cxn modelId="{7DBCA416-879F-9448-906A-FC40A3F95F29}" type="presOf" srcId="{B1030A21-6BC4-6249-BF46-6BB84C7DAE92}" destId="{44BAB876-834C-EB4E-AD87-8C228EBC9058}" srcOrd="1" destOrd="0" presId="urn:microsoft.com/office/officeart/2005/8/layout/hierarchy2"/>
    <dgm:cxn modelId="{EF137689-4582-E549-A8B8-FC7EC4759F0A}" type="presOf" srcId="{8B7CB91B-C01D-324B-B8CD-EE5F986C845B}" destId="{C38436C4-4DD7-4E40-A08E-52F023B7D00A}" srcOrd="0" destOrd="0" presId="urn:microsoft.com/office/officeart/2005/8/layout/hierarchy2"/>
    <dgm:cxn modelId="{60DC7F82-D099-C34E-883F-8D958FB31DA5}" srcId="{EEE50220-82C1-6948-BF44-2710E5B5521D}" destId="{58477FDF-E48A-3E4D-8E6F-8C3B1C820885}" srcOrd="2" destOrd="0" parTransId="{34086DC6-F0B0-9147-9A87-38938AA2D9D5}" sibTransId="{AC6FDD51-88E4-A142-B97E-DAB1214ECC18}"/>
    <dgm:cxn modelId="{201CBE5D-4369-AD4D-9061-E03F722D0911}" type="presOf" srcId="{8B7CB91B-C01D-324B-B8CD-EE5F986C845B}" destId="{5D078AAE-5957-2844-9911-D59A8B5CB125}" srcOrd="1" destOrd="0" presId="urn:microsoft.com/office/officeart/2005/8/layout/hierarchy2"/>
    <dgm:cxn modelId="{E1237299-7106-D04F-9B48-86B8B6AD7097}" type="presOf" srcId="{161DFE36-30A5-954F-B83A-966E5F8AE81B}" destId="{9A172B5D-F3EF-CA40-AE8D-D78F96E93D17}" srcOrd="0" destOrd="0" presId="urn:microsoft.com/office/officeart/2005/8/layout/hierarchy2"/>
    <dgm:cxn modelId="{25AE6987-7A4E-584E-BE7B-B91453B379FE}" type="presOf" srcId="{706A558C-1502-684E-9047-5CF8ED411DF8}" destId="{CE0ADDF1-28C8-E34A-A62E-109B1A4D46E4}" srcOrd="0" destOrd="0" presId="urn:microsoft.com/office/officeart/2005/8/layout/hierarchy2"/>
    <dgm:cxn modelId="{D12507FE-DF3C-3747-B6E4-BC527026F5FA}" srcId="{40C00B6D-0260-4B4D-8F02-1881F1CBD5EB}" destId="{EEE50220-82C1-6948-BF44-2710E5B5521D}" srcOrd="0" destOrd="0" parTransId="{1787A5E1-B106-1B4B-90E1-1C3ED6328A4E}" sibTransId="{FA033482-6BA7-8B43-B35A-40D0E1592F97}"/>
    <dgm:cxn modelId="{2C6179AC-75BD-D342-BC29-E8466D112DC7}" srcId="{41A4B162-716C-534D-95D6-65156DC08CA3}" destId="{61C109BE-2F8C-8E49-9A53-57D17C67F18D}" srcOrd="2" destOrd="0" parTransId="{B1030A21-6BC4-6249-BF46-6BB84C7DAE92}" sibTransId="{D43D017F-07C1-9241-BE59-43DE7CCDD9FE}"/>
    <dgm:cxn modelId="{3EFA4B0B-BBBE-A546-80CF-91E28FB11806}" type="presOf" srcId="{00E7FA18-FBDE-3846-A8F8-A09EC9A9F484}" destId="{5D365B13-034B-6948-9B52-3DD1452207D0}" srcOrd="0" destOrd="0" presId="urn:microsoft.com/office/officeart/2005/8/layout/hierarchy2"/>
    <dgm:cxn modelId="{C7982785-4032-7441-9F67-0946AB8C8D3F}" type="presOf" srcId="{64602BE7-F8FA-A543-9F1A-57F25A4758D1}" destId="{55B59197-EB63-0C43-BDB7-E789D66D4CE1}" srcOrd="0" destOrd="0" presId="urn:microsoft.com/office/officeart/2005/8/layout/hierarchy2"/>
    <dgm:cxn modelId="{F1558C15-1CC4-894C-99EB-02004C1AD5F1}" type="presOf" srcId="{61C109BE-2F8C-8E49-9A53-57D17C67F18D}" destId="{93847D9D-8431-8C4A-B607-F7663D7D68ED}" srcOrd="0" destOrd="0" presId="urn:microsoft.com/office/officeart/2005/8/layout/hierarchy2"/>
    <dgm:cxn modelId="{AF736ED3-3EA5-CA4A-9D16-011C236E7A2A}" type="presOf" srcId="{25C4711D-B014-0141-8578-5963754C83BE}" destId="{9C1822CD-CE7C-BC47-B2CD-47C79EC34750}" srcOrd="1" destOrd="0" presId="urn:microsoft.com/office/officeart/2005/8/layout/hierarchy2"/>
    <dgm:cxn modelId="{6A5C56CF-44D7-674E-9E41-CE72D511A4D5}" type="presOf" srcId="{74E2803B-79A7-0648-961F-1C1DB64851BF}" destId="{EEB2BCEB-69C4-0847-8F57-525FFBD6FB58}" srcOrd="0" destOrd="0" presId="urn:microsoft.com/office/officeart/2005/8/layout/hierarchy2"/>
    <dgm:cxn modelId="{EB07F844-4823-6548-899E-4C04C917B00F}" type="presOf" srcId="{D698739E-DA78-CF44-8586-4D7589C087F8}" destId="{CF6D209B-A2EE-664F-A99F-1A921DEF295F}" srcOrd="0" destOrd="0" presId="urn:microsoft.com/office/officeart/2005/8/layout/hierarchy2"/>
    <dgm:cxn modelId="{9AB6B9F1-40B2-054E-8C9F-B533B9223391}" type="presOf" srcId="{40C00B6D-0260-4B4D-8F02-1881F1CBD5EB}" destId="{EDA21600-B069-9341-8CAC-EEEF1E28B017}" srcOrd="0" destOrd="0" presId="urn:microsoft.com/office/officeart/2005/8/layout/hierarchy2"/>
    <dgm:cxn modelId="{BDF41225-FE46-6B47-9110-A1F90804FCA7}" srcId="{41A4B162-716C-534D-95D6-65156DC08CA3}" destId="{00E7FA18-FBDE-3846-A8F8-A09EC9A9F484}" srcOrd="1" destOrd="0" parTransId="{D698739E-DA78-CF44-8586-4D7589C087F8}" sibTransId="{AAAEFCE4-ABEC-F540-91B8-C7F134FDAB85}"/>
    <dgm:cxn modelId="{8BA0C2E5-E646-8549-BE33-D0E9D92B6747}" srcId="{40C00B6D-0260-4B4D-8F02-1881F1CBD5EB}" destId="{706A558C-1502-684E-9047-5CF8ED411DF8}" srcOrd="1" destOrd="0" parTransId="{25C4711D-B014-0141-8578-5963754C83BE}" sibTransId="{F8346EBF-B31E-EB48-85F4-FA363464C69B}"/>
    <dgm:cxn modelId="{056255E3-2939-A143-B0C5-44D7E4E7A110}" type="presOf" srcId="{B1030A21-6BC4-6249-BF46-6BB84C7DAE92}" destId="{99EE429A-1FE1-8F46-9D53-0028DB75E106}" srcOrd="0" destOrd="0" presId="urn:microsoft.com/office/officeart/2005/8/layout/hierarchy2"/>
    <dgm:cxn modelId="{B208B8C0-5376-0348-ACB8-E5B173AD008C}" type="presOf" srcId="{53A3DC4B-339E-5947-B990-544EDE57D9E7}" destId="{AC2B2F82-A51D-E443-AF77-5E4DD79484CC}" srcOrd="0" destOrd="0" presId="urn:microsoft.com/office/officeart/2005/8/layout/hierarchy2"/>
    <dgm:cxn modelId="{B718E28B-014C-7347-8358-2ED139EBE551}" srcId="{EEE50220-82C1-6948-BF44-2710E5B5521D}" destId="{B35DE9D0-F3A1-9E4E-9AE1-ECF8A9E35D7A}" srcOrd="3" destOrd="0" parTransId="{8B7CB91B-C01D-324B-B8CD-EE5F986C845B}" sibTransId="{65AFA273-1FF4-E24D-A47E-09805CC7DDFC}"/>
    <dgm:cxn modelId="{8A1D2330-C3DA-9A48-91F3-F02F7FEC47D7}" type="presOf" srcId="{EEE50220-82C1-6948-BF44-2710E5B5521D}" destId="{8DCC894F-4766-4141-A692-688E614C1168}" srcOrd="0" destOrd="0" presId="urn:microsoft.com/office/officeart/2005/8/layout/hierarchy2"/>
    <dgm:cxn modelId="{DF04BA81-25AF-9747-9559-B33AF5DD5CC2}" type="presParOf" srcId="{F50C7D31-512B-5749-8EC4-438C966F590D}" destId="{C27B3D3E-7938-9841-ACE3-8B037AD377AC}" srcOrd="0" destOrd="0" presId="urn:microsoft.com/office/officeart/2005/8/layout/hierarchy2"/>
    <dgm:cxn modelId="{6BEFCA68-2E0B-DA4D-B9FA-AC0C5B124945}" type="presParOf" srcId="{C27B3D3E-7938-9841-ACE3-8B037AD377AC}" destId="{EDA21600-B069-9341-8CAC-EEEF1E28B017}" srcOrd="0" destOrd="0" presId="urn:microsoft.com/office/officeart/2005/8/layout/hierarchy2"/>
    <dgm:cxn modelId="{B196F3D7-8AB3-6F48-AE79-030E27860D62}" type="presParOf" srcId="{C27B3D3E-7938-9841-ACE3-8B037AD377AC}" destId="{09126DAC-8A6D-0940-AA97-EF5FC779FC77}" srcOrd="1" destOrd="0" presId="urn:microsoft.com/office/officeart/2005/8/layout/hierarchy2"/>
    <dgm:cxn modelId="{4A30EBB4-8D7A-3C4B-9137-EDFFFD7C9B50}" type="presParOf" srcId="{09126DAC-8A6D-0940-AA97-EF5FC779FC77}" destId="{60001094-EC42-8C44-B320-178A941984E1}" srcOrd="0" destOrd="0" presId="urn:microsoft.com/office/officeart/2005/8/layout/hierarchy2"/>
    <dgm:cxn modelId="{99F85943-E529-0649-81BD-C3833536EEB8}" type="presParOf" srcId="{60001094-EC42-8C44-B320-178A941984E1}" destId="{F5BDDF19-F101-7E45-BDDF-48AECD739385}" srcOrd="0" destOrd="0" presId="urn:microsoft.com/office/officeart/2005/8/layout/hierarchy2"/>
    <dgm:cxn modelId="{11B98F42-BB98-3944-9CED-A694F0469D33}" type="presParOf" srcId="{09126DAC-8A6D-0940-AA97-EF5FC779FC77}" destId="{E5EC299A-058C-C947-85A5-13136E278357}" srcOrd="1" destOrd="0" presId="urn:microsoft.com/office/officeart/2005/8/layout/hierarchy2"/>
    <dgm:cxn modelId="{EDE108B0-B4CB-6549-B3A6-6344FD6FE6E5}" type="presParOf" srcId="{E5EC299A-058C-C947-85A5-13136E278357}" destId="{8DCC894F-4766-4141-A692-688E614C1168}" srcOrd="0" destOrd="0" presId="urn:microsoft.com/office/officeart/2005/8/layout/hierarchy2"/>
    <dgm:cxn modelId="{87173286-CF7A-B944-91D2-C55B27989D34}" type="presParOf" srcId="{E5EC299A-058C-C947-85A5-13136E278357}" destId="{DA5D070C-E212-7148-8410-3CD067A73413}" srcOrd="1" destOrd="0" presId="urn:microsoft.com/office/officeart/2005/8/layout/hierarchy2"/>
    <dgm:cxn modelId="{14B388AF-D3B2-3044-B055-A34C8471AEED}" type="presParOf" srcId="{DA5D070C-E212-7148-8410-3CD067A73413}" destId="{89F801CE-D3A7-8C44-85A9-41C7289746E8}" srcOrd="0" destOrd="0" presId="urn:microsoft.com/office/officeart/2005/8/layout/hierarchy2"/>
    <dgm:cxn modelId="{1A098530-FD6A-EF42-9F04-814FD25341FB}" type="presParOf" srcId="{89F801CE-D3A7-8C44-85A9-41C7289746E8}" destId="{38DE5B72-85B8-E442-B0BB-6176A92AD6B0}" srcOrd="0" destOrd="0" presId="urn:microsoft.com/office/officeart/2005/8/layout/hierarchy2"/>
    <dgm:cxn modelId="{6EDC74FF-6C08-7E47-80AE-F9C8911004BF}" type="presParOf" srcId="{DA5D070C-E212-7148-8410-3CD067A73413}" destId="{6844BB33-DDEF-0E46-BE9A-1E5D2A0E9F0E}" srcOrd="1" destOrd="0" presId="urn:microsoft.com/office/officeart/2005/8/layout/hierarchy2"/>
    <dgm:cxn modelId="{945E4A57-9A42-2F4A-A5AB-C8DBC2FD01B6}" type="presParOf" srcId="{6844BB33-DDEF-0E46-BE9A-1E5D2A0E9F0E}" destId="{E7F12F17-DB25-1149-9E5A-A4E6EDCCFB65}" srcOrd="0" destOrd="0" presId="urn:microsoft.com/office/officeart/2005/8/layout/hierarchy2"/>
    <dgm:cxn modelId="{34F0CD64-C104-8946-874A-A82DDF241DAC}" type="presParOf" srcId="{6844BB33-DDEF-0E46-BE9A-1E5D2A0E9F0E}" destId="{228648D8-0CF0-3343-9D32-3BF6FC12E023}" srcOrd="1" destOrd="0" presId="urn:microsoft.com/office/officeart/2005/8/layout/hierarchy2"/>
    <dgm:cxn modelId="{764CFA3B-419A-5D4B-BB9A-474903806A2D}" type="presParOf" srcId="{DA5D070C-E212-7148-8410-3CD067A73413}" destId="{6D60EBB8-ABF6-A146-8B3B-3F8FA529E241}" srcOrd="2" destOrd="0" presId="urn:microsoft.com/office/officeart/2005/8/layout/hierarchy2"/>
    <dgm:cxn modelId="{BB6F8B43-0EC7-6D47-8C68-19765360379F}" type="presParOf" srcId="{6D60EBB8-ABF6-A146-8B3B-3F8FA529E241}" destId="{BD1D7284-CC1F-1A4C-A4E8-DD50324069A7}" srcOrd="0" destOrd="0" presId="urn:microsoft.com/office/officeart/2005/8/layout/hierarchy2"/>
    <dgm:cxn modelId="{E491A760-A32F-924D-941E-9A63B0C5E608}" type="presParOf" srcId="{DA5D070C-E212-7148-8410-3CD067A73413}" destId="{56053471-8169-9144-85F5-D8CAA0A5E68E}" srcOrd="3" destOrd="0" presId="urn:microsoft.com/office/officeart/2005/8/layout/hierarchy2"/>
    <dgm:cxn modelId="{677F98A4-8A40-1645-918D-4CA2B0E20D0D}" type="presParOf" srcId="{56053471-8169-9144-85F5-D8CAA0A5E68E}" destId="{EF6F6870-F113-2C4F-888E-18F23E7D64A0}" srcOrd="0" destOrd="0" presId="urn:microsoft.com/office/officeart/2005/8/layout/hierarchy2"/>
    <dgm:cxn modelId="{62EFCA20-E457-BC46-B3C3-E1061572B6FB}" type="presParOf" srcId="{56053471-8169-9144-85F5-D8CAA0A5E68E}" destId="{1C907DDE-5ABA-0A49-8A7C-2570B13126CA}" srcOrd="1" destOrd="0" presId="urn:microsoft.com/office/officeart/2005/8/layout/hierarchy2"/>
    <dgm:cxn modelId="{9F2158C7-B996-D142-8FD7-F60BA87142BD}" type="presParOf" srcId="{1C907DDE-5ABA-0A49-8A7C-2570B13126CA}" destId="{2FD024B0-BC6A-9E45-9F36-02E9B33C3DE1}" srcOrd="0" destOrd="0" presId="urn:microsoft.com/office/officeart/2005/8/layout/hierarchy2"/>
    <dgm:cxn modelId="{C4203F9C-804C-6841-8D61-E5B5B8FA24FC}" type="presParOf" srcId="{2FD024B0-BC6A-9E45-9F36-02E9B33C3DE1}" destId="{102BA22B-8445-7949-8818-BD20C78A3142}" srcOrd="0" destOrd="0" presId="urn:microsoft.com/office/officeart/2005/8/layout/hierarchy2"/>
    <dgm:cxn modelId="{AD101A0A-C9CE-CC46-BEE1-6A33E8B5F021}" type="presParOf" srcId="{1C907DDE-5ABA-0A49-8A7C-2570B13126CA}" destId="{E5E2D31D-65E3-2F45-8AFF-E7F0D4A5E038}" srcOrd="1" destOrd="0" presId="urn:microsoft.com/office/officeart/2005/8/layout/hierarchy2"/>
    <dgm:cxn modelId="{4000FA2E-2FCF-734C-B8AB-20AFDB2A1F7C}" type="presParOf" srcId="{E5E2D31D-65E3-2F45-8AFF-E7F0D4A5E038}" destId="{EEB2BCEB-69C4-0847-8F57-525FFBD6FB58}" srcOrd="0" destOrd="0" presId="urn:microsoft.com/office/officeart/2005/8/layout/hierarchy2"/>
    <dgm:cxn modelId="{EADBF8DE-AAD9-3744-B7E3-85E4A7E1CEC1}" type="presParOf" srcId="{E5E2D31D-65E3-2F45-8AFF-E7F0D4A5E038}" destId="{9437B217-BC39-D840-90C7-5115E29A7776}" srcOrd="1" destOrd="0" presId="urn:microsoft.com/office/officeart/2005/8/layout/hierarchy2"/>
    <dgm:cxn modelId="{184E2318-A890-AE49-A61C-8142104A5AC7}" type="presParOf" srcId="{1C907DDE-5ABA-0A49-8A7C-2570B13126CA}" destId="{CF6D209B-A2EE-664F-A99F-1A921DEF295F}" srcOrd="2" destOrd="0" presId="urn:microsoft.com/office/officeart/2005/8/layout/hierarchy2"/>
    <dgm:cxn modelId="{4C1A4CDE-F20C-7E4D-9627-2B71FB27D9C7}" type="presParOf" srcId="{CF6D209B-A2EE-664F-A99F-1A921DEF295F}" destId="{A0BAF888-EBCA-4844-81FC-77A6C4FAAEE9}" srcOrd="0" destOrd="0" presId="urn:microsoft.com/office/officeart/2005/8/layout/hierarchy2"/>
    <dgm:cxn modelId="{26436A6E-D6A7-4F4F-BB7A-7C18083E4114}" type="presParOf" srcId="{1C907DDE-5ABA-0A49-8A7C-2570B13126CA}" destId="{C726610B-FE47-0B47-B8ED-5BC21C26693F}" srcOrd="3" destOrd="0" presId="urn:microsoft.com/office/officeart/2005/8/layout/hierarchy2"/>
    <dgm:cxn modelId="{9C3B998F-2165-D045-BC91-8998E870B4BD}" type="presParOf" srcId="{C726610B-FE47-0B47-B8ED-5BC21C26693F}" destId="{5D365B13-034B-6948-9B52-3DD1452207D0}" srcOrd="0" destOrd="0" presId="urn:microsoft.com/office/officeart/2005/8/layout/hierarchy2"/>
    <dgm:cxn modelId="{59E5B2C2-0DE9-904A-A81D-6A85EC00BF9B}" type="presParOf" srcId="{C726610B-FE47-0B47-B8ED-5BC21C26693F}" destId="{B5AB540F-8055-C545-A530-C24ADD0C4F98}" srcOrd="1" destOrd="0" presId="urn:microsoft.com/office/officeart/2005/8/layout/hierarchy2"/>
    <dgm:cxn modelId="{DFD9F2B6-0938-7747-9F8E-70CC6A803DEC}" type="presParOf" srcId="{1C907DDE-5ABA-0A49-8A7C-2570B13126CA}" destId="{99EE429A-1FE1-8F46-9D53-0028DB75E106}" srcOrd="4" destOrd="0" presId="urn:microsoft.com/office/officeart/2005/8/layout/hierarchy2"/>
    <dgm:cxn modelId="{02C2BBB5-EB2D-B647-BF2E-89C9DAE889AB}" type="presParOf" srcId="{99EE429A-1FE1-8F46-9D53-0028DB75E106}" destId="{44BAB876-834C-EB4E-AD87-8C228EBC9058}" srcOrd="0" destOrd="0" presId="urn:microsoft.com/office/officeart/2005/8/layout/hierarchy2"/>
    <dgm:cxn modelId="{99E26E7C-17B9-7B42-88BB-0495C26A3D9B}" type="presParOf" srcId="{1C907DDE-5ABA-0A49-8A7C-2570B13126CA}" destId="{7CB54755-6FA3-9440-8EB5-7CEF7CF21EB7}" srcOrd="5" destOrd="0" presId="urn:microsoft.com/office/officeart/2005/8/layout/hierarchy2"/>
    <dgm:cxn modelId="{9187A336-C681-0149-9924-A1778D0E3B0A}" type="presParOf" srcId="{7CB54755-6FA3-9440-8EB5-7CEF7CF21EB7}" destId="{93847D9D-8431-8C4A-B607-F7663D7D68ED}" srcOrd="0" destOrd="0" presId="urn:microsoft.com/office/officeart/2005/8/layout/hierarchy2"/>
    <dgm:cxn modelId="{E93B711F-6AA1-2E44-B53A-E06320F92D5B}" type="presParOf" srcId="{7CB54755-6FA3-9440-8EB5-7CEF7CF21EB7}" destId="{81FE3D7B-2B56-D04F-87DE-9CC86720F82E}" srcOrd="1" destOrd="0" presId="urn:microsoft.com/office/officeart/2005/8/layout/hierarchy2"/>
    <dgm:cxn modelId="{97F92B1E-53CC-A945-8FF5-08235805C4AC}" type="presParOf" srcId="{DA5D070C-E212-7148-8410-3CD067A73413}" destId="{8A73B3F1-D8C3-F64F-844E-BF6A9148766B}" srcOrd="4" destOrd="0" presId="urn:microsoft.com/office/officeart/2005/8/layout/hierarchy2"/>
    <dgm:cxn modelId="{D0A09E74-DB57-2641-B1AD-1E4029A6715B}" type="presParOf" srcId="{8A73B3F1-D8C3-F64F-844E-BF6A9148766B}" destId="{5211E74B-6485-5840-A9F4-42D1459C8310}" srcOrd="0" destOrd="0" presId="urn:microsoft.com/office/officeart/2005/8/layout/hierarchy2"/>
    <dgm:cxn modelId="{F5CC5EC5-030D-C343-80CD-6872F7D19C6D}" type="presParOf" srcId="{DA5D070C-E212-7148-8410-3CD067A73413}" destId="{A816C338-1CCD-D142-B1DF-7908EEA8D365}" srcOrd="5" destOrd="0" presId="urn:microsoft.com/office/officeart/2005/8/layout/hierarchy2"/>
    <dgm:cxn modelId="{8DED12DA-80A2-5D4B-BAAF-98032AA8CB16}" type="presParOf" srcId="{A816C338-1CCD-D142-B1DF-7908EEA8D365}" destId="{3E81E395-E03F-EA4A-9E6A-95C959D408BA}" srcOrd="0" destOrd="0" presId="urn:microsoft.com/office/officeart/2005/8/layout/hierarchy2"/>
    <dgm:cxn modelId="{623A3AE1-1395-0343-A9C3-D5C2FA0679A6}" type="presParOf" srcId="{A816C338-1CCD-D142-B1DF-7908EEA8D365}" destId="{7DCCC5E7-00C0-4B4E-B4A8-95AA465E855E}" srcOrd="1" destOrd="0" presId="urn:microsoft.com/office/officeart/2005/8/layout/hierarchy2"/>
    <dgm:cxn modelId="{CD0D6949-3CBC-894A-8F20-4EE9143F5225}" type="presParOf" srcId="{DA5D070C-E212-7148-8410-3CD067A73413}" destId="{C38436C4-4DD7-4E40-A08E-52F023B7D00A}" srcOrd="6" destOrd="0" presId="urn:microsoft.com/office/officeart/2005/8/layout/hierarchy2"/>
    <dgm:cxn modelId="{E8399FA0-E409-664C-A518-DF02BF595493}" type="presParOf" srcId="{C38436C4-4DD7-4E40-A08E-52F023B7D00A}" destId="{5D078AAE-5957-2844-9911-D59A8B5CB125}" srcOrd="0" destOrd="0" presId="urn:microsoft.com/office/officeart/2005/8/layout/hierarchy2"/>
    <dgm:cxn modelId="{4E50AEA4-7361-0940-9F31-5515293AA475}" type="presParOf" srcId="{DA5D070C-E212-7148-8410-3CD067A73413}" destId="{A33B8F02-6D54-2040-A9D4-CEE723677085}" srcOrd="7" destOrd="0" presId="urn:microsoft.com/office/officeart/2005/8/layout/hierarchy2"/>
    <dgm:cxn modelId="{0B850F3C-A9AA-D44B-AF7C-4D57C0EAA6C5}" type="presParOf" srcId="{A33B8F02-6D54-2040-A9D4-CEE723677085}" destId="{77E3D318-834D-A741-B1D4-A60C24F9BEE0}" srcOrd="0" destOrd="0" presId="urn:microsoft.com/office/officeart/2005/8/layout/hierarchy2"/>
    <dgm:cxn modelId="{46F69E9D-A9DB-3A42-800D-1163BD575944}" type="presParOf" srcId="{A33B8F02-6D54-2040-A9D4-CEE723677085}" destId="{0DDF26C7-C18F-574B-BA4E-55EA58BE191D}" srcOrd="1" destOrd="0" presId="urn:microsoft.com/office/officeart/2005/8/layout/hierarchy2"/>
    <dgm:cxn modelId="{44D5DFD4-6DE6-6941-A135-428345E9DCD9}" type="presParOf" srcId="{DA5D070C-E212-7148-8410-3CD067A73413}" destId="{6678697D-AE77-D64B-AB62-12C6CD780C21}" srcOrd="8" destOrd="0" presId="urn:microsoft.com/office/officeart/2005/8/layout/hierarchy2"/>
    <dgm:cxn modelId="{97BC8C67-580D-984A-B4D7-D00D6C768067}" type="presParOf" srcId="{6678697D-AE77-D64B-AB62-12C6CD780C21}" destId="{0961EAEE-2E4B-524F-B2B1-190554914DE9}" srcOrd="0" destOrd="0" presId="urn:microsoft.com/office/officeart/2005/8/layout/hierarchy2"/>
    <dgm:cxn modelId="{14F9BC84-99CC-1B48-8D5A-BE521B9EA188}" type="presParOf" srcId="{DA5D070C-E212-7148-8410-3CD067A73413}" destId="{5F863ADD-6A1D-8C4B-AA30-1B8F9AB96283}" srcOrd="9" destOrd="0" presId="urn:microsoft.com/office/officeart/2005/8/layout/hierarchy2"/>
    <dgm:cxn modelId="{A3DAA641-9540-5841-8F71-F32767DFD5B9}" type="presParOf" srcId="{5F863ADD-6A1D-8C4B-AA30-1B8F9AB96283}" destId="{7BAFE1DB-016C-F641-AC21-67A6816C1B6D}" srcOrd="0" destOrd="0" presId="urn:microsoft.com/office/officeart/2005/8/layout/hierarchy2"/>
    <dgm:cxn modelId="{4A5A7708-E631-4445-91AC-B507499FB64B}" type="presParOf" srcId="{5F863ADD-6A1D-8C4B-AA30-1B8F9AB96283}" destId="{114781DC-51E1-2947-ACF5-7F3F29700E61}" srcOrd="1" destOrd="0" presId="urn:microsoft.com/office/officeart/2005/8/layout/hierarchy2"/>
    <dgm:cxn modelId="{A98B9066-C15A-3F44-AEF0-76FE5CF584BC}" type="presParOf" srcId="{09126DAC-8A6D-0940-AA97-EF5FC779FC77}" destId="{015E5293-48A0-D241-B708-8312184006A9}" srcOrd="2" destOrd="0" presId="urn:microsoft.com/office/officeart/2005/8/layout/hierarchy2"/>
    <dgm:cxn modelId="{FD633A9A-55F1-844B-80D8-B3698E0774A4}" type="presParOf" srcId="{015E5293-48A0-D241-B708-8312184006A9}" destId="{9C1822CD-CE7C-BC47-B2CD-47C79EC34750}" srcOrd="0" destOrd="0" presId="urn:microsoft.com/office/officeart/2005/8/layout/hierarchy2"/>
    <dgm:cxn modelId="{2F5D3AA8-1FA1-6740-82DC-B16BF8807EBE}" type="presParOf" srcId="{09126DAC-8A6D-0940-AA97-EF5FC779FC77}" destId="{B6A86F3C-0072-EF40-A029-7733850FD86E}" srcOrd="3" destOrd="0" presId="urn:microsoft.com/office/officeart/2005/8/layout/hierarchy2"/>
    <dgm:cxn modelId="{7466F30A-6B81-2641-8D11-F850A7D6DCF5}" type="presParOf" srcId="{B6A86F3C-0072-EF40-A029-7733850FD86E}" destId="{CE0ADDF1-28C8-E34A-A62E-109B1A4D46E4}" srcOrd="0" destOrd="0" presId="urn:microsoft.com/office/officeart/2005/8/layout/hierarchy2"/>
    <dgm:cxn modelId="{259690CA-FBE8-A44F-B967-B26535FB6AAE}" type="presParOf" srcId="{B6A86F3C-0072-EF40-A029-7733850FD86E}" destId="{395A0C3C-59AD-5143-81CB-F6A7483F65C6}" srcOrd="1" destOrd="0" presId="urn:microsoft.com/office/officeart/2005/8/layout/hierarchy2"/>
    <dgm:cxn modelId="{CC46F84F-AB26-3640-92C7-7116F8982C72}" type="presParOf" srcId="{395A0C3C-59AD-5143-81CB-F6A7483F65C6}" destId="{55B59197-EB63-0C43-BDB7-E789D66D4CE1}" srcOrd="0" destOrd="0" presId="urn:microsoft.com/office/officeart/2005/8/layout/hierarchy2"/>
    <dgm:cxn modelId="{5ADBD00A-E1F5-D441-8D8C-E7F4723C19A3}" type="presParOf" srcId="{55B59197-EB63-0C43-BDB7-E789D66D4CE1}" destId="{1FF1256A-3BD3-BA4E-AA08-EE0F32A7F323}" srcOrd="0" destOrd="0" presId="urn:microsoft.com/office/officeart/2005/8/layout/hierarchy2"/>
    <dgm:cxn modelId="{DDE44A84-3625-C847-A55B-B69672D59098}" type="presParOf" srcId="{395A0C3C-59AD-5143-81CB-F6A7483F65C6}" destId="{82273325-777E-064E-8CDA-DF78E08B87CC}" srcOrd="1" destOrd="0" presId="urn:microsoft.com/office/officeart/2005/8/layout/hierarchy2"/>
    <dgm:cxn modelId="{6A3DE644-157D-A242-975E-5C6D06B7D2A8}" type="presParOf" srcId="{82273325-777E-064E-8CDA-DF78E08B87CC}" destId="{809E5901-70DE-424C-AAD6-F8F0B7FE2C0D}" srcOrd="0" destOrd="0" presId="urn:microsoft.com/office/officeart/2005/8/layout/hierarchy2"/>
    <dgm:cxn modelId="{3B8A4721-4ECC-FE43-9978-93BCE2595A7A}" type="presParOf" srcId="{82273325-777E-064E-8CDA-DF78E08B87CC}" destId="{493B449A-2AC1-D742-9FEF-86A8A0BF3065}" srcOrd="1" destOrd="0" presId="urn:microsoft.com/office/officeart/2005/8/layout/hierarchy2"/>
    <dgm:cxn modelId="{530063F7-6D03-784E-B5FA-09A7864BF357}" type="presParOf" srcId="{395A0C3C-59AD-5143-81CB-F6A7483F65C6}" destId="{AC2B2F82-A51D-E443-AF77-5E4DD79484CC}" srcOrd="2" destOrd="0" presId="urn:microsoft.com/office/officeart/2005/8/layout/hierarchy2"/>
    <dgm:cxn modelId="{24C0DC0B-80F9-2547-B5D1-A579E51D2D84}" type="presParOf" srcId="{AC2B2F82-A51D-E443-AF77-5E4DD79484CC}" destId="{923E9CDF-819C-6947-9D74-23CF7A31B2C4}" srcOrd="0" destOrd="0" presId="urn:microsoft.com/office/officeart/2005/8/layout/hierarchy2"/>
    <dgm:cxn modelId="{3C4C9D51-CD5D-7348-842A-A7AD825DA0A1}" type="presParOf" srcId="{395A0C3C-59AD-5143-81CB-F6A7483F65C6}" destId="{82ABECCF-1249-CA46-A707-32B60762F713}" srcOrd="3" destOrd="0" presId="urn:microsoft.com/office/officeart/2005/8/layout/hierarchy2"/>
    <dgm:cxn modelId="{FD1C7715-7DE5-2240-A994-813D033D0DCA}" type="presParOf" srcId="{82ABECCF-1249-CA46-A707-32B60762F713}" destId="{9A172B5D-F3EF-CA40-AE8D-D78F96E93D17}" srcOrd="0" destOrd="0" presId="urn:microsoft.com/office/officeart/2005/8/layout/hierarchy2"/>
    <dgm:cxn modelId="{63E5D417-3A0C-C840-AE99-C65218CDA45B}" type="presParOf" srcId="{82ABECCF-1249-CA46-A707-32B60762F713}" destId="{4B30DAC8-EEB2-5B4E-86F0-16FB57CA175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4D75F6-371E-0647-9C44-E2B6A2A22EF1}" type="doc">
      <dgm:prSet loTypeId="urn:microsoft.com/office/officeart/2005/8/layout/vList2" loCatId="" qsTypeId="urn:microsoft.com/office/officeart/2005/8/quickstyle/3D3" qsCatId="3D" csTypeId="urn:microsoft.com/office/officeart/2005/8/colors/accent0_3" csCatId="mainScheme" phldr="1"/>
      <dgm:spPr/>
      <dgm:t>
        <a:bodyPr/>
        <a:lstStyle/>
        <a:p>
          <a:endParaRPr lang="es-ES"/>
        </a:p>
      </dgm:t>
    </dgm:pt>
    <dgm:pt modelId="{E6F1667D-054F-424B-AA96-C5C3B697812C}">
      <dgm:prSet custT="1"/>
      <dgm:spPr/>
      <dgm:t>
        <a:bodyPr/>
        <a:lstStyle/>
        <a:p>
          <a:pPr rtl="0"/>
          <a:r>
            <a:rPr lang="es-ES_tradnl" sz="1400" dirty="0" smtClean="0"/>
            <a:t>I.- Todas las adquisiciones, enajenaciones y alquileres verificados con </a:t>
          </a:r>
          <a:r>
            <a:rPr lang="es-ES_tradnl" sz="1400" dirty="0" err="1" smtClean="0"/>
            <a:t>propósito</a:t>
          </a:r>
          <a:r>
            <a:rPr lang="es-ES_tradnl" sz="1400" dirty="0" smtClean="0"/>
            <a:t> de </a:t>
          </a:r>
          <a:r>
            <a:rPr lang="es-ES_tradnl" sz="1400" dirty="0" err="1" smtClean="0"/>
            <a:t>especulación</a:t>
          </a:r>
          <a:r>
            <a:rPr lang="es-ES_tradnl" sz="1400" dirty="0" smtClean="0"/>
            <a:t> comercial, de mantenimientos, </a:t>
          </a:r>
          <a:r>
            <a:rPr lang="es-ES_tradnl" sz="1400" dirty="0" err="1" smtClean="0"/>
            <a:t>artículos</a:t>
          </a:r>
          <a:r>
            <a:rPr lang="es-ES_tradnl" sz="1400" dirty="0" smtClean="0"/>
            <a:t>, muebles o </a:t>
          </a:r>
          <a:r>
            <a:rPr lang="es-ES_tradnl" sz="1400" dirty="0" err="1" smtClean="0"/>
            <a:t>mercaderías</a:t>
          </a:r>
          <a:r>
            <a:rPr lang="es-ES_tradnl" sz="1400" dirty="0" smtClean="0"/>
            <a:t>, sea en estado natural, sea </a:t>
          </a:r>
          <a:r>
            <a:rPr lang="es-ES_tradnl" sz="1400" dirty="0" err="1" smtClean="0"/>
            <a:t>después</a:t>
          </a:r>
          <a:r>
            <a:rPr lang="es-ES_tradnl" sz="1400" dirty="0" smtClean="0"/>
            <a:t> de trabajados o labrados; </a:t>
          </a:r>
          <a:endParaRPr lang="es-ES_tradnl" sz="1400" dirty="0"/>
        </a:p>
      </dgm:t>
    </dgm:pt>
    <dgm:pt modelId="{DC8D301E-ABE6-2745-96E1-575D1F7AA01F}" type="parTrans" cxnId="{F3376F40-5BD8-FB48-846C-496459D2DA44}">
      <dgm:prSet/>
      <dgm:spPr/>
      <dgm:t>
        <a:bodyPr/>
        <a:lstStyle/>
        <a:p>
          <a:endParaRPr lang="es-ES"/>
        </a:p>
      </dgm:t>
    </dgm:pt>
    <dgm:pt modelId="{D1714A7E-8447-0741-BACC-F910EB67DFB8}" type="sibTrans" cxnId="{F3376F40-5BD8-FB48-846C-496459D2DA44}">
      <dgm:prSet/>
      <dgm:spPr/>
      <dgm:t>
        <a:bodyPr/>
        <a:lstStyle/>
        <a:p>
          <a:endParaRPr lang="es-ES"/>
        </a:p>
      </dgm:t>
    </dgm:pt>
    <dgm:pt modelId="{7A109B30-B3AC-2C42-9AD8-D1528DFE45BE}">
      <dgm:prSet custT="1"/>
      <dgm:spPr/>
      <dgm:t>
        <a:bodyPr/>
        <a:lstStyle/>
        <a:p>
          <a:pPr rtl="0"/>
          <a:r>
            <a:rPr lang="es-ES_tradnl" sz="1400" smtClean="0"/>
            <a:t>II.- Las compras y ventas de bienes inmuebles, cuando se hagan con dicho propósito de especulación comercial; </a:t>
          </a:r>
          <a:endParaRPr lang="es-ES_tradnl" sz="1400" dirty="0"/>
        </a:p>
      </dgm:t>
    </dgm:pt>
    <dgm:pt modelId="{6BBEC35B-05CC-F344-A51A-2595CB788A9A}" type="parTrans" cxnId="{0A18B851-066E-F140-93E7-7C1003047B55}">
      <dgm:prSet/>
      <dgm:spPr/>
      <dgm:t>
        <a:bodyPr/>
        <a:lstStyle/>
        <a:p>
          <a:endParaRPr lang="es-ES"/>
        </a:p>
      </dgm:t>
    </dgm:pt>
    <dgm:pt modelId="{17E93887-AD64-C143-8DA3-3DFEBF483BA5}" type="sibTrans" cxnId="{0A18B851-066E-F140-93E7-7C1003047B55}">
      <dgm:prSet/>
      <dgm:spPr/>
      <dgm:t>
        <a:bodyPr/>
        <a:lstStyle/>
        <a:p>
          <a:endParaRPr lang="es-ES"/>
        </a:p>
      </dgm:t>
    </dgm:pt>
    <dgm:pt modelId="{C1E4090B-EB57-B642-8427-214062A074B9}">
      <dgm:prSet custT="1"/>
      <dgm:spPr/>
      <dgm:t>
        <a:bodyPr/>
        <a:lstStyle/>
        <a:p>
          <a:pPr rtl="0"/>
          <a:r>
            <a:rPr lang="es-ES_tradnl" sz="1600" dirty="0" smtClean="0"/>
            <a:t>III.- Las compras y ventas de porciones, acciones y obligaciones de las sociedades mercantiles;</a:t>
          </a:r>
          <a:endParaRPr lang="es-ES_tradnl" sz="1600" dirty="0"/>
        </a:p>
      </dgm:t>
    </dgm:pt>
    <dgm:pt modelId="{75A35B80-C1EC-CE43-95D2-AB807699671C}" type="parTrans" cxnId="{5DD5775E-6362-7842-85D5-30610ECFDF58}">
      <dgm:prSet/>
      <dgm:spPr/>
      <dgm:t>
        <a:bodyPr/>
        <a:lstStyle/>
        <a:p>
          <a:endParaRPr lang="es-ES"/>
        </a:p>
      </dgm:t>
    </dgm:pt>
    <dgm:pt modelId="{197D758A-BD0D-FB4A-AC8D-536B37F34FD2}" type="sibTrans" cxnId="{5DD5775E-6362-7842-85D5-30610ECFDF58}">
      <dgm:prSet/>
      <dgm:spPr/>
      <dgm:t>
        <a:bodyPr/>
        <a:lstStyle/>
        <a:p>
          <a:endParaRPr lang="es-ES"/>
        </a:p>
      </dgm:t>
    </dgm:pt>
    <dgm:pt modelId="{911E86DE-C206-9E45-9E3E-5148008779D4}">
      <dgm:prSet custT="1"/>
      <dgm:spPr/>
      <dgm:t>
        <a:bodyPr/>
        <a:lstStyle/>
        <a:p>
          <a:r>
            <a:rPr lang="es-ES_tradnl" sz="1600" dirty="0" smtClean="0"/>
            <a:t>V.- Las empresas de abastecimientos y suministros; </a:t>
          </a:r>
          <a:endParaRPr lang="es-ES_tradnl" sz="1600" dirty="0"/>
        </a:p>
      </dgm:t>
    </dgm:pt>
    <dgm:pt modelId="{57881648-5782-E04E-AB68-5D34096CC1DB}" type="parTrans" cxnId="{06ADDFBC-D369-2E46-82A5-11003AB76B4E}">
      <dgm:prSet/>
      <dgm:spPr/>
      <dgm:t>
        <a:bodyPr/>
        <a:lstStyle/>
        <a:p>
          <a:endParaRPr lang="es-ES"/>
        </a:p>
      </dgm:t>
    </dgm:pt>
    <dgm:pt modelId="{537B0686-B3C4-EF46-9AD7-22C23911CA30}" type="sibTrans" cxnId="{06ADDFBC-D369-2E46-82A5-11003AB76B4E}">
      <dgm:prSet/>
      <dgm:spPr/>
      <dgm:t>
        <a:bodyPr/>
        <a:lstStyle/>
        <a:p>
          <a:endParaRPr lang="es-ES"/>
        </a:p>
      </dgm:t>
    </dgm:pt>
    <dgm:pt modelId="{1B629454-5CD4-B242-A6A9-A3FE19B2CE41}">
      <dgm:prSet custT="1"/>
      <dgm:spPr/>
      <dgm:t>
        <a:bodyPr/>
        <a:lstStyle/>
        <a:p>
          <a:r>
            <a:rPr lang="es-ES_tradnl" sz="1600" dirty="0" smtClean="0"/>
            <a:t>VI.- Las empresas de construcciones, y trabajos </a:t>
          </a:r>
          <a:r>
            <a:rPr lang="es-ES_tradnl" sz="1600" dirty="0" err="1" smtClean="0"/>
            <a:t>públicos</a:t>
          </a:r>
          <a:r>
            <a:rPr lang="es-ES_tradnl" sz="1600" dirty="0" smtClean="0"/>
            <a:t> y privados; </a:t>
          </a:r>
          <a:endParaRPr lang="es-ES_tradnl" sz="1600" dirty="0"/>
        </a:p>
      </dgm:t>
    </dgm:pt>
    <dgm:pt modelId="{5C2FB8E5-E982-1A44-899A-E21AAEBF5537}" type="parTrans" cxnId="{952B25A1-490B-2F45-83AE-C408F2C26CA2}">
      <dgm:prSet/>
      <dgm:spPr/>
      <dgm:t>
        <a:bodyPr/>
        <a:lstStyle/>
        <a:p>
          <a:endParaRPr lang="es-ES"/>
        </a:p>
      </dgm:t>
    </dgm:pt>
    <dgm:pt modelId="{9A8A7803-D60A-D643-8CB3-201B7C839EB3}" type="sibTrans" cxnId="{952B25A1-490B-2F45-83AE-C408F2C26CA2}">
      <dgm:prSet/>
      <dgm:spPr/>
      <dgm:t>
        <a:bodyPr/>
        <a:lstStyle/>
        <a:p>
          <a:endParaRPr lang="es-ES"/>
        </a:p>
      </dgm:t>
    </dgm:pt>
    <dgm:pt modelId="{C8240916-3C84-9642-AFB4-98A20CAE1469}">
      <dgm:prSet custT="1"/>
      <dgm:spPr/>
      <dgm:t>
        <a:bodyPr/>
        <a:lstStyle/>
        <a:p>
          <a:r>
            <a:rPr lang="es-ES_tradnl" sz="1600" dirty="0" smtClean="0"/>
            <a:t>VII.- Las empresas de </a:t>
          </a:r>
          <a:r>
            <a:rPr lang="es-ES_tradnl" sz="1600" dirty="0" err="1" smtClean="0"/>
            <a:t>fábricas</a:t>
          </a:r>
          <a:r>
            <a:rPr lang="es-ES_tradnl" sz="1600" dirty="0" smtClean="0"/>
            <a:t> y manufacturas; </a:t>
          </a:r>
          <a:endParaRPr lang="es-ES_tradnl" sz="1600" dirty="0"/>
        </a:p>
      </dgm:t>
    </dgm:pt>
    <dgm:pt modelId="{BB02C56F-4A61-C44E-ADB4-383115ADD432}" type="parTrans" cxnId="{8D83C50E-4582-D046-8E08-C379D4163ABF}">
      <dgm:prSet/>
      <dgm:spPr/>
      <dgm:t>
        <a:bodyPr/>
        <a:lstStyle/>
        <a:p>
          <a:endParaRPr lang="es-ES"/>
        </a:p>
      </dgm:t>
    </dgm:pt>
    <dgm:pt modelId="{238C6863-5171-754E-9700-AC6CDA06AA1B}" type="sibTrans" cxnId="{8D83C50E-4582-D046-8E08-C379D4163ABF}">
      <dgm:prSet/>
      <dgm:spPr/>
      <dgm:t>
        <a:bodyPr/>
        <a:lstStyle/>
        <a:p>
          <a:endParaRPr lang="es-ES"/>
        </a:p>
      </dgm:t>
    </dgm:pt>
    <dgm:pt modelId="{7FD4556B-E719-D94D-9D15-08832D7BE8EA}">
      <dgm:prSet custT="1"/>
      <dgm:spPr/>
      <dgm:t>
        <a:bodyPr/>
        <a:lstStyle/>
        <a:p>
          <a:r>
            <a:rPr lang="es-ES_tradnl" sz="1600" dirty="0" smtClean="0"/>
            <a:t>VIII.- Las empresas de trasportes de personas o cosas, por tierra o por agua; y las empresas de turismo; </a:t>
          </a:r>
          <a:endParaRPr lang="es-ES_tradnl" sz="1600" dirty="0"/>
        </a:p>
      </dgm:t>
    </dgm:pt>
    <dgm:pt modelId="{00CB5991-863D-1C46-BE8E-6D778F609444}" type="parTrans" cxnId="{AF934F24-7128-6649-8824-E305E2A08920}">
      <dgm:prSet/>
      <dgm:spPr/>
      <dgm:t>
        <a:bodyPr/>
        <a:lstStyle/>
        <a:p>
          <a:endParaRPr lang="es-ES"/>
        </a:p>
      </dgm:t>
    </dgm:pt>
    <dgm:pt modelId="{4325C6EE-51C7-9843-9E18-402B736FD05C}" type="sibTrans" cxnId="{AF934F24-7128-6649-8824-E305E2A08920}">
      <dgm:prSet/>
      <dgm:spPr/>
      <dgm:t>
        <a:bodyPr/>
        <a:lstStyle/>
        <a:p>
          <a:endParaRPr lang="es-ES"/>
        </a:p>
      </dgm:t>
    </dgm:pt>
    <dgm:pt modelId="{85D02C89-8ABB-7043-A608-682D054F36FE}">
      <dgm:prSet custT="1"/>
      <dgm:spPr/>
      <dgm:t>
        <a:bodyPr/>
        <a:lstStyle/>
        <a:p>
          <a:pPr rtl="0"/>
          <a:r>
            <a:rPr lang="es-ES_tradnl" sz="1600" dirty="0" smtClean="0"/>
            <a:t>IV.- Los contratos relativos y obligaciones del Estado ú otros </a:t>
          </a:r>
          <a:r>
            <a:rPr lang="es-ES_tradnl" sz="1600" dirty="0" err="1" smtClean="0"/>
            <a:t>títulos</a:t>
          </a:r>
          <a:r>
            <a:rPr lang="es-ES_tradnl" sz="1600" dirty="0" smtClean="0"/>
            <a:t> de </a:t>
          </a:r>
          <a:r>
            <a:rPr lang="es-ES_tradnl" sz="1600" dirty="0" err="1" smtClean="0"/>
            <a:t>crédito</a:t>
          </a:r>
          <a:r>
            <a:rPr lang="es-ES_tradnl" sz="1600" dirty="0" smtClean="0"/>
            <a:t> corrientes en el comercio; </a:t>
          </a:r>
          <a:endParaRPr lang="es-ES_tradnl" sz="1600" dirty="0"/>
        </a:p>
      </dgm:t>
    </dgm:pt>
    <dgm:pt modelId="{CA63FB56-296B-2B40-B813-982399B8E7A2}" type="parTrans" cxnId="{2F364424-E035-9649-AA74-7BA7AAA1F74F}">
      <dgm:prSet/>
      <dgm:spPr/>
      <dgm:t>
        <a:bodyPr/>
        <a:lstStyle/>
        <a:p>
          <a:endParaRPr lang="es-ES"/>
        </a:p>
      </dgm:t>
    </dgm:pt>
    <dgm:pt modelId="{AA0C542C-E78F-5645-BA70-0F3535933B3C}" type="sibTrans" cxnId="{2F364424-E035-9649-AA74-7BA7AAA1F74F}">
      <dgm:prSet/>
      <dgm:spPr/>
      <dgm:t>
        <a:bodyPr/>
        <a:lstStyle/>
        <a:p>
          <a:endParaRPr lang="es-ES"/>
        </a:p>
      </dgm:t>
    </dgm:pt>
    <dgm:pt modelId="{1B804A5E-2E4A-F04B-BFAC-973F2FA8729F}" type="pres">
      <dgm:prSet presAssocID="{AA4D75F6-371E-0647-9C44-E2B6A2A22EF1}" presName="linear" presStyleCnt="0">
        <dgm:presLayoutVars>
          <dgm:animLvl val="lvl"/>
          <dgm:resizeHandles val="exact"/>
        </dgm:presLayoutVars>
      </dgm:prSet>
      <dgm:spPr/>
      <dgm:t>
        <a:bodyPr/>
        <a:lstStyle/>
        <a:p>
          <a:endParaRPr lang="es-ES"/>
        </a:p>
      </dgm:t>
    </dgm:pt>
    <dgm:pt modelId="{CAE71801-1B58-074C-A9FD-A43DDC0AAAA6}" type="pres">
      <dgm:prSet presAssocID="{E6F1667D-054F-424B-AA96-C5C3B697812C}" presName="parentText" presStyleLbl="node1" presStyleIdx="0" presStyleCnt="8">
        <dgm:presLayoutVars>
          <dgm:chMax val="0"/>
          <dgm:bulletEnabled val="1"/>
        </dgm:presLayoutVars>
      </dgm:prSet>
      <dgm:spPr/>
      <dgm:t>
        <a:bodyPr/>
        <a:lstStyle/>
        <a:p>
          <a:endParaRPr lang="es-ES"/>
        </a:p>
      </dgm:t>
    </dgm:pt>
    <dgm:pt modelId="{B502647C-6036-EE42-A72D-9B9431492389}" type="pres">
      <dgm:prSet presAssocID="{D1714A7E-8447-0741-BACC-F910EB67DFB8}" presName="spacer" presStyleCnt="0"/>
      <dgm:spPr/>
      <dgm:t>
        <a:bodyPr/>
        <a:lstStyle/>
        <a:p>
          <a:endParaRPr lang="es-ES"/>
        </a:p>
      </dgm:t>
    </dgm:pt>
    <dgm:pt modelId="{2E367A59-C51E-7F4F-B404-8B7915C0AFFD}" type="pres">
      <dgm:prSet presAssocID="{7A109B30-B3AC-2C42-9AD8-D1528DFE45BE}" presName="parentText" presStyleLbl="node1" presStyleIdx="1" presStyleCnt="8">
        <dgm:presLayoutVars>
          <dgm:chMax val="0"/>
          <dgm:bulletEnabled val="1"/>
        </dgm:presLayoutVars>
      </dgm:prSet>
      <dgm:spPr/>
      <dgm:t>
        <a:bodyPr/>
        <a:lstStyle/>
        <a:p>
          <a:endParaRPr lang="es-ES"/>
        </a:p>
      </dgm:t>
    </dgm:pt>
    <dgm:pt modelId="{439400EE-E513-854D-92CB-44F54A02DA4F}" type="pres">
      <dgm:prSet presAssocID="{17E93887-AD64-C143-8DA3-3DFEBF483BA5}" presName="spacer" presStyleCnt="0"/>
      <dgm:spPr/>
      <dgm:t>
        <a:bodyPr/>
        <a:lstStyle/>
        <a:p>
          <a:endParaRPr lang="es-ES"/>
        </a:p>
      </dgm:t>
    </dgm:pt>
    <dgm:pt modelId="{964E5BBE-1865-EB48-BDCA-ED3E92DFA59C}" type="pres">
      <dgm:prSet presAssocID="{C1E4090B-EB57-B642-8427-214062A074B9}" presName="parentText" presStyleLbl="node1" presStyleIdx="2" presStyleCnt="8">
        <dgm:presLayoutVars>
          <dgm:chMax val="0"/>
          <dgm:bulletEnabled val="1"/>
        </dgm:presLayoutVars>
      </dgm:prSet>
      <dgm:spPr/>
      <dgm:t>
        <a:bodyPr/>
        <a:lstStyle/>
        <a:p>
          <a:endParaRPr lang="es-ES"/>
        </a:p>
      </dgm:t>
    </dgm:pt>
    <dgm:pt modelId="{EDA0A7E6-29FB-3147-A93D-072543404BA8}" type="pres">
      <dgm:prSet presAssocID="{197D758A-BD0D-FB4A-AC8D-536B37F34FD2}" presName="spacer" presStyleCnt="0"/>
      <dgm:spPr/>
      <dgm:t>
        <a:bodyPr/>
        <a:lstStyle/>
        <a:p>
          <a:endParaRPr lang="es-ES"/>
        </a:p>
      </dgm:t>
    </dgm:pt>
    <dgm:pt modelId="{F7B7851A-3B18-C649-8035-01C6E3FA34C9}" type="pres">
      <dgm:prSet presAssocID="{85D02C89-8ABB-7043-A608-682D054F36FE}" presName="parentText" presStyleLbl="node1" presStyleIdx="3" presStyleCnt="8">
        <dgm:presLayoutVars>
          <dgm:chMax val="0"/>
          <dgm:bulletEnabled val="1"/>
        </dgm:presLayoutVars>
      </dgm:prSet>
      <dgm:spPr/>
      <dgm:t>
        <a:bodyPr/>
        <a:lstStyle/>
        <a:p>
          <a:endParaRPr lang="es-ES"/>
        </a:p>
      </dgm:t>
    </dgm:pt>
    <dgm:pt modelId="{E603C48C-84C1-F44E-8985-BECBFD1BA519}" type="pres">
      <dgm:prSet presAssocID="{AA0C542C-E78F-5645-BA70-0F3535933B3C}" presName="spacer" presStyleCnt="0"/>
      <dgm:spPr/>
      <dgm:t>
        <a:bodyPr/>
        <a:lstStyle/>
        <a:p>
          <a:endParaRPr lang="es-ES"/>
        </a:p>
      </dgm:t>
    </dgm:pt>
    <dgm:pt modelId="{19B874D6-4697-9C42-965A-2C992DF3DB77}" type="pres">
      <dgm:prSet presAssocID="{911E86DE-C206-9E45-9E3E-5148008779D4}" presName="parentText" presStyleLbl="node1" presStyleIdx="4" presStyleCnt="8">
        <dgm:presLayoutVars>
          <dgm:chMax val="0"/>
          <dgm:bulletEnabled val="1"/>
        </dgm:presLayoutVars>
      </dgm:prSet>
      <dgm:spPr/>
      <dgm:t>
        <a:bodyPr/>
        <a:lstStyle/>
        <a:p>
          <a:endParaRPr lang="es-ES"/>
        </a:p>
      </dgm:t>
    </dgm:pt>
    <dgm:pt modelId="{FB56D218-2571-9C49-AF8E-39FFCE6AFD0B}" type="pres">
      <dgm:prSet presAssocID="{537B0686-B3C4-EF46-9AD7-22C23911CA30}" presName="spacer" presStyleCnt="0"/>
      <dgm:spPr/>
      <dgm:t>
        <a:bodyPr/>
        <a:lstStyle/>
        <a:p>
          <a:endParaRPr lang="es-ES"/>
        </a:p>
      </dgm:t>
    </dgm:pt>
    <dgm:pt modelId="{E89FE27A-F6E9-0E4B-8218-1187880F6D8E}" type="pres">
      <dgm:prSet presAssocID="{1B629454-5CD4-B242-A6A9-A3FE19B2CE41}" presName="parentText" presStyleLbl="node1" presStyleIdx="5" presStyleCnt="8">
        <dgm:presLayoutVars>
          <dgm:chMax val="0"/>
          <dgm:bulletEnabled val="1"/>
        </dgm:presLayoutVars>
      </dgm:prSet>
      <dgm:spPr/>
      <dgm:t>
        <a:bodyPr/>
        <a:lstStyle/>
        <a:p>
          <a:endParaRPr lang="es-ES"/>
        </a:p>
      </dgm:t>
    </dgm:pt>
    <dgm:pt modelId="{8224C3D6-B073-2D4E-A3BF-C5A98BBF85B2}" type="pres">
      <dgm:prSet presAssocID="{9A8A7803-D60A-D643-8CB3-201B7C839EB3}" presName="spacer" presStyleCnt="0"/>
      <dgm:spPr/>
      <dgm:t>
        <a:bodyPr/>
        <a:lstStyle/>
        <a:p>
          <a:endParaRPr lang="es-ES"/>
        </a:p>
      </dgm:t>
    </dgm:pt>
    <dgm:pt modelId="{D8DABE0C-2D5E-A141-A086-9806A03A9B11}" type="pres">
      <dgm:prSet presAssocID="{C8240916-3C84-9642-AFB4-98A20CAE1469}" presName="parentText" presStyleLbl="node1" presStyleIdx="6" presStyleCnt="8">
        <dgm:presLayoutVars>
          <dgm:chMax val="0"/>
          <dgm:bulletEnabled val="1"/>
        </dgm:presLayoutVars>
      </dgm:prSet>
      <dgm:spPr/>
      <dgm:t>
        <a:bodyPr/>
        <a:lstStyle/>
        <a:p>
          <a:endParaRPr lang="es-ES"/>
        </a:p>
      </dgm:t>
    </dgm:pt>
    <dgm:pt modelId="{4894E09A-7AF2-2F45-8F46-5474ED7059C9}" type="pres">
      <dgm:prSet presAssocID="{238C6863-5171-754E-9700-AC6CDA06AA1B}" presName="spacer" presStyleCnt="0"/>
      <dgm:spPr/>
      <dgm:t>
        <a:bodyPr/>
        <a:lstStyle/>
        <a:p>
          <a:endParaRPr lang="es-ES"/>
        </a:p>
      </dgm:t>
    </dgm:pt>
    <dgm:pt modelId="{00D456D5-DF7A-DD4F-89AA-92168F964714}" type="pres">
      <dgm:prSet presAssocID="{7FD4556B-E719-D94D-9D15-08832D7BE8EA}" presName="parentText" presStyleLbl="node1" presStyleIdx="7" presStyleCnt="8">
        <dgm:presLayoutVars>
          <dgm:chMax val="0"/>
          <dgm:bulletEnabled val="1"/>
        </dgm:presLayoutVars>
      </dgm:prSet>
      <dgm:spPr/>
      <dgm:t>
        <a:bodyPr/>
        <a:lstStyle/>
        <a:p>
          <a:endParaRPr lang="es-ES"/>
        </a:p>
      </dgm:t>
    </dgm:pt>
  </dgm:ptLst>
  <dgm:cxnLst>
    <dgm:cxn modelId="{952B25A1-490B-2F45-83AE-C408F2C26CA2}" srcId="{AA4D75F6-371E-0647-9C44-E2B6A2A22EF1}" destId="{1B629454-5CD4-B242-A6A9-A3FE19B2CE41}" srcOrd="5" destOrd="0" parTransId="{5C2FB8E5-E982-1A44-899A-E21AAEBF5537}" sibTransId="{9A8A7803-D60A-D643-8CB3-201B7C839EB3}"/>
    <dgm:cxn modelId="{4BE80C6F-09F8-604B-8695-3B01C54F323A}" type="presOf" srcId="{C8240916-3C84-9642-AFB4-98A20CAE1469}" destId="{D8DABE0C-2D5E-A141-A086-9806A03A9B11}" srcOrd="0" destOrd="0" presId="urn:microsoft.com/office/officeart/2005/8/layout/vList2"/>
    <dgm:cxn modelId="{F3376F40-5BD8-FB48-846C-496459D2DA44}" srcId="{AA4D75F6-371E-0647-9C44-E2B6A2A22EF1}" destId="{E6F1667D-054F-424B-AA96-C5C3B697812C}" srcOrd="0" destOrd="0" parTransId="{DC8D301E-ABE6-2745-96E1-575D1F7AA01F}" sibTransId="{D1714A7E-8447-0741-BACC-F910EB67DFB8}"/>
    <dgm:cxn modelId="{2F364424-E035-9649-AA74-7BA7AAA1F74F}" srcId="{AA4D75F6-371E-0647-9C44-E2B6A2A22EF1}" destId="{85D02C89-8ABB-7043-A608-682D054F36FE}" srcOrd="3" destOrd="0" parTransId="{CA63FB56-296B-2B40-B813-982399B8E7A2}" sibTransId="{AA0C542C-E78F-5645-BA70-0F3535933B3C}"/>
    <dgm:cxn modelId="{A69606B7-E495-B841-A481-1409AF22D879}" type="presOf" srcId="{E6F1667D-054F-424B-AA96-C5C3B697812C}" destId="{CAE71801-1B58-074C-A9FD-A43DDC0AAAA6}" srcOrd="0" destOrd="0" presId="urn:microsoft.com/office/officeart/2005/8/layout/vList2"/>
    <dgm:cxn modelId="{0A18B851-066E-F140-93E7-7C1003047B55}" srcId="{AA4D75F6-371E-0647-9C44-E2B6A2A22EF1}" destId="{7A109B30-B3AC-2C42-9AD8-D1528DFE45BE}" srcOrd="1" destOrd="0" parTransId="{6BBEC35B-05CC-F344-A51A-2595CB788A9A}" sibTransId="{17E93887-AD64-C143-8DA3-3DFEBF483BA5}"/>
    <dgm:cxn modelId="{D3FC9A26-66FD-A742-A4A6-85CB268FCBE6}" type="presOf" srcId="{AA4D75F6-371E-0647-9C44-E2B6A2A22EF1}" destId="{1B804A5E-2E4A-F04B-BFAC-973F2FA8729F}" srcOrd="0" destOrd="0" presId="urn:microsoft.com/office/officeart/2005/8/layout/vList2"/>
    <dgm:cxn modelId="{06ADDFBC-D369-2E46-82A5-11003AB76B4E}" srcId="{AA4D75F6-371E-0647-9C44-E2B6A2A22EF1}" destId="{911E86DE-C206-9E45-9E3E-5148008779D4}" srcOrd="4" destOrd="0" parTransId="{57881648-5782-E04E-AB68-5D34096CC1DB}" sibTransId="{537B0686-B3C4-EF46-9AD7-22C23911CA30}"/>
    <dgm:cxn modelId="{8D83C50E-4582-D046-8E08-C379D4163ABF}" srcId="{AA4D75F6-371E-0647-9C44-E2B6A2A22EF1}" destId="{C8240916-3C84-9642-AFB4-98A20CAE1469}" srcOrd="6" destOrd="0" parTransId="{BB02C56F-4A61-C44E-ADB4-383115ADD432}" sibTransId="{238C6863-5171-754E-9700-AC6CDA06AA1B}"/>
    <dgm:cxn modelId="{797544F8-69C9-9346-BD12-4F2F57E0B007}" type="presOf" srcId="{911E86DE-C206-9E45-9E3E-5148008779D4}" destId="{19B874D6-4697-9C42-965A-2C992DF3DB77}" srcOrd="0" destOrd="0" presId="urn:microsoft.com/office/officeart/2005/8/layout/vList2"/>
    <dgm:cxn modelId="{24649C82-A0A3-3547-A948-61BB0E06D936}" type="presOf" srcId="{1B629454-5CD4-B242-A6A9-A3FE19B2CE41}" destId="{E89FE27A-F6E9-0E4B-8218-1187880F6D8E}" srcOrd="0" destOrd="0" presId="urn:microsoft.com/office/officeart/2005/8/layout/vList2"/>
    <dgm:cxn modelId="{7A478F1B-CF6C-5346-902B-7FDBB638EFBE}" type="presOf" srcId="{C1E4090B-EB57-B642-8427-214062A074B9}" destId="{964E5BBE-1865-EB48-BDCA-ED3E92DFA59C}" srcOrd="0" destOrd="0" presId="urn:microsoft.com/office/officeart/2005/8/layout/vList2"/>
    <dgm:cxn modelId="{63E427F7-F626-0A41-AE75-DA5B4DF6529C}" type="presOf" srcId="{85D02C89-8ABB-7043-A608-682D054F36FE}" destId="{F7B7851A-3B18-C649-8035-01C6E3FA34C9}" srcOrd="0" destOrd="0" presId="urn:microsoft.com/office/officeart/2005/8/layout/vList2"/>
    <dgm:cxn modelId="{1EE56EA8-892F-A349-91A9-38CCCC95C8AD}" type="presOf" srcId="{7A109B30-B3AC-2C42-9AD8-D1528DFE45BE}" destId="{2E367A59-C51E-7F4F-B404-8B7915C0AFFD}" srcOrd="0" destOrd="0" presId="urn:microsoft.com/office/officeart/2005/8/layout/vList2"/>
    <dgm:cxn modelId="{AF934F24-7128-6649-8824-E305E2A08920}" srcId="{AA4D75F6-371E-0647-9C44-E2B6A2A22EF1}" destId="{7FD4556B-E719-D94D-9D15-08832D7BE8EA}" srcOrd="7" destOrd="0" parTransId="{00CB5991-863D-1C46-BE8E-6D778F609444}" sibTransId="{4325C6EE-51C7-9843-9E18-402B736FD05C}"/>
    <dgm:cxn modelId="{5DD5775E-6362-7842-85D5-30610ECFDF58}" srcId="{AA4D75F6-371E-0647-9C44-E2B6A2A22EF1}" destId="{C1E4090B-EB57-B642-8427-214062A074B9}" srcOrd="2" destOrd="0" parTransId="{75A35B80-C1EC-CE43-95D2-AB807699671C}" sibTransId="{197D758A-BD0D-FB4A-AC8D-536B37F34FD2}"/>
    <dgm:cxn modelId="{903568AE-1A2F-AC4E-856E-8AB5D93D2797}" type="presOf" srcId="{7FD4556B-E719-D94D-9D15-08832D7BE8EA}" destId="{00D456D5-DF7A-DD4F-89AA-92168F964714}" srcOrd="0" destOrd="0" presId="urn:microsoft.com/office/officeart/2005/8/layout/vList2"/>
    <dgm:cxn modelId="{8BC19F1E-2AEB-E84A-8D26-8A45699A87BB}" type="presParOf" srcId="{1B804A5E-2E4A-F04B-BFAC-973F2FA8729F}" destId="{CAE71801-1B58-074C-A9FD-A43DDC0AAAA6}" srcOrd="0" destOrd="0" presId="urn:microsoft.com/office/officeart/2005/8/layout/vList2"/>
    <dgm:cxn modelId="{214AA6BB-5AB8-CF42-8317-2DA3F8AF370B}" type="presParOf" srcId="{1B804A5E-2E4A-F04B-BFAC-973F2FA8729F}" destId="{B502647C-6036-EE42-A72D-9B9431492389}" srcOrd="1" destOrd="0" presId="urn:microsoft.com/office/officeart/2005/8/layout/vList2"/>
    <dgm:cxn modelId="{ED19248B-27A8-C94A-984A-1A53CF7F8685}" type="presParOf" srcId="{1B804A5E-2E4A-F04B-BFAC-973F2FA8729F}" destId="{2E367A59-C51E-7F4F-B404-8B7915C0AFFD}" srcOrd="2" destOrd="0" presId="urn:microsoft.com/office/officeart/2005/8/layout/vList2"/>
    <dgm:cxn modelId="{9BA561CE-B880-3D4E-A3C6-95AC6B0890EE}" type="presParOf" srcId="{1B804A5E-2E4A-F04B-BFAC-973F2FA8729F}" destId="{439400EE-E513-854D-92CB-44F54A02DA4F}" srcOrd="3" destOrd="0" presId="urn:microsoft.com/office/officeart/2005/8/layout/vList2"/>
    <dgm:cxn modelId="{80501C7B-4C14-ED4E-B11E-976F7D0518B6}" type="presParOf" srcId="{1B804A5E-2E4A-F04B-BFAC-973F2FA8729F}" destId="{964E5BBE-1865-EB48-BDCA-ED3E92DFA59C}" srcOrd="4" destOrd="0" presId="urn:microsoft.com/office/officeart/2005/8/layout/vList2"/>
    <dgm:cxn modelId="{FA36DC52-FE3E-F243-BCDA-678310FB477A}" type="presParOf" srcId="{1B804A5E-2E4A-F04B-BFAC-973F2FA8729F}" destId="{EDA0A7E6-29FB-3147-A93D-072543404BA8}" srcOrd="5" destOrd="0" presId="urn:microsoft.com/office/officeart/2005/8/layout/vList2"/>
    <dgm:cxn modelId="{DF8936F3-88CE-E74F-80B3-A9F859EE5FBF}" type="presParOf" srcId="{1B804A5E-2E4A-F04B-BFAC-973F2FA8729F}" destId="{F7B7851A-3B18-C649-8035-01C6E3FA34C9}" srcOrd="6" destOrd="0" presId="urn:microsoft.com/office/officeart/2005/8/layout/vList2"/>
    <dgm:cxn modelId="{3B132827-1FA4-4240-B32D-9F7004D73FC8}" type="presParOf" srcId="{1B804A5E-2E4A-F04B-BFAC-973F2FA8729F}" destId="{E603C48C-84C1-F44E-8985-BECBFD1BA519}" srcOrd="7" destOrd="0" presId="urn:microsoft.com/office/officeart/2005/8/layout/vList2"/>
    <dgm:cxn modelId="{56B70CF4-E9C3-2B4F-916A-B57E6FE926D6}" type="presParOf" srcId="{1B804A5E-2E4A-F04B-BFAC-973F2FA8729F}" destId="{19B874D6-4697-9C42-965A-2C992DF3DB77}" srcOrd="8" destOrd="0" presId="urn:microsoft.com/office/officeart/2005/8/layout/vList2"/>
    <dgm:cxn modelId="{CF5E6282-0828-104F-8068-92CAB5627557}" type="presParOf" srcId="{1B804A5E-2E4A-F04B-BFAC-973F2FA8729F}" destId="{FB56D218-2571-9C49-AF8E-39FFCE6AFD0B}" srcOrd="9" destOrd="0" presId="urn:microsoft.com/office/officeart/2005/8/layout/vList2"/>
    <dgm:cxn modelId="{FB6590A7-6524-104F-BC06-95832D81499D}" type="presParOf" srcId="{1B804A5E-2E4A-F04B-BFAC-973F2FA8729F}" destId="{E89FE27A-F6E9-0E4B-8218-1187880F6D8E}" srcOrd="10" destOrd="0" presId="urn:microsoft.com/office/officeart/2005/8/layout/vList2"/>
    <dgm:cxn modelId="{E2586D2A-4320-A94A-ADB1-C2961F9C886A}" type="presParOf" srcId="{1B804A5E-2E4A-F04B-BFAC-973F2FA8729F}" destId="{8224C3D6-B073-2D4E-A3BF-C5A98BBF85B2}" srcOrd="11" destOrd="0" presId="urn:microsoft.com/office/officeart/2005/8/layout/vList2"/>
    <dgm:cxn modelId="{7F0C2668-B945-2B47-A4D3-9973E914050D}" type="presParOf" srcId="{1B804A5E-2E4A-F04B-BFAC-973F2FA8729F}" destId="{D8DABE0C-2D5E-A141-A086-9806A03A9B11}" srcOrd="12" destOrd="0" presId="urn:microsoft.com/office/officeart/2005/8/layout/vList2"/>
    <dgm:cxn modelId="{12B6F6EE-2D53-554A-B1EF-739CB59E0905}" type="presParOf" srcId="{1B804A5E-2E4A-F04B-BFAC-973F2FA8729F}" destId="{4894E09A-7AF2-2F45-8F46-5474ED7059C9}" srcOrd="13" destOrd="0" presId="urn:microsoft.com/office/officeart/2005/8/layout/vList2"/>
    <dgm:cxn modelId="{592A24E8-CEC7-8C48-8496-AFA8DB593815}" type="presParOf" srcId="{1B804A5E-2E4A-F04B-BFAC-973F2FA8729F}" destId="{00D456D5-DF7A-DD4F-89AA-92168F96471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4D75F6-371E-0647-9C44-E2B6A2A22EF1}" type="doc">
      <dgm:prSet loTypeId="urn:microsoft.com/office/officeart/2005/8/layout/vList2" loCatId="" qsTypeId="urn:microsoft.com/office/officeart/2005/8/quickstyle/3D3" qsCatId="3D" csTypeId="urn:microsoft.com/office/officeart/2005/8/colors/accent0_3" csCatId="mainScheme" phldr="1"/>
      <dgm:spPr/>
      <dgm:t>
        <a:bodyPr/>
        <a:lstStyle/>
        <a:p>
          <a:endParaRPr lang="es-ES"/>
        </a:p>
      </dgm:t>
    </dgm:pt>
    <dgm:pt modelId="{797FFC13-4E4D-6B4F-84E6-68CC91E616B1}">
      <dgm:prSet custT="1"/>
      <dgm:spPr/>
      <dgm:t>
        <a:bodyPr/>
        <a:lstStyle/>
        <a:p>
          <a:r>
            <a:rPr lang="es-ES_tradnl" sz="1600" dirty="0" smtClean="0"/>
            <a:t>IX.- Las </a:t>
          </a:r>
          <a:r>
            <a:rPr lang="es-ES_tradnl" sz="1600" dirty="0" err="1" smtClean="0"/>
            <a:t>librerías</a:t>
          </a:r>
          <a:r>
            <a:rPr lang="es-ES_tradnl" sz="1600" dirty="0" smtClean="0"/>
            <a:t>, y las empresas editoriales y </a:t>
          </a:r>
          <a:r>
            <a:rPr lang="es-ES_tradnl" sz="1600" dirty="0" err="1" smtClean="0"/>
            <a:t>tipográficas</a:t>
          </a:r>
          <a:r>
            <a:rPr lang="es-ES_tradnl" sz="1600" dirty="0" smtClean="0"/>
            <a:t>;</a:t>
          </a:r>
          <a:endParaRPr lang="es-ES_tradnl" sz="1600" dirty="0"/>
        </a:p>
      </dgm:t>
    </dgm:pt>
    <dgm:pt modelId="{98A7F397-7DCC-4940-9D4C-962DA3CD4C65}" type="parTrans" cxnId="{DDBDDCB6-3988-B84F-9506-BFF5FFE620A0}">
      <dgm:prSet/>
      <dgm:spPr/>
      <dgm:t>
        <a:bodyPr/>
        <a:lstStyle/>
        <a:p>
          <a:endParaRPr lang="es-ES"/>
        </a:p>
      </dgm:t>
    </dgm:pt>
    <dgm:pt modelId="{AE3E631E-2959-F148-838E-8715635674CD}" type="sibTrans" cxnId="{DDBDDCB6-3988-B84F-9506-BFF5FFE620A0}">
      <dgm:prSet/>
      <dgm:spPr/>
      <dgm:t>
        <a:bodyPr/>
        <a:lstStyle/>
        <a:p>
          <a:endParaRPr lang="es-ES"/>
        </a:p>
      </dgm:t>
    </dgm:pt>
    <dgm:pt modelId="{50411A0D-F23B-774C-9BF1-60F29B1A244E}">
      <dgm:prSet custT="1"/>
      <dgm:spPr/>
      <dgm:t>
        <a:bodyPr/>
        <a:lstStyle/>
        <a:p>
          <a:r>
            <a:rPr lang="es-ES_tradnl" sz="1600" dirty="0" smtClean="0"/>
            <a:t>X. Las empresas de comisiones, de agencias, de oficinas de negocios comerciales, casas de </a:t>
          </a:r>
          <a:r>
            <a:rPr lang="es-ES_tradnl" sz="1600" dirty="0" err="1" smtClean="0"/>
            <a:t>empeño</a:t>
          </a:r>
          <a:r>
            <a:rPr lang="es-ES_tradnl" sz="1600" dirty="0" smtClean="0"/>
            <a:t> y establecimientos de ventas en </a:t>
          </a:r>
          <a:r>
            <a:rPr lang="es-ES_tradnl" sz="1600" dirty="0" err="1" smtClean="0"/>
            <a:t>pública</a:t>
          </a:r>
          <a:r>
            <a:rPr lang="es-ES_tradnl" sz="1600" dirty="0" smtClean="0"/>
            <a:t> almoneda; </a:t>
          </a:r>
          <a:endParaRPr lang="es-ES_tradnl" sz="1600" dirty="0"/>
        </a:p>
      </dgm:t>
    </dgm:pt>
    <dgm:pt modelId="{64563B73-A874-914C-AF57-03FFA8F993D8}" type="parTrans" cxnId="{D39B78C3-C1FE-FB4E-8474-A9EA1E3496CE}">
      <dgm:prSet/>
      <dgm:spPr/>
      <dgm:t>
        <a:bodyPr/>
        <a:lstStyle/>
        <a:p>
          <a:endParaRPr lang="es-ES"/>
        </a:p>
      </dgm:t>
    </dgm:pt>
    <dgm:pt modelId="{C60B9C72-C61E-1441-A741-229E98CD2D14}" type="sibTrans" cxnId="{D39B78C3-C1FE-FB4E-8474-A9EA1E3496CE}">
      <dgm:prSet/>
      <dgm:spPr/>
      <dgm:t>
        <a:bodyPr/>
        <a:lstStyle/>
        <a:p>
          <a:endParaRPr lang="es-ES"/>
        </a:p>
      </dgm:t>
    </dgm:pt>
    <dgm:pt modelId="{B6003B8A-064C-CF45-9E4D-BF63BAF59574}">
      <dgm:prSet custT="1"/>
      <dgm:spPr/>
      <dgm:t>
        <a:bodyPr/>
        <a:lstStyle/>
        <a:p>
          <a:r>
            <a:rPr lang="es-ES_tradnl" sz="1600" dirty="0" smtClean="0"/>
            <a:t>XI.- Las empresas de </a:t>
          </a:r>
          <a:r>
            <a:rPr lang="es-ES_tradnl" sz="1600" dirty="0" err="1" smtClean="0"/>
            <a:t>espectáculos</a:t>
          </a:r>
          <a:r>
            <a:rPr lang="es-ES_tradnl" sz="1600" dirty="0" smtClean="0"/>
            <a:t> </a:t>
          </a:r>
          <a:r>
            <a:rPr lang="es-ES_tradnl" sz="1600" dirty="0" err="1" smtClean="0"/>
            <a:t>públicos</a:t>
          </a:r>
          <a:r>
            <a:rPr lang="es-ES_tradnl" sz="1600" dirty="0" smtClean="0"/>
            <a:t>;</a:t>
          </a:r>
          <a:endParaRPr lang="es-ES_tradnl" sz="1600" dirty="0"/>
        </a:p>
      </dgm:t>
    </dgm:pt>
    <dgm:pt modelId="{BE9685DB-FEAD-1D47-AACF-88852C74897A}" type="parTrans" cxnId="{5AB9031F-49C6-2B4B-A358-7165EDB5101E}">
      <dgm:prSet/>
      <dgm:spPr/>
      <dgm:t>
        <a:bodyPr/>
        <a:lstStyle/>
        <a:p>
          <a:endParaRPr lang="es-ES"/>
        </a:p>
      </dgm:t>
    </dgm:pt>
    <dgm:pt modelId="{EE19A837-AA0E-7D45-B8D0-AF308A0A8DC9}" type="sibTrans" cxnId="{5AB9031F-49C6-2B4B-A358-7165EDB5101E}">
      <dgm:prSet/>
      <dgm:spPr/>
      <dgm:t>
        <a:bodyPr/>
        <a:lstStyle/>
        <a:p>
          <a:endParaRPr lang="es-ES"/>
        </a:p>
      </dgm:t>
    </dgm:pt>
    <dgm:pt modelId="{52D9C72A-F6C5-6540-9C35-09AACC083C92}">
      <dgm:prSet custT="1"/>
      <dgm:spPr/>
      <dgm:t>
        <a:bodyPr/>
        <a:lstStyle/>
        <a:p>
          <a:r>
            <a:rPr lang="es-ES_tradnl" sz="1600" dirty="0" smtClean="0"/>
            <a:t> XII.- Las operaciones de </a:t>
          </a:r>
          <a:r>
            <a:rPr lang="es-ES_tradnl" sz="1600" dirty="0" err="1" smtClean="0"/>
            <a:t>comisión</a:t>
          </a:r>
          <a:r>
            <a:rPr lang="es-ES_tradnl" sz="1600" dirty="0" smtClean="0"/>
            <a:t> mercantil; </a:t>
          </a:r>
          <a:endParaRPr lang="es-ES_tradnl" sz="1600" dirty="0"/>
        </a:p>
      </dgm:t>
    </dgm:pt>
    <dgm:pt modelId="{CE0B4A2A-A93E-F64C-B604-892183A615CA}" type="parTrans" cxnId="{22DD99D5-4CE8-B949-8704-FE38E0B25D5E}">
      <dgm:prSet/>
      <dgm:spPr/>
      <dgm:t>
        <a:bodyPr/>
        <a:lstStyle/>
        <a:p>
          <a:endParaRPr lang="es-ES"/>
        </a:p>
      </dgm:t>
    </dgm:pt>
    <dgm:pt modelId="{B97FA4FB-8DFB-E74B-A988-C30F0A9AEA58}" type="sibTrans" cxnId="{22DD99D5-4CE8-B949-8704-FE38E0B25D5E}">
      <dgm:prSet/>
      <dgm:spPr/>
      <dgm:t>
        <a:bodyPr/>
        <a:lstStyle/>
        <a:p>
          <a:endParaRPr lang="es-ES"/>
        </a:p>
      </dgm:t>
    </dgm:pt>
    <dgm:pt modelId="{02EA4762-7EA8-E548-BFD7-3DB5C9C5D3B2}">
      <dgm:prSet custT="1"/>
      <dgm:spPr/>
      <dgm:t>
        <a:bodyPr/>
        <a:lstStyle/>
        <a:p>
          <a:r>
            <a:rPr lang="es-ES_tradnl" sz="1600" dirty="0" smtClean="0"/>
            <a:t>XIII.- Las operaciones de </a:t>
          </a:r>
          <a:r>
            <a:rPr lang="es-ES_tradnl" sz="1600" dirty="0" err="1" smtClean="0"/>
            <a:t>mediación</a:t>
          </a:r>
          <a:r>
            <a:rPr lang="es-ES_tradnl" sz="1600" dirty="0" smtClean="0"/>
            <a:t> de negocios mercantiles; </a:t>
          </a:r>
          <a:endParaRPr lang="es-ES_tradnl" sz="1600" dirty="0"/>
        </a:p>
      </dgm:t>
    </dgm:pt>
    <dgm:pt modelId="{222CDC32-3986-274A-9A18-700A24612563}" type="parTrans" cxnId="{3ADC1EEC-5A6E-9E44-AD6F-C3BA97E9202D}">
      <dgm:prSet/>
      <dgm:spPr/>
      <dgm:t>
        <a:bodyPr/>
        <a:lstStyle/>
        <a:p>
          <a:endParaRPr lang="es-ES"/>
        </a:p>
      </dgm:t>
    </dgm:pt>
    <dgm:pt modelId="{10F206E6-E41F-9646-81E5-51377EF389B1}" type="sibTrans" cxnId="{3ADC1EEC-5A6E-9E44-AD6F-C3BA97E9202D}">
      <dgm:prSet/>
      <dgm:spPr/>
      <dgm:t>
        <a:bodyPr/>
        <a:lstStyle/>
        <a:p>
          <a:endParaRPr lang="es-ES"/>
        </a:p>
      </dgm:t>
    </dgm:pt>
    <dgm:pt modelId="{9617B753-9AB4-4E46-AD61-7A1C8BC10C0D}">
      <dgm:prSet custT="1"/>
      <dgm:spPr/>
      <dgm:t>
        <a:bodyPr/>
        <a:lstStyle/>
        <a:p>
          <a:r>
            <a:rPr lang="es-ES_tradnl" sz="1600" dirty="0" smtClean="0"/>
            <a:t>XIV.- Las operaciones de bancos; </a:t>
          </a:r>
          <a:endParaRPr lang="es-ES_tradnl" sz="1600" dirty="0"/>
        </a:p>
      </dgm:t>
    </dgm:pt>
    <dgm:pt modelId="{CBDF03CC-DC5C-5A4C-B7ED-D6BE9E36E9D4}" type="parTrans" cxnId="{698BB22B-6B49-8645-898F-76F9DA586451}">
      <dgm:prSet/>
      <dgm:spPr/>
      <dgm:t>
        <a:bodyPr/>
        <a:lstStyle/>
        <a:p>
          <a:endParaRPr lang="es-ES"/>
        </a:p>
      </dgm:t>
    </dgm:pt>
    <dgm:pt modelId="{54C62188-1B88-EF42-9D50-E2B9F9A7CD5F}" type="sibTrans" cxnId="{698BB22B-6B49-8645-898F-76F9DA586451}">
      <dgm:prSet/>
      <dgm:spPr/>
      <dgm:t>
        <a:bodyPr/>
        <a:lstStyle/>
        <a:p>
          <a:endParaRPr lang="es-ES"/>
        </a:p>
      </dgm:t>
    </dgm:pt>
    <dgm:pt modelId="{85D71E92-8B1C-DA41-B40B-C5814580B081}">
      <dgm:prSet custT="1"/>
      <dgm:spPr/>
      <dgm:t>
        <a:bodyPr/>
        <a:lstStyle/>
        <a:p>
          <a:r>
            <a:rPr lang="es-ES_tradnl" sz="1600" dirty="0" smtClean="0"/>
            <a:t>XV.- Todos los contratos relativos al comercio marítimo y a la navegación interior y exterior; </a:t>
          </a:r>
          <a:endParaRPr lang="es-ES_tradnl" sz="1600" dirty="0"/>
        </a:p>
      </dgm:t>
    </dgm:pt>
    <dgm:pt modelId="{7F09B046-D409-A148-9362-F03219E85B25}" type="parTrans" cxnId="{8FAF4BC0-00B0-404F-ADFA-7782F11367FF}">
      <dgm:prSet/>
      <dgm:spPr/>
      <dgm:t>
        <a:bodyPr/>
        <a:lstStyle/>
        <a:p>
          <a:endParaRPr lang="es-ES"/>
        </a:p>
      </dgm:t>
    </dgm:pt>
    <dgm:pt modelId="{15ABCD9C-DA73-8641-B894-DF5B0C3311B8}" type="sibTrans" cxnId="{8FAF4BC0-00B0-404F-ADFA-7782F11367FF}">
      <dgm:prSet/>
      <dgm:spPr/>
      <dgm:t>
        <a:bodyPr/>
        <a:lstStyle/>
        <a:p>
          <a:endParaRPr lang="es-ES"/>
        </a:p>
      </dgm:t>
    </dgm:pt>
    <dgm:pt modelId="{6ADEB9B7-1E2E-B547-9641-D64B27470325}">
      <dgm:prSet custT="1"/>
      <dgm:spPr/>
      <dgm:t>
        <a:bodyPr/>
        <a:lstStyle/>
        <a:p>
          <a:r>
            <a:rPr lang="es-ES_tradnl" sz="1600" dirty="0" smtClean="0"/>
            <a:t>XVI.- Los contratos de seguros de toda especie; </a:t>
          </a:r>
          <a:endParaRPr lang="es-ES_tradnl" sz="1600" dirty="0"/>
        </a:p>
      </dgm:t>
    </dgm:pt>
    <dgm:pt modelId="{CCEE4AB5-5FC5-8C4D-81DA-2160CB0C2537}" type="parTrans" cxnId="{EC18F093-5BBB-C243-AE65-B6617E0E7863}">
      <dgm:prSet/>
      <dgm:spPr/>
      <dgm:t>
        <a:bodyPr/>
        <a:lstStyle/>
        <a:p>
          <a:endParaRPr lang="es-ES"/>
        </a:p>
      </dgm:t>
    </dgm:pt>
    <dgm:pt modelId="{02047DE0-2AB0-834B-B8F6-03C892B9734F}" type="sibTrans" cxnId="{EC18F093-5BBB-C243-AE65-B6617E0E7863}">
      <dgm:prSet/>
      <dgm:spPr/>
      <dgm:t>
        <a:bodyPr/>
        <a:lstStyle/>
        <a:p>
          <a:endParaRPr lang="es-ES"/>
        </a:p>
      </dgm:t>
    </dgm:pt>
    <dgm:pt modelId="{13357898-6F45-DF42-8183-3F88C80AA566}">
      <dgm:prSet custT="1"/>
      <dgm:spPr/>
      <dgm:t>
        <a:bodyPr/>
        <a:lstStyle/>
        <a:p>
          <a:r>
            <a:rPr lang="es-ES_tradnl" sz="1600" dirty="0" smtClean="0"/>
            <a:t>XVII.- Los depósitos por causa de comercio; </a:t>
          </a:r>
          <a:endParaRPr lang="es-ES_tradnl" sz="1600" dirty="0"/>
        </a:p>
      </dgm:t>
    </dgm:pt>
    <dgm:pt modelId="{1FE73AE9-1F8D-BF47-B252-75A9232EE960}" type="parTrans" cxnId="{59FC3E56-9B3A-9E4B-96AB-D4CF699B763D}">
      <dgm:prSet/>
      <dgm:spPr/>
      <dgm:t>
        <a:bodyPr/>
        <a:lstStyle/>
        <a:p>
          <a:endParaRPr lang="es-ES"/>
        </a:p>
      </dgm:t>
    </dgm:pt>
    <dgm:pt modelId="{AB8AAD4A-3508-5B49-9F32-03F905CFC184}" type="sibTrans" cxnId="{59FC3E56-9B3A-9E4B-96AB-D4CF699B763D}">
      <dgm:prSet/>
      <dgm:spPr/>
      <dgm:t>
        <a:bodyPr/>
        <a:lstStyle/>
        <a:p>
          <a:endParaRPr lang="es-ES"/>
        </a:p>
      </dgm:t>
    </dgm:pt>
    <dgm:pt modelId="{1B804A5E-2E4A-F04B-BFAC-973F2FA8729F}" type="pres">
      <dgm:prSet presAssocID="{AA4D75F6-371E-0647-9C44-E2B6A2A22EF1}" presName="linear" presStyleCnt="0">
        <dgm:presLayoutVars>
          <dgm:animLvl val="lvl"/>
          <dgm:resizeHandles val="exact"/>
        </dgm:presLayoutVars>
      </dgm:prSet>
      <dgm:spPr/>
      <dgm:t>
        <a:bodyPr/>
        <a:lstStyle/>
        <a:p>
          <a:endParaRPr lang="es-ES"/>
        </a:p>
      </dgm:t>
    </dgm:pt>
    <dgm:pt modelId="{74D255F7-2CCE-7F4C-A34D-7B570FE3E1B4}" type="pres">
      <dgm:prSet presAssocID="{797FFC13-4E4D-6B4F-84E6-68CC91E616B1}" presName="parentText" presStyleLbl="node1" presStyleIdx="0" presStyleCnt="9">
        <dgm:presLayoutVars>
          <dgm:chMax val="0"/>
          <dgm:bulletEnabled val="1"/>
        </dgm:presLayoutVars>
      </dgm:prSet>
      <dgm:spPr/>
      <dgm:t>
        <a:bodyPr/>
        <a:lstStyle/>
        <a:p>
          <a:endParaRPr lang="es-ES"/>
        </a:p>
      </dgm:t>
    </dgm:pt>
    <dgm:pt modelId="{F39B7C33-6CFD-3249-A814-1A480414C03F}" type="pres">
      <dgm:prSet presAssocID="{AE3E631E-2959-F148-838E-8715635674CD}" presName="spacer" presStyleCnt="0"/>
      <dgm:spPr/>
      <dgm:t>
        <a:bodyPr/>
        <a:lstStyle/>
        <a:p>
          <a:endParaRPr lang="es-ES"/>
        </a:p>
      </dgm:t>
    </dgm:pt>
    <dgm:pt modelId="{25D6439D-3BE7-6747-A93C-DD28474AED47}" type="pres">
      <dgm:prSet presAssocID="{50411A0D-F23B-774C-9BF1-60F29B1A244E}" presName="parentText" presStyleLbl="node1" presStyleIdx="1" presStyleCnt="9">
        <dgm:presLayoutVars>
          <dgm:chMax val="0"/>
          <dgm:bulletEnabled val="1"/>
        </dgm:presLayoutVars>
      </dgm:prSet>
      <dgm:spPr/>
      <dgm:t>
        <a:bodyPr/>
        <a:lstStyle/>
        <a:p>
          <a:endParaRPr lang="es-ES"/>
        </a:p>
      </dgm:t>
    </dgm:pt>
    <dgm:pt modelId="{B8FED59C-8BEB-D64D-93F7-525DE0B1EFD9}" type="pres">
      <dgm:prSet presAssocID="{C60B9C72-C61E-1441-A741-229E98CD2D14}" presName="spacer" presStyleCnt="0"/>
      <dgm:spPr/>
      <dgm:t>
        <a:bodyPr/>
        <a:lstStyle/>
        <a:p>
          <a:endParaRPr lang="es-ES"/>
        </a:p>
      </dgm:t>
    </dgm:pt>
    <dgm:pt modelId="{91090AD7-C6A0-8D46-A6C0-905082EBBE86}" type="pres">
      <dgm:prSet presAssocID="{B6003B8A-064C-CF45-9E4D-BF63BAF59574}" presName="parentText" presStyleLbl="node1" presStyleIdx="2" presStyleCnt="9">
        <dgm:presLayoutVars>
          <dgm:chMax val="0"/>
          <dgm:bulletEnabled val="1"/>
        </dgm:presLayoutVars>
      </dgm:prSet>
      <dgm:spPr/>
      <dgm:t>
        <a:bodyPr/>
        <a:lstStyle/>
        <a:p>
          <a:endParaRPr lang="es-ES"/>
        </a:p>
      </dgm:t>
    </dgm:pt>
    <dgm:pt modelId="{51A7266F-4176-F84B-85C8-2CAD30A4D514}" type="pres">
      <dgm:prSet presAssocID="{EE19A837-AA0E-7D45-B8D0-AF308A0A8DC9}" presName="spacer" presStyleCnt="0"/>
      <dgm:spPr/>
      <dgm:t>
        <a:bodyPr/>
        <a:lstStyle/>
        <a:p>
          <a:endParaRPr lang="es-ES"/>
        </a:p>
      </dgm:t>
    </dgm:pt>
    <dgm:pt modelId="{7DFD1A62-2AB3-CD4A-8A2A-AE89CEE78C72}" type="pres">
      <dgm:prSet presAssocID="{52D9C72A-F6C5-6540-9C35-09AACC083C92}" presName="parentText" presStyleLbl="node1" presStyleIdx="3" presStyleCnt="9">
        <dgm:presLayoutVars>
          <dgm:chMax val="0"/>
          <dgm:bulletEnabled val="1"/>
        </dgm:presLayoutVars>
      </dgm:prSet>
      <dgm:spPr/>
      <dgm:t>
        <a:bodyPr/>
        <a:lstStyle/>
        <a:p>
          <a:endParaRPr lang="es-ES"/>
        </a:p>
      </dgm:t>
    </dgm:pt>
    <dgm:pt modelId="{B9AA1665-C65F-6C43-8C16-43CFE6DCBCE9}" type="pres">
      <dgm:prSet presAssocID="{B97FA4FB-8DFB-E74B-A988-C30F0A9AEA58}" presName="spacer" presStyleCnt="0"/>
      <dgm:spPr/>
      <dgm:t>
        <a:bodyPr/>
        <a:lstStyle/>
        <a:p>
          <a:endParaRPr lang="es-ES"/>
        </a:p>
      </dgm:t>
    </dgm:pt>
    <dgm:pt modelId="{1F527860-35FB-E548-BED3-9B938584C228}" type="pres">
      <dgm:prSet presAssocID="{02EA4762-7EA8-E548-BFD7-3DB5C9C5D3B2}" presName="parentText" presStyleLbl="node1" presStyleIdx="4" presStyleCnt="9">
        <dgm:presLayoutVars>
          <dgm:chMax val="0"/>
          <dgm:bulletEnabled val="1"/>
        </dgm:presLayoutVars>
      </dgm:prSet>
      <dgm:spPr/>
      <dgm:t>
        <a:bodyPr/>
        <a:lstStyle/>
        <a:p>
          <a:endParaRPr lang="es-ES"/>
        </a:p>
      </dgm:t>
    </dgm:pt>
    <dgm:pt modelId="{54C3D59B-893A-C646-98B6-5DD38962DE94}" type="pres">
      <dgm:prSet presAssocID="{10F206E6-E41F-9646-81E5-51377EF389B1}" presName="spacer" presStyleCnt="0"/>
      <dgm:spPr/>
      <dgm:t>
        <a:bodyPr/>
        <a:lstStyle/>
        <a:p>
          <a:endParaRPr lang="es-ES"/>
        </a:p>
      </dgm:t>
    </dgm:pt>
    <dgm:pt modelId="{54A8F193-39A8-D042-A2C0-BDDB5FF75AC6}" type="pres">
      <dgm:prSet presAssocID="{9617B753-9AB4-4E46-AD61-7A1C8BC10C0D}" presName="parentText" presStyleLbl="node1" presStyleIdx="5" presStyleCnt="9">
        <dgm:presLayoutVars>
          <dgm:chMax val="0"/>
          <dgm:bulletEnabled val="1"/>
        </dgm:presLayoutVars>
      </dgm:prSet>
      <dgm:spPr/>
      <dgm:t>
        <a:bodyPr/>
        <a:lstStyle/>
        <a:p>
          <a:endParaRPr lang="es-ES"/>
        </a:p>
      </dgm:t>
    </dgm:pt>
    <dgm:pt modelId="{5A44473C-0E5C-3348-ABE1-ADC3C0D309D5}" type="pres">
      <dgm:prSet presAssocID="{54C62188-1B88-EF42-9D50-E2B9F9A7CD5F}" presName="spacer" presStyleCnt="0"/>
      <dgm:spPr/>
      <dgm:t>
        <a:bodyPr/>
        <a:lstStyle/>
        <a:p>
          <a:endParaRPr lang="es-ES"/>
        </a:p>
      </dgm:t>
    </dgm:pt>
    <dgm:pt modelId="{1EAF39F1-2841-1342-8A3E-9A5CEF870A81}" type="pres">
      <dgm:prSet presAssocID="{85D71E92-8B1C-DA41-B40B-C5814580B081}" presName="parentText" presStyleLbl="node1" presStyleIdx="6" presStyleCnt="9">
        <dgm:presLayoutVars>
          <dgm:chMax val="0"/>
          <dgm:bulletEnabled val="1"/>
        </dgm:presLayoutVars>
      </dgm:prSet>
      <dgm:spPr/>
      <dgm:t>
        <a:bodyPr/>
        <a:lstStyle/>
        <a:p>
          <a:endParaRPr lang="es-ES"/>
        </a:p>
      </dgm:t>
    </dgm:pt>
    <dgm:pt modelId="{01910F2F-1F93-0B4A-9677-486C56817605}" type="pres">
      <dgm:prSet presAssocID="{15ABCD9C-DA73-8641-B894-DF5B0C3311B8}" presName="spacer" presStyleCnt="0"/>
      <dgm:spPr/>
      <dgm:t>
        <a:bodyPr/>
        <a:lstStyle/>
        <a:p>
          <a:endParaRPr lang="es-ES"/>
        </a:p>
      </dgm:t>
    </dgm:pt>
    <dgm:pt modelId="{C12783EA-158E-5749-BEBD-285C6F9EC282}" type="pres">
      <dgm:prSet presAssocID="{6ADEB9B7-1E2E-B547-9641-D64B27470325}" presName="parentText" presStyleLbl="node1" presStyleIdx="7" presStyleCnt="9">
        <dgm:presLayoutVars>
          <dgm:chMax val="0"/>
          <dgm:bulletEnabled val="1"/>
        </dgm:presLayoutVars>
      </dgm:prSet>
      <dgm:spPr/>
      <dgm:t>
        <a:bodyPr/>
        <a:lstStyle/>
        <a:p>
          <a:endParaRPr lang="es-ES"/>
        </a:p>
      </dgm:t>
    </dgm:pt>
    <dgm:pt modelId="{A1F3A23D-4BD4-364B-A03D-1292695C1F70}" type="pres">
      <dgm:prSet presAssocID="{02047DE0-2AB0-834B-B8F6-03C892B9734F}" presName="spacer" presStyleCnt="0"/>
      <dgm:spPr/>
      <dgm:t>
        <a:bodyPr/>
        <a:lstStyle/>
        <a:p>
          <a:endParaRPr lang="es-ES"/>
        </a:p>
      </dgm:t>
    </dgm:pt>
    <dgm:pt modelId="{9CF1C0AB-E2EC-5540-B7D3-2C709DAF7033}" type="pres">
      <dgm:prSet presAssocID="{13357898-6F45-DF42-8183-3F88C80AA566}" presName="parentText" presStyleLbl="node1" presStyleIdx="8" presStyleCnt="9">
        <dgm:presLayoutVars>
          <dgm:chMax val="0"/>
          <dgm:bulletEnabled val="1"/>
        </dgm:presLayoutVars>
      </dgm:prSet>
      <dgm:spPr/>
      <dgm:t>
        <a:bodyPr/>
        <a:lstStyle/>
        <a:p>
          <a:endParaRPr lang="es-ES"/>
        </a:p>
      </dgm:t>
    </dgm:pt>
  </dgm:ptLst>
  <dgm:cxnLst>
    <dgm:cxn modelId="{B4965138-19E1-0644-BEE2-13777B076FC3}" type="presOf" srcId="{6ADEB9B7-1E2E-B547-9641-D64B27470325}" destId="{C12783EA-158E-5749-BEBD-285C6F9EC282}" srcOrd="0" destOrd="0" presId="urn:microsoft.com/office/officeart/2005/8/layout/vList2"/>
    <dgm:cxn modelId="{59FC3E56-9B3A-9E4B-96AB-D4CF699B763D}" srcId="{AA4D75F6-371E-0647-9C44-E2B6A2A22EF1}" destId="{13357898-6F45-DF42-8183-3F88C80AA566}" srcOrd="8" destOrd="0" parTransId="{1FE73AE9-1F8D-BF47-B252-75A9232EE960}" sibTransId="{AB8AAD4A-3508-5B49-9F32-03F905CFC184}"/>
    <dgm:cxn modelId="{5AB9031F-49C6-2B4B-A358-7165EDB5101E}" srcId="{AA4D75F6-371E-0647-9C44-E2B6A2A22EF1}" destId="{B6003B8A-064C-CF45-9E4D-BF63BAF59574}" srcOrd="2" destOrd="0" parTransId="{BE9685DB-FEAD-1D47-AACF-88852C74897A}" sibTransId="{EE19A837-AA0E-7D45-B8D0-AF308A0A8DC9}"/>
    <dgm:cxn modelId="{1BF1103C-9937-754B-9A04-A0857095C2E1}" type="presOf" srcId="{13357898-6F45-DF42-8183-3F88C80AA566}" destId="{9CF1C0AB-E2EC-5540-B7D3-2C709DAF7033}" srcOrd="0" destOrd="0" presId="urn:microsoft.com/office/officeart/2005/8/layout/vList2"/>
    <dgm:cxn modelId="{E2F2F52B-FC43-7441-AECD-27A022503F10}" type="presOf" srcId="{AA4D75F6-371E-0647-9C44-E2B6A2A22EF1}" destId="{1B804A5E-2E4A-F04B-BFAC-973F2FA8729F}" srcOrd="0" destOrd="0" presId="urn:microsoft.com/office/officeart/2005/8/layout/vList2"/>
    <dgm:cxn modelId="{22DD99D5-4CE8-B949-8704-FE38E0B25D5E}" srcId="{AA4D75F6-371E-0647-9C44-E2B6A2A22EF1}" destId="{52D9C72A-F6C5-6540-9C35-09AACC083C92}" srcOrd="3" destOrd="0" parTransId="{CE0B4A2A-A93E-F64C-B604-892183A615CA}" sibTransId="{B97FA4FB-8DFB-E74B-A988-C30F0A9AEA58}"/>
    <dgm:cxn modelId="{698BB22B-6B49-8645-898F-76F9DA586451}" srcId="{AA4D75F6-371E-0647-9C44-E2B6A2A22EF1}" destId="{9617B753-9AB4-4E46-AD61-7A1C8BC10C0D}" srcOrd="5" destOrd="0" parTransId="{CBDF03CC-DC5C-5A4C-B7ED-D6BE9E36E9D4}" sibTransId="{54C62188-1B88-EF42-9D50-E2B9F9A7CD5F}"/>
    <dgm:cxn modelId="{D39B78C3-C1FE-FB4E-8474-A9EA1E3496CE}" srcId="{AA4D75F6-371E-0647-9C44-E2B6A2A22EF1}" destId="{50411A0D-F23B-774C-9BF1-60F29B1A244E}" srcOrd="1" destOrd="0" parTransId="{64563B73-A874-914C-AF57-03FFA8F993D8}" sibTransId="{C60B9C72-C61E-1441-A741-229E98CD2D14}"/>
    <dgm:cxn modelId="{6A15BD4C-0FF0-CC49-BF94-98E31CD1B38C}" type="presOf" srcId="{02EA4762-7EA8-E548-BFD7-3DB5C9C5D3B2}" destId="{1F527860-35FB-E548-BED3-9B938584C228}" srcOrd="0" destOrd="0" presId="urn:microsoft.com/office/officeart/2005/8/layout/vList2"/>
    <dgm:cxn modelId="{DEBDC590-AAFA-834D-A615-697905797142}" type="presOf" srcId="{85D71E92-8B1C-DA41-B40B-C5814580B081}" destId="{1EAF39F1-2841-1342-8A3E-9A5CEF870A81}" srcOrd="0" destOrd="0" presId="urn:microsoft.com/office/officeart/2005/8/layout/vList2"/>
    <dgm:cxn modelId="{DDBDDCB6-3988-B84F-9506-BFF5FFE620A0}" srcId="{AA4D75F6-371E-0647-9C44-E2B6A2A22EF1}" destId="{797FFC13-4E4D-6B4F-84E6-68CC91E616B1}" srcOrd="0" destOrd="0" parTransId="{98A7F397-7DCC-4940-9D4C-962DA3CD4C65}" sibTransId="{AE3E631E-2959-F148-838E-8715635674CD}"/>
    <dgm:cxn modelId="{1754A1E9-172E-A04F-B1DA-A05F9CD47440}" type="presOf" srcId="{B6003B8A-064C-CF45-9E4D-BF63BAF59574}" destId="{91090AD7-C6A0-8D46-A6C0-905082EBBE86}" srcOrd="0" destOrd="0" presId="urn:microsoft.com/office/officeart/2005/8/layout/vList2"/>
    <dgm:cxn modelId="{EC18F093-5BBB-C243-AE65-B6617E0E7863}" srcId="{AA4D75F6-371E-0647-9C44-E2B6A2A22EF1}" destId="{6ADEB9B7-1E2E-B547-9641-D64B27470325}" srcOrd="7" destOrd="0" parTransId="{CCEE4AB5-5FC5-8C4D-81DA-2160CB0C2537}" sibTransId="{02047DE0-2AB0-834B-B8F6-03C892B9734F}"/>
    <dgm:cxn modelId="{8FAF4BC0-00B0-404F-ADFA-7782F11367FF}" srcId="{AA4D75F6-371E-0647-9C44-E2B6A2A22EF1}" destId="{85D71E92-8B1C-DA41-B40B-C5814580B081}" srcOrd="6" destOrd="0" parTransId="{7F09B046-D409-A148-9362-F03219E85B25}" sibTransId="{15ABCD9C-DA73-8641-B894-DF5B0C3311B8}"/>
    <dgm:cxn modelId="{A1C9D8D5-6FE4-9A4A-970A-0A7AA3E447A5}" type="presOf" srcId="{52D9C72A-F6C5-6540-9C35-09AACC083C92}" destId="{7DFD1A62-2AB3-CD4A-8A2A-AE89CEE78C72}" srcOrd="0" destOrd="0" presId="urn:microsoft.com/office/officeart/2005/8/layout/vList2"/>
    <dgm:cxn modelId="{CC1624B9-1BAA-144E-8747-E6217A48A42B}" type="presOf" srcId="{797FFC13-4E4D-6B4F-84E6-68CC91E616B1}" destId="{74D255F7-2CCE-7F4C-A34D-7B570FE3E1B4}" srcOrd="0" destOrd="0" presId="urn:microsoft.com/office/officeart/2005/8/layout/vList2"/>
    <dgm:cxn modelId="{3ADC1EEC-5A6E-9E44-AD6F-C3BA97E9202D}" srcId="{AA4D75F6-371E-0647-9C44-E2B6A2A22EF1}" destId="{02EA4762-7EA8-E548-BFD7-3DB5C9C5D3B2}" srcOrd="4" destOrd="0" parTransId="{222CDC32-3986-274A-9A18-700A24612563}" sibTransId="{10F206E6-E41F-9646-81E5-51377EF389B1}"/>
    <dgm:cxn modelId="{68B801B1-C493-9545-AC0B-23147ED980D7}" type="presOf" srcId="{50411A0D-F23B-774C-9BF1-60F29B1A244E}" destId="{25D6439D-3BE7-6747-A93C-DD28474AED47}" srcOrd="0" destOrd="0" presId="urn:microsoft.com/office/officeart/2005/8/layout/vList2"/>
    <dgm:cxn modelId="{7D68EF70-FC61-C046-A8BB-DEDA717698AF}" type="presOf" srcId="{9617B753-9AB4-4E46-AD61-7A1C8BC10C0D}" destId="{54A8F193-39A8-D042-A2C0-BDDB5FF75AC6}" srcOrd="0" destOrd="0" presId="urn:microsoft.com/office/officeart/2005/8/layout/vList2"/>
    <dgm:cxn modelId="{F1D21DF7-CB77-EB45-B31F-7345B85BB44B}" type="presParOf" srcId="{1B804A5E-2E4A-F04B-BFAC-973F2FA8729F}" destId="{74D255F7-2CCE-7F4C-A34D-7B570FE3E1B4}" srcOrd="0" destOrd="0" presId="urn:microsoft.com/office/officeart/2005/8/layout/vList2"/>
    <dgm:cxn modelId="{C0B01B98-AA55-1E4C-8393-7D82DB204A40}" type="presParOf" srcId="{1B804A5E-2E4A-F04B-BFAC-973F2FA8729F}" destId="{F39B7C33-6CFD-3249-A814-1A480414C03F}" srcOrd="1" destOrd="0" presId="urn:microsoft.com/office/officeart/2005/8/layout/vList2"/>
    <dgm:cxn modelId="{9C363277-BD3D-2D4B-B680-BFA4B7B08E08}" type="presParOf" srcId="{1B804A5E-2E4A-F04B-BFAC-973F2FA8729F}" destId="{25D6439D-3BE7-6747-A93C-DD28474AED47}" srcOrd="2" destOrd="0" presId="urn:microsoft.com/office/officeart/2005/8/layout/vList2"/>
    <dgm:cxn modelId="{38EE5DF7-A704-1349-9711-8C8D73BF4BD3}" type="presParOf" srcId="{1B804A5E-2E4A-F04B-BFAC-973F2FA8729F}" destId="{B8FED59C-8BEB-D64D-93F7-525DE0B1EFD9}" srcOrd="3" destOrd="0" presId="urn:microsoft.com/office/officeart/2005/8/layout/vList2"/>
    <dgm:cxn modelId="{6612A4B1-F901-F54A-8511-DA7215A0E113}" type="presParOf" srcId="{1B804A5E-2E4A-F04B-BFAC-973F2FA8729F}" destId="{91090AD7-C6A0-8D46-A6C0-905082EBBE86}" srcOrd="4" destOrd="0" presId="urn:microsoft.com/office/officeart/2005/8/layout/vList2"/>
    <dgm:cxn modelId="{E7A874F9-44E2-7F4F-A528-925F430D885B}" type="presParOf" srcId="{1B804A5E-2E4A-F04B-BFAC-973F2FA8729F}" destId="{51A7266F-4176-F84B-85C8-2CAD30A4D514}" srcOrd="5" destOrd="0" presId="urn:microsoft.com/office/officeart/2005/8/layout/vList2"/>
    <dgm:cxn modelId="{F20C4AE8-3912-6444-8741-C17D97E4C95C}" type="presParOf" srcId="{1B804A5E-2E4A-F04B-BFAC-973F2FA8729F}" destId="{7DFD1A62-2AB3-CD4A-8A2A-AE89CEE78C72}" srcOrd="6" destOrd="0" presId="urn:microsoft.com/office/officeart/2005/8/layout/vList2"/>
    <dgm:cxn modelId="{485DEDAD-605C-F84F-8EAB-5F6470534978}" type="presParOf" srcId="{1B804A5E-2E4A-F04B-BFAC-973F2FA8729F}" destId="{B9AA1665-C65F-6C43-8C16-43CFE6DCBCE9}" srcOrd="7" destOrd="0" presId="urn:microsoft.com/office/officeart/2005/8/layout/vList2"/>
    <dgm:cxn modelId="{9B94914B-9D6C-EC4F-B958-F3E12E8923D2}" type="presParOf" srcId="{1B804A5E-2E4A-F04B-BFAC-973F2FA8729F}" destId="{1F527860-35FB-E548-BED3-9B938584C228}" srcOrd="8" destOrd="0" presId="urn:microsoft.com/office/officeart/2005/8/layout/vList2"/>
    <dgm:cxn modelId="{1CFACD0F-4521-2541-A977-BF9921CFD247}" type="presParOf" srcId="{1B804A5E-2E4A-F04B-BFAC-973F2FA8729F}" destId="{54C3D59B-893A-C646-98B6-5DD38962DE94}" srcOrd="9" destOrd="0" presId="urn:microsoft.com/office/officeart/2005/8/layout/vList2"/>
    <dgm:cxn modelId="{9C613E25-2CE7-874F-99AB-EE14F3D0820E}" type="presParOf" srcId="{1B804A5E-2E4A-F04B-BFAC-973F2FA8729F}" destId="{54A8F193-39A8-D042-A2C0-BDDB5FF75AC6}" srcOrd="10" destOrd="0" presId="urn:microsoft.com/office/officeart/2005/8/layout/vList2"/>
    <dgm:cxn modelId="{1499C6D9-76CC-A041-B596-80899EA816B0}" type="presParOf" srcId="{1B804A5E-2E4A-F04B-BFAC-973F2FA8729F}" destId="{5A44473C-0E5C-3348-ABE1-ADC3C0D309D5}" srcOrd="11" destOrd="0" presId="urn:microsoft.com/office/officeart/2005/8/layout/vList2"/>
    <dgm:cxn modelId="{87FDA74E-3C9E-0045-9185-42505B73A191}" type="presParOf" srcId="{1B804A5E-2E4A-F04B-BFAC-973F2FA8729F}" destId="{1EAF39F1-2841-1342-8A3E-9A5CEF870A81}" srcOrd="12" destOrd="0" presId="urn:microsoft.com/office/officeart/2005/8/layout/vList2"/>
    <dgm:cxn modelId="{2524A31D-6003-DE45-AEEC-74538929392A}" type="presParOf" srcId="{1B804A5E-2E4A-F04B-BFAC-973F2FA8729F}" destId="{01910F2F-1F93-0B4A-9677-486C56817605}" srcOrd="13" destOrd="0" presId="urn:microsoft.com/office/officeart/2005/8/layout/vList2"/>
    <dgm:cxn modelId="{398BC001-E74E-0645-9532-EA6EA0448BB3}" type="presParOf" srcId="{1B804A5E-2E4A-F04B-BFAC-973F2FA8729F}" destId="{C12783EA-158E-5749-BEBD-285C6F9EC282}" srcOrd="14" destOrd="0" presId="urn:microsoft.com/office/officeart/2005/8/layout/vList2"/>
    <dgm:cxn modelId="{4C7AC8A7-8C27-4948-923E-7EE214EAA198}" type="presParOf" srcId="{1B804A5E-2E4A-F04B-BFAC-973F2FA8729F}" destId="{A1F3A23D-4BD4-364B-A03D-1292695C1F70}" srcOrd="15" destOrd="0" presId="urn:microsoft.com/office/officeart/2005/8/layout/vList2"/>
    <dgm:cxn modelId="{14EA6F84-9F80-D14A-9F12-70279E88BAE1}" type="presParOf" srcId="{1B804A5E-2E4A-F04B-BFAC-973F2FA8729F}" destId="{9CF1C0AB-E2EC-5540-B7D3-2C709DAF7033}"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A4D75F6-371E-0647-9C44-E2B6A2A22EF1}" type="doc">
      <dgm:prSet loTypeId="urn:microsoft.com/office/officeart/2005/8/layout/vList2" loCatId="" qsTypeId="urn:microsoft.com/office/officeart/2005/8/quickstyle/3D3" qsCatId="3D" csTypeId="urn:microsoft.com/office/officeart/2005/8/colors/accent0_3" csCatId="mainScheme" phldr="1"/>
      <dgm:spPr/>
      <dgm:t>
        <a:bodyPr/>
        <a:lstStyle/>
        <a:p>
          <a:endParaRPr lang="es-ES"/>
        </a:p>
      </dgm:t>
    </dgm:pt>
    <dgm:pt modelId="{797FFC13-4E4D-6B4F-84E6-68CC91E616B1}">
      <dgm:prSet custT="1"/>
      <dgm:spPr/>
      <dgm:t>
        <a:bodyPr/>
        <a:lstStyle/>
        <a:p>
          <a:r>
            <a:rPr lang="es-ES_tradnl" sz="1600" dirty="0" smtClean="0"/>
            <a:t>XVIII.- Los </a:t>
          </a:r>
          <a:r>
            <a:rPr lang="es-ES_tradnl" sz="1600" dirty="0" err="1" smtClean="0"/>
            <a:t>depósitos</a:t>
          </a:r>
          <a:r>
            <a:rPr lang="es-ES_tradnl" sz="1600" dirty="0" smtClean="0"/>
            <a:t> en los almacenes generales y todas las operaciones hechas sobre los certificados de </a:t>
          </a:r>
          <a:r>
            <a:rPr lang="es-ES_tradnl" sz="1600" dirty="0" err="1" smtClean="0"/>
            <a:t>depósito</a:t>
          </a:r>
          <a:r>
            <a:rPr lang="es-ES_tradnl" sz="1600" dirty="0" smtClean="0"/>
            <a:t> y bonos de prenda librados por los mismos; </a:t>
          </a:r>
          <a:endParaRPr lang="es-ES_tradnl" sz="1600" dirty="0"/>
        </a:p>
      </dgm:t>
    </dgm:pt>
    <dgm:pt modelId="{98A7F397-7DCC-4940-9D4C-962DA3CD4C65}" type="parTrans" cxnId="{DDBDDCB6-3988-B84F-9506-BFF5FFE620A0}">
      <dgm:prSet/>
      <dgm:spPr/>
      <dgm:t>
        <a:bodyPr/>
        <a:lstStyle/>
        <a:p>
          <a:endParaRPr lang="es-ES"/>
        </a:p>
      </dgm:t>
    </dgm:pt>
    <dgm:pt modelId="{AE3E631E-2959-F148-838E-8715635674CD}" type="sibTrans" cxnId="{DDBDDCB6-3988-B84F-9506-BFF5FFE620A0}">
      <dgm:prSet/>
      <dgm:spPr/>
      <dgm:t>
        <a:bodyPr/>
        <a:lstStyle/>
        <a:p>
          <a:endParaRPr lang="es-ES"/>
        </a:p>
      </dgm:t>
    </dgm:pt>
    <dgm:pt modelId="{683EC882-E650-E44C-8B6F-1C3C8690900D}">
      <dgm:prSet custT="1"/>
      <dgm:spPr/>
      <dgm:t>
        <a:bodyPr/>
        <a:lstStyle/>
        <a:p>
          <a:r>
            <a:rPr lang="es-ES_tradnl" sz="1600" dirty="0" smtClean="0"/>
            <a:t>XIX.- Los cheques, letras de cambio o remesas de dinero de una plaza a otra, entre toda clase de personas; </a:t>
          </a:r>
          <a:endParaRPr lang="es-ES_tradnl" sz="1600" dirty="0"/>
        </a:p>
      </dgm:t>
    </dgm:pt>
    <dgm:pt modelId="{943D82D7-4198-6247-ABBE-C75728402F0B}" type="parTrans" cxnId="{DBB2922E-EAD5-7F43-BC00-1BD1E6417DED}">
      <dgm:prSet/>
      <dgm:spPr/>
      <dgm:t>
        <a:bodyPr/>
        <a:lstStyle/>
        <a:p>
          <a:endParaRPr lang="es-ES"/>
        </a:p>
      </dgm:t>
    </dgm:pt>
    <dgm:pt modelId="{84BE4471-8C38-3645-B65E-3220671C203E}" type="sibTrans" cxnId="{DBB2922E-EAD5-7F43-BC00-1BD1E6417DED}">
      <dgm:prSet/>
      <dgm:spPr/>
      <dgm:t>
        <a:bodyPr/>
        <a:lstStyle/>
        <a:p>
          <a:endParaRPr lang="es-ES"/>
        </a:p>
      </dgm:t>
    </dgm:pt>
    <dgm:pt modelId="{377B6A8C-6DAE-0447-9B30-0C52525599D5}">
      <dgm:prSet custT="1"/>
      <dgm:spPr/>
      <dgm:t>
        <a:bodyPr/>
        <a:lstStyle/>
        <a:p>
          <a:r>
            <a:rPr lang="es-ES_tradnl" sz="1600" dirty="0" smtClean="0"/>
            <a:t>XX.- Los vales ú otros </a:t>
          </a:r>
          <a:r>
            <a:rPr lang="es-ES_tradnl" sz="1600" dirty="0" err="1" smtClean="0"/>
            <a:t>títulos</a:t>
          </a:r>
          <a:r>
            <a:rPr lang="es-ES_tradnl" sz="1600" dirty="0" smtClean="0"/>
            <a:t> a la orden o al portador, y las obligaciones de los comerciantes, a no ser que se pruebe que se derivan de una causa </a:t>
          </a:r>
          <a:r>
            <a:rPr lang="es-ES_tradnl" sz="1600" dirty="0" err="1" smtClean="0"/>
            <a:t>extraña</a:t>
          </a:r>
          <a:r>
            <a:rPr lang="es-ES_tradnl" sz="1600" dirty="0" smtClean="0"/>
            <a:t> al comercio; </a:t>
          </a:r>
          <a:endParaRPr lang="es-ES_tradnl" sz="1600" dirty="0"/>
        </a:p>
      </dgm:t>
    </dgm:pt>
    <dgm:pt modelId="{CABF0629-9C0C-A14F-BD9B-E465B4869659}" type="parTrans" cxnId="{BB34D6FC-B87D-854C-856C-96D633E27838}">
      <dgm:prSet/>
      <dgm:spPr/>
      <dgm:t>
        <a:bodyPr/>
        <a:lstStyle/>
        <a:p>
          <a:endParaRPr lang="es-ES"/>
        </a:p>
      </dgm:t>
    </dgm:pt>
    <dgm:pt modelId="{928BBB31-6C5A-6A4F-B7BB-DFAB38CB219C}" type="sibTrans" cxnId="{BB34D6FC-B87D-854C-856C-96D633E27838}">
      <dgm:prSet/>
      <dgm:spPr/>
      <dgm:t>
        <a:bodyPr/>
        <a:lstStyle/>
        <a:p>
          <a:endParaRPr lang="es-ES"/>
        </a:p>
      </dgm:t>
    </dgm:pt>
    <dgm:pt modelId="{5B9A9DB2-21E4-504A-AE62-488C071D8B24}">
      <dgm:prSet custT="1"/>
      <dgm:spPr/>
      <dgm:t>
        <a:bodyPr/>
        <a:lstStyle/>
        <a:p>
          <a:r>
            <a:rPr lang="es-ES_tradnl" sz="1600" dirty="0" smtClean="0"/>
            <a:t>XXI.- Las obligaciones entre comerciantes y banqueros, si no son de naturaleza esencialmente civil;</a:t>
          </a:r>
          <a:endParaRPr lang="es-ES_tradnl" sz="1600" dirty="0"/>
        </a:p>
      </dgm:t>
    </dgm:pt>
    <dgm:pt modelId="{12408ACA-3268-5445-BB41-A9D5A87A41D1}" type="parTrans" cxnId="{28708B8B-AF00-1247-B1A0-0384F393549B}">
      <dgm:prSet/>
      <dgm:spPr/>
      <dgm:t>
        <a:bodyPr/>
        <a:lstStyle/>
        <a:p>
          <a:endParaRPr lang="es-ES"/>
        </a:p>
      </dgm:t>
    </dgm:pt>
    <dgm:pt modelId="{73B84F74-4B0D-1D44-A781-8E91EF22E925}" type="sibTrans" cxnId="{28708B8B-AF00-1247-B1A0-0384F393549B}">
      <dgm:prSet/>
      <dgm:spPr/>
      <dgm:t>
        <a:bodyPr/>
        <a:lstStyle/>
        <a:p>
          <a:endParaRPr lang="es-ES"/>
        </a:p>
      </dgm:t>
    </dgm:pt>
    <dgm:pt modelId="{90FF18AC-FAC6-494F-95C1-E4EA3F52326E}">
      <dgm:prSet custT="1"/>
      <dgm:spPr/>
      <dgm:t>
        <a:bodyPr/>
        <a:lstStyle/>
        <a:p>
          <a:r>
            <a:rPr lang="es-ES_tradnl" sz="1600" dirty="0" smtClean="0"/>
            <a:t>XXIII.- La </a:t>
          </a:r>
          <a:r>
            <a:rPr lang="es-ES_tradnl" sz="1600" dirty="0" err="1" smtClean="0"/>
            <a:t>enajenación</a:t>
          </a:r>
          <a:r>
            <a:rPr lang="es-ES_tradnl" sz="1600" dirty="0" smtClean="0"/>
            <a:t> que el propietario o el cultivador hagan de los productos de su finca o de su cultivo; </a:t>
          </a:r>
          <a:endParaRPr lang="es-ES_tradnl" sz="1600" dirty="0"/>
        </a:p>
      </dgm:t>
    </dgm:pt>
    <dgm:pt modelId="{C2C8463A-9EF2-BF46-B9F6-B9CF9AAC3F83}" type="parTrans" cxnId="{FEB95426-3C35-7E4A-BFFA-7FF751D0D1EB}">
      <dgm:prSet/>
      <dgm:spPr/>
      <dgm:t>
        <a:bodyPr/>
        <a:lstStyle/>
        <a:p>
          <a:endParaRPr lang="es-ES"/>
        </a:p>
      </dgm:t>
    </dgm:pt>
    <dgm:pt modelId="{E9C0BB69-F6AD-CE4B-9815-722DD5663423}" type="sibTrans" cxnId="{FEB95426-3C35-7E4A-BFFA-7FF751D0D1EB}">
      <dgm:prSet/>
      <dgm:spPr/>
      <dgm:t>
        <a:bodyPr/>
        <a:lstStyle/>
        <a:p>
          <a:endParaRPr lang="es-ES"/>
        </a:p>
      </dgm:t>
    </dgm:pt>
    <dgm:pt modelId="{07AA54DB-0FFD-CC40-A6B6-0E53582BEB03}">
      <dgm:prSet custT="1"/>
      <dgm:spPr/>
      <dgm:t>
        <a:bodyPr/>
        <a:lstStyle/>
        <a:p>
          <a:r>
            <a:rPr lang="es-ES_tradnl" sz="1600" dirty="0" smtClean="0"/>
            <a:t>XXIV. Las operaciones contenidas en la Ley General de </a:t>
          </a:r>
          <a:r>
            <a:rPr lang="es-ES_tradnl" sz="1600" dirty="0" err="1" smtClean="0"/>
            <a:t>Títulos</a:t>
          </a:r>
          <a:r>
            <a:rPr lang="es-ES_tradnl" sz="1600" dirty="0" smtClean="0"/>
            <a:t> y Operaciones de </a:t>
          </a:r>
          <a:r>
            <a:rPr lang="es-ES_tradnl" sz="1600" dirty="0" err="1" smtClean="0"/>
            <a:t>Crédito</a:t>
          </a:r>
          <a:r>
            <a:rPr lang="es-ES_tradnl" sz="1600" dirty="0" smtClean="0"/>
            <a:t>; </a:t>
          </a:r>
          <a:endParaRPr lang="es-ES_tradnl" sz="1600" dirty="0"/>
        </a:p>
      </dgm:t>
    </dgm:pt>
    <dgm:pt modelId="{C3639FB9-FFCE-0349-B43F-360C082534C8}" type="parTrans" cxnId="{AD21A3E1-DD1B-C844-9DC6-3D0BA33E91D1}">
      <dgm:prSet/>
      <dgm:spPr/>
      <dgm:t>
        <a:bodyPr/>
        <a:lstStyle/>
        <a:p>
          <a:endParaRPr lang="es-ES"/>
        </a:p>
      </dgm:t>
    </dgm:pt>
    <dgm:pt modelId="{F2A153D9-7187-5F4B-B6AB-FC90C00509C9}" type="sibTrans" cxnId="{AD21A3E1-DD1B-C844-9DC6-3D0BA33E91D1}">
      <dgm:prSet/>
      <dgm:spPr/>
      <dgm:t>
        <a:bodyPr/>
        <a:lstStyle/>
        <a:p>
          <a:endParaRPr lang="es-ES"/>
        </a:p>
      </dgm:t>
    </dgm:pt>
    <dgm:pt modelId="{20FF76B9-CA0A-D641-819A-6AE9D52FC7C8}">
      <dgm:prSet custT="1"/>
      <dgm:spPr/>
      <dgm:t>
        <a:bodyPr/>
        <a:lstStyle/>
        <a:p>
          <a:r>
            <a:rPr lang="es-ES_tradnl" sz="1600" dirty="0" smtClean="0"/>
            <a:t> XXII.- Los contratos y obligaciones de los empleados de los comerciantes en lo que concierne al comercio del negociante que los tiene a su servicio; </a:t>
          </a:r>
          <a:endParaRPr lang="es-ES_tradnl" sz="1600" dirty="0"/>
        </a:p>
      </dgm:t>
    </dgm:pt>
    <dgm:pt modelId="{D15E09EE-24A7-AE4F-8D18-81A33BAFC410}" type="parTrans" cxnId="{038EE4EF-2136-E84E-AA86-809174779567}">
      <dgm:prSet/>
      <dgm:spPr/>
      <dgm:t>
        <a:bodyPr/>
        <a:lstStyle/>
        <a:p>
          <a:endParaRPr lang="es-ES"/>
        </a:p>
      </dgm:t>
    </dgm:pt>
    <dgm:pt modelId="{99A739C8-EF44-F840-A6DC-E2E9AD3DBF27}" type="sibTrans" cxnId="{038EE4EF-2136-E84E-AA86-809174779567}">
      <dgm:prSet/>
      <dgm:spPr/>
      <dgm:t>
        <a:bodyPr/>
        <a:lstStyle/>
        <a:p>
          <a:endParaRPr lang="es-ES"/>
        </a:p>
      </dgm:t>
    </dgm:pt>
    <dgm:pt modelId="{0AD184E1-FD54-9243-BCCE-BDF2B9DADD62}">
      <dgm:prSet custT="1"/>
      <dgm:spPr/>
      <dgm:t>
        <a:bodyPr/>
        <a:lstStyle/>
        <a:p>
          <a:r>
            <a:rPr lang="es-ES_tradnl" sz="1600" smtClean="0"/>
            <a:t>XXV.- Cualesquiera otros actos de naturaleza análoga a los expresados en este código. </a:t>
          </a:r>
          <a:endParaRPr lang="es-ES_tradnl" sz="1600" dirty="0"/>
        </a:p>
      </dgm:t>
    </dgm:pt>
    <dgm:pt modelId="{239F44C3-5867-E84E-8E22-C3F43F7A0DC0}" type="parTrans" cxnId="{73FDDAF5-1B2C-084A-B19B-CB3245893004}">
      <dgm:prSet/>
      <dgm:spPr/>
      <dgm:t>
        <a:bodyPr/>
        <a:lstStyle/>
        <a:p>
          <a:endParaRPr lang="es-ES"/>
        </a:p>
      </dgm:t>
    </dgm:pt>
    <dgm:pt modelId="{1C00909B-8A9F-D946-A132-4B3B5EF34F86}" type="sibTrans" cxnId="{73FDDAF5-1B2C-084A-B19B-CB3245893004}">
      <dgm:prSet/>
      <dgm:spPr/>
      <dgm:t>
        <a:bodyPr/>
        <a:lstStyle/>
        <a:p>
          <a:endParaRPr lang="es-ES"/>
        </a:p>
      </dgm:t>
    </dgm:pt>
    <dgm:pt modelId="{1B804A5E-2E4A-F04B-BFAC-973F2FA8729F}" type="pres">
      <dgm:prSet presAssocID="{AA4D75F6-371E-0647-9C44-E2B6A2A22EF1}" presName="linear" presStyleCnt="0">
        <dgm:presLayoutVars>
          <dgm:animLvl val="lvl"/>
          <dgm:resizeHandles val="exact"/>
        </dgm:presLayoutVars>
      </dgm:prSet>
      <dgm:spPr/>
      <dgm:t>
        <a:bodyPr/>
        <a:lstStyle/>
        <a:p>
          <a:endParaRPr lang="es-ES"/>
        </a:p>
      </dgm:t>
    </dgm:pt>
    <dgm:pt modelId="{74D255F7-2CCE-7F4C-A34D-7B570FE3E1B4}" type="pres">
      <dgm:prSet presAssocID="{797FFC13-4E4D-6B4F-84E6-68CC91E616B1}" presName="parentText" presStyleLbl="node1" presStyleIdx="0" presStyleCnt="8">
        <dgm:presLayoutVars>
          <dgm:chMax val="0"/>
          <dgm:bulletEnabled val="1"/>
        </dgm:presLayoutVars>
      </dgm:prSet>
      <dgm:spPr/>
      <dgm:t>
        <a:bodyPr/>
        <a:lstStyle/>
        <a:p>
          <a:endParaRPr lang="es-ES"/>
        </a:p>
      </dgm:t>
    </dgm:pt>
    <dgm:pt modelId="{F39B7C33-6CFD-3249-A814-1A480414C03F}" type="pres">
      <dgm:prSet presAssocID="{AE3E631E-2959-F148-838E-8715635674CD}" presName="spacer" presStyleCnt="0"/>
      <dgm:spPr/>
      <dgm:t>
        <a:bodyPr/>
        <a:lstStyle/>
        <a:p>
          <a:endParaRPr lang="es-ES"/>
        </a:p>
      </dgm:t>
    </dgm:pt>
    <dgm:pt modelId="{2FED5DBB-0370-9C43-B942-D2F921C02748}" type="pres">
      <dgm:prSet presAssocID="{683EC882-E650-E44C-8B6F-1C3C8690900D}" presName="parentText" presStyleLbl="node1" presStyleIdx="1" presStyleCnt="8">
        <dgm:presLayoutVars>
          <dgm:chMax val="0"/>
          <dgm:bulletEnabled val="1"/>
        </dgm:presLayoutVars>
      </dgm:prSet>
      <dgm:spPr/>
      <dgm:t>
        <a:bodyPr/>
        <a:lstStyle/>
        <a:p>
          <a:endParaRPr lang="es-ES"/>
        </a:p>
      </dgm:t>
    </dgm:pt>
    <dgm:pt modelId="{C3787B0C-547D-5647-8867-D41C117D413A}" type="pres">
      <dgm:prSet presAssocID="{84BE4471-8C38-3645-B65E-3220671C203E}" presName="spacer" presStyleCnt="0"/>
      <dgm:spPr/>
      <dgm:t>
        <a:bodyPr/>
        <a:lstStyle/>
        <a:p>
          <a:endParaRPr lang="es-ES"/>
        </a:p>
      </dgm:t>
    </dgm:pt>
    <dgm:pt modelId="{1BF579EA-CA18-F949-BD15-AB85FAAF0B94}" type="pres">
      <dgm:prSet presAssocID="{377B6A8C-6DAE-0447-9B30-0C52525599D5}" presName="parentText" presStyleLbl="node1" presStyleIdx="2" presStyleCnt="8">
        <dgm:presLayoutVars>
          <dgm:chMax val="0"/>
          <dgm:bulletEnabled val="1"/>
        </dgm:presLayoutVars>
      </dgm:prSet>
      <dgm:spPr/>
      <dgm:t>
        <a:bodyPr/>
        <a:lstStyle/>
        <a:p>
          <a:endParaRPr lang="es-ES"/>
        </a:p>
      </dgm:t>
    </dgm:pt>
    <dgm:pt modelId="{1365633E-9A78-0B46-A4B2-CA142E2700B8}" type="pres">
      <dgm:prSet presAssocID="{928BBB31-6C5A-6A4F-B7BB-DFAB38CB219C}" presName="spacer" presStyleCnt="0"/>
      <dgm:spPr/>
      <dgm:t>
        <a:bodyPr/>
        <a:lstStyle/>
        <a:p>
          <a:endParaRPr lang="es-ES"/>
        </a:p>
      </dgm:t>
    </dgm:pt>
    <dgm:pt modelId="{0767FC39-D715-BB45-A0F4-39BA8EB23A9E}" type="pres">
      <dgm:prSet presAssocID="{5B9A9DB2-21E4-504A-AE62-488C071D8B24}" presName="parentText" presStyleLbl="node1" presStyleIdx="3" presStyleCnt="8">
        <dgm:presLayoutVars>
          <dgm:chMax val="0"/>
          <dgm:bulletEnabled val="1"/>
        </dgm:presLayoutVars>
      </dgm:prSet>
      <dgm:spPr/>
      <dgm:t>
        <a:bodyPr/>
        <a:lstStyle/>
        <a:p>
          <a:endParaRPr lang="es-ES"/>
        </a:p>
      </dgm:t>
    </dgm:pt>
    <dgm:pt modelId="{22C22517-6043-204F-BE89-F24F7592E4A1}" type="pres">
      <dgm:prSet presAssocID="{73B84F74-4B0D-1D44-A781-8E91EF22E925}" presName="spacer" presStyleCnt="0"/>
      <dgm:spPr/>
      <dgm:t>
        <a:bodyPr/>
        <a:lstStyle/>
        <a:p>
          <a:endParaRPr lang="es-ES"/>
        </a:p>
      </dgm:t>
    </dgm:pt>
    <dgm:pt modelId="{EDCAC1B8-E2E0-5A4B-938A-32122A5C0CE3}" type="pres">
      <dgm:prSet presAssocID="{20FF76B9-CA0A-D641-819A-6AE9D52FC7C8}" presName="parentText" presStyleLbl="node1" presStyleIdx="4" presStyleCnt="8">
        <dgm:presLayoutVars>
          <dgm:chMax val="0"/>
          <dgm:bulletEnabled val="1"/>
        </dgm:presLayoutVars>
      </dgm:prSet>
      <dgm:spPr/>
      <dgm:t>
        <a:bodyPr/>
        <a:lstStyle/>
        <a:p>
          <a:endParaRPr lang="es-ES"/>
        </a:p>
      </dgm:t>
    </dgm:pt>
    <dgm:pt modelId="{CBC4101D-00FA-EA4F-BCC4-F73025E41138}" type="pres">
      <dgm:prSet presAssocID="{99A739C8-EF44-F840-A6DC-E2E9AD3DBF27}" presName="spacer" presStyleCnt="0"/>
      <dgm:spPr/>
      <dgm:t>
        <a:bodyPr/>
        <a:lstStyle/>
        <a:p>
          <a:endParaRPr lang="es-ES"/>
        </a:p>
      </dgm:t>
    </dgm:pt>
    <dgm:pt modelId="{38695D4F-FF6C-6E4B-B896-67F4AEE6D0D9}" type="pres">
      <dgm:prSet presAssocID="{90FF18AC-FAC6-494F-95C1-E4EA3F52326E}" presName="parentText" presStyleLbl="node1" presStyleIdx="5" presStyleCnt="8">
        <dgm:presLayoutVars>
          <dgm:chMax val="0"/>
          <dgm:bulletEnabled val="1"/>
        </dgm:presLayoutVars>
      </dgm:prSet>
      <dgm:spPr/>
      <dgm:t>
        <a:bodyPr/>
        <a:lstStyle/>
        <a:p>
          <a:endParaRPr lang="es-ES"/>
        </a:p>
      </dgm:t>
    </dgm:pt>
    <dgm:pt modelId="{965EBB67-B5E0-7740-B143-ECF5DD1802B1}" type="pres">
      <dgm:prSet presAssocID="{E9C0BB69-F6AD-CE4B-9815-722DD5663423}" presName="spacer" presStyleCnt="0"/>
      <dgm:spPr/>
      <dgm:t>
        <a:bodyPr/>
        <a:lstStyle/>
        <a:p>
          <a:endParaRPr lang="es-ES"/>
        </a:p>
      </dgm:t>
    </dgm:pt>
    <dgm:pt modelId="{9D647D17-BE6B-B342-A88A-EC5C4EF1AD00}" type="pres">
      <dgm:prSet presAssocID="{07AA54DB-0FFD-CC40-A6B6-0E53582BEB03}" presName="parentText" presStyleLbl="node1" presStyleIdx="6" presStyleCnt="8">
        <dgm:presLayoutVars>
          <dgm:chMax val="0"/>
          <dgm:bulletEnabled val="1"/>
        </dgm:presLayoutVars>
      </dgm:prSet>
      <dgm:spPr/>
      <dgm:t>
        <a:bodyPr/>
        <a:lstStyle/>
        <a:p>
          <a:endParaRPr lang="es-ES"/>
        </a:p>
      </dgm:t>
    </dgm:pt>
    <dgm:pt modelId="{E5318B40-ACED-7C41-A0B1-200B23D9C138}" type="pres">
      <dgm:prSet presAssocID="{F2A153D9-7187-5F4B-B6AB-FC90C00509C9}" presName="spacer" presStyleCnt="0"/>
      <dgm:spPr/>
      <dgm:t>
        <a:bodyPr/>
        <a:lstStyle/>
        <a:p>
          <a:endParaRPr lang="es-ES"/>
        </a:p>
      </dgm:t>
    </dgm:pt>
    <dgm:pt modelId="{C458AEC4-EC17-7041-9408-34E546AA91DE}" type="pres">
      <dgm:prSet presAssocID="{0AD184E1-FD54-9243-BCCE-BDF2B9DADD62}" presName="parentText" presStyleLbl="node1" presStyleIdx="7" presStyleCnt="8">
        <dgm:presLayoutVars>
          <dgm:chMax val="0"/>
          <dgm:bulletEnabled val="1"/>
        </dgm:presLayoutVars>
      </dgm:prSet>
      <dgm:spPr/>
      <dgm:t>
        <a:bodyPr/>
        <a:lstStyle/>
        <a:p>
          <a:endParaRPr lang="es-ES"/>
        </a:p>
      </dgm:t>
    </dgm:pt>
  </dgm:ptLst>
  <dgm:cxnLst>
    <dgm:cxn modelId="{28708B8B-AF00-1247-B1A0-0384F393549B}" srcId="{AA4D75F6-371E-0647-9C44-E2B6A2A22EF1}" destId="{5B9A9DB2-21E4-504A-AE62-488C071D8B24}" srcOrd="3" destOrd="0" parTransId="{12408ACA-3268-5445-BB41-A9D5A87A41D1}" sibTransId="{73B84F74-4B0D-1D44-A781-8E91EF22E925}"/>
    <dgm:cxn modelId="{66CB8F3A-B4BD-104F-A005-47308DF7B801}" type="presOf" srcId="{683EC882-E650-E44C-8B6F-1C3C8690900D}" destId="{2FED5DBB-0370-9C43-B942-D2F921C02748}" srcOrd="0" destOrd="0" presId="urn:microsoft.com/office/officeart/2005/8/layout/vList2"/>
    <dgm:cxn modelId="{AC518D3A-AEAE-1F44-A2D5-03684B0095E1}" type="presOf" srcId="{797FFC13-4E4D-6B4F-84E6-68CC91E616B1}" destId="{74D255F7-2CCE-7F4C-A34D-7B570FE3E1B4}" srcOrd="0" destOrd="0" presId="urn:microsoft.com/office/officeart/2005/8/layout/vList2"/>
    <dgm:cxn modelId="{DDBDDCB6-3988-B84F-9506-BFF5FFE620A0}" srcId="{AA4D75F6-371E-0647-9C44-E2B6A2A22EF1}" destId="{797FFC13-4E4D-6B4F-84E6-68CC91E616B1}" srcOrd="0" destOrd="0" parTransId="{98A7F397-7DCC-4940-9D4C-962DA3CD4C65}" sibTransId="{AE3E631E-2959-F148-838E-8715635674CD}"/>
    <dgm:cxn modelId="{6911CEB8-3080-DA4F-B4D3-200E0042743B}" type="presOf" srcId="{5B9A9DB2-21E4-504A-AE62-488C071D8B24}" destId="{0767FC39-D715-BB45-A0F4-39BA8EB23A9E}" srcOrd="0" destOrd="0" presId="urn:microsoft.com/office/officeart/2005/8/layout/vList2"/>
    <dgm:cxn modelId="{74A67F93-1A22-9247-83ED-3CAB72722C7B}" type="presOf" srcId="{AA4D75F6-371E-0647-9C44-E2B6A2A22EF1}" destId="{1B804A5E-2E4A-F04B-BFAC-973F2FA8729F}" srcOrd="0" destOrd="0" presId="urn:microsoft.com/office/officeart/2005/8/layout/vList2"/>
    <dgm:cxn modelId="{AD21A3E1-DD1B-C844-9DC6-3D0BA33E91D1}" srcId="{AA4D75F6-371E-0647-9C44-E2B6A2A22EF1}" destId="{07AA54DB-0FFD-CC40-A6B6-0E53582BEB03}" srcOrd="6" destOrd="0" parTransId="{C3639FB9-FFCE-0349-B43F-360C082534C8}" sibTransId="{F2A153D9-7187-5F4B-B6AB-FC90C00509C9}"/>
    <dgm:cxn modelId="{C172FE6B-A074-AC4E-ADB7-8C547E865AEA}" type="presOf" srcId="{90FF18AC-FAC6-494F-95C1-E4EA3F52326E}" destId="{38695D4F-FF6C-6E4B-B896-67F4AEE6D0D9}" srcOrd="0" destOrd="0" presId="urn:microsoft.com/office/officeart/2005/8/layout/vList2"/>
    <dgm:cxn modelId="{73FDDAF5-1B2C-084A-B19B-CB3245893004}" srcId="{AA4D75F6-371E-0647-9C44-E2B6A2A22EF1}" destId="{0AD184E1-FD54-9243-BCCE-BDF2B9DADD62}" srcOrd="7" destOrd="0" parTransId="{239F44C3-5867-E84E-8E22-C3F43F7A0DC0}" sibTransId="{1C00909B-8A9F-D946-A132-4B3B5EF34F86}"/>
    <dgm:cxn modelId="{FEB95426-3C35-7E4A-BFFA-7FF751D0D1EB}" srcId="{AA4D75F6-371E-0647-9C44-E2B6A2A22EF1}" destId="{90FF18AC-FAC6-494F-95C1-E4EA3F52326E}" srcOrd="5" destOrd="0" parTransId="{C2C8463A-9EF2-BF46-B9F6-B9CF9AAC3F83}" sibTransId="{E9C0BB69-F6AD-CE4B-9815-722DD5663423}"/>
    <dgm:cxn modelId="{038EE4EF-2136-E84E-AA86-809174779567}" srcId="{AA4D75F6-371E-0647-9C44-E2B6A2A22EF1}" destId="{20FF76B9-CA0A-D641-819A-6AE9D52FC7C8}" srcOrd="4" destOrd="0" parTransId="{D15E09EE-24A7-AE4F-8D18-81A33BAFC410}" sibTransId="{99A739C8-EF44-F840-A6DC-E2E9AD3DBF27}"/>
    <dgm:cxn modelId="{CC8CC53D-3754-0C46-BD55-31534D033D48}" type="presOf" srcId="{07AA54DB-0FFD-CC40-A6B6-0E53582BEB03}" destId="{9D647D17-BE6B-B342-A88A-EC5C4EF1AD00}" srcOrd="0" destOrd="0" presId="urn:microsoft.com/office/officeart/2005/8/layout/vList2"/>
    <dgm:cxn modelId="{BB34D6FC-B87D-854C-856C-96D633E27838}" srcId="{AA4D75F6-371E-0647-9C44-E2B6A2A22EF1}" destId="{377B6A8C-6DAE-0447-9B30-0C52525599D5}" srcOrd="2" destOrd="0" parTransId="{CABF0629-9C0C-A14F-BD9B-E465B4869659}" sibTransId="{928BBB31-6C5A-6A4F-B7BB-DFAB38CB219C}"/>
    <dgm:cxn modelId="{1F1119B6-B318-0A42-9BF5-9A53126B0C91}" type="presOf" srcId="{0AD184E1-FD54-9243-BCCE-BDF2B9DADD62}" destId="{C458AEC4-EC17-7041-9408-34E546AA91DE}" srcOrd="0" destOrd="0" presId="urn:microsoft.com/office/officeart/2005/8/layout/vList2"/>
    <dgm:cxn modelId="{84032FCB-B644-0C45-AEFC-A876C41AFD8C}" type="presOf" srcId="{377B6A8C-6DAE-0447-9B30-0C52525599D5}" destId="{1BF579EA-CA18-F949-BD15-AB85FAAF0B94}" srcOrd="0" destOrd="0" presId="urn:microsoft.com/office/officeart/2005/8/layout/vList2"/>
    <dgm:cxn modelId="{DBB2922E-EAD5-7F43-BC00-1BD1E6417DED}" srcId="{AA4D75F6-371E-0647-9C44-E2B6A2A22EF1}" destId="{683EC882-E650-E44C-8B6F-1C3C8690900D}" srcOrd="1" destOrd="0" parTransId="{943D82D7-4198-6247-ABBE-C75728402F0B}" sibTransId="{84BE4471-8C38-3645-B65E-3220671C203E}"/>
    <dgm:cxn modelId="{998832D8-8E7D-8449-9747-2AC148DA7E86}" type="presOf" srcId="{20FF76B9-CA0A-D641-819A-6AE9D52FC7C8}" destId="{EDCAC1B8-E2E0-5A4B-938A-32122A5C0CE3}" srcOrd="0" destOrd="0" presId="urn:microsoft.com/office/officeart/2005/8/layout/vList2"/>
    <dgm:cxn modelId="{41FCA1C5-D801-B443-B477-716F71EC23A7}" type="presParOf" srcId="{1B804A5E-2E4A-F04B-BFAC-973F2FA8729F}" destId="{74D255F7-2CCE-7F4C-A34D-7B570FE3E1B4}" srcOrd="0" destOrd="0" presId="urn:microsoft.com/office/officeart/2005/8/layout/vList2"/>
    <dgm:cxn modelId="{1C0E75AF-313C-6642-9461-9937E0657FC9}" type="presParOf" srcId="{1B804A5E-2E4A-F04B-BFAC-973F2FA8729F}" destId="{F39B7C33-6CFD-3249-A814-1A480414C03F}" srcOrd="1" destOrd="0" presId="urn:microsoft.com/office/officeart/2005/8/layout/vList2"/>
    <dgm:cxn modelId="{9B55D73C-F3BB-E942-8EBA-5A9AA7DA2B7A}" type="presParOf" srcId="{1B804A5E-2E4A-F04B-BFAC-973F2FA8729F}" destId="{2FED5DBB-0370-9C43-B942-D2F921C02748}" srcOrd="2" destOrd="0" presId="urn:microsoft.com/office/officeart/2005/8/layout/vList2"/>
    <dgm:cxn modelId="{57952C2F-684F-EC4A-996F-24C293475453}" type="presParOf" srcId="{1B804A5E-2E4A-F04B-BFAC-973F2FA8729F}" destId="{C3787B0C-547D-5647-8867-D41C117D413A}" srcOrd="3" destOrd="0" presId="urn:microsoft.com/office/officeart/2005/8/layout/vList2"/>
    <dgm:cxn modelId="{6CDC825C-D251-5642-A96F-BFB4BB12A08F}" type="presParOf" srcId="{1B804A5E-2E4A-F04B-BFAC-973F2FA8729F}" destId="{1BF579EA-CA18-F949-BD15-AB85FAAF0B94}" srcOrd="4" destOrd="0" presId="urn:microsoft.com/office/officeart/2005/8/layout/vList2"/>
    <dgm:cxn modelId="{EF5C713B-D7B5-6141-BF26-28DB0C1B45A2}" type="presParOf" srcId="{1B804A5E-2E4A-F04B-BFAC-973F2FA8729F}" destId="{1365633E-9A78-0B46-A4B2-CA142E2700B8}" srcOrd="5" destOrd="0" presId="urn:microsoft.com/office/officeart/2005/8/layout/vList2"/>
    <dgm:cxn modelId="{51749CEA-9D1E-9244-A4B2-5AC953491C7D}" type="presParOf" srcId="{1B804A5E-2E4A-F04B-BFAC-973F2FA8729F}" destId="{0767FC39-D715-BB45-A0F4-39BA8EB23A9E}" srcOrd="6" destOrd="0" presId="urn:microsoft.com/office/officeart/2005/8/layout/vList2"/>
    <dgm:cxn modelId="{FCA2FE27-C748-F34A-836E-DA0CD3D850ED}" type="presParOf" srcId="{1B804A5E-2E4A-F04B-BFAC-973F2FA8729F}" destId="{22C22517-6043-204F-BE89-F24F7592E4A1}" srcOrd="7" destOrd="0" presId="urn:microsoft.com/office/officeart/2005/8/layout/vList2"/>
    <dgm:cxn modelId="{2A833CAF-C409-804B-AA2E-8BD9653CF8B6}" type="presParOf" srcId="{1B804A5E-2E4A-F04B-BFAC-973F2FA8729F}" destId="{EDCAC1B8-E2E0-5A4B-938A-32122A5C0CE3}" srcOrd="8" destOrd="0" presId="urn:microsoft.com/office/officeart/2005/8/layout/vList2"/>
    <dgm:cxn modelId="{D698282A-DCB6-EB4C-BAFB-3085B85F3441}" type="presParOf" srcId="{1B804A5E-2E4A-F04B-BFAC-973F2FA8729F}" destId="{CBC4101D-00FA-EA4F-BCC4-F73025E41138}" srcOrd="9" destOrd="0" presId="urn:microsoft.com/office/officeart/2005/8/layout/vList2"/>
    <dgm:cxn modelId="{68B5B022-4BB4-CD44-98AE-23D82D838E9F}" type="presParOf" srcId="{1B804A5E-2E4A-F04B-BFAC-973F2FA8729F}" destId="{38695D4F-FF6C-6E4B-B896-67F4AEE6D0D9}" srcOrd="10" destOrd="0" presId="urn:microsoft.com/office/officeart/2005/8/layout/vList2"/>
    <dgm:cxn modelId="{26D774B5-5618-BE4B-B772-2982B7C0FE71}" type="presParOf" srcId="{1B804A5E-2E4A-F04B-BFAC-973F2FA8729F}" destId="{965EBB67-B5E0-7740-B143-ECF5DD1802B1}" srcOrd="11" destOrd="0" presId="urn:microsoft.com/office/officeart/2005/8/layout/vList2"/>
    <dgm:cxn modelId="{D893C333-45CA-1E44-97ED-2B3D4AAA0A96}" type="presParOf" srcId="{1B804A5E-2E4A-F04B-BFAC-973F2FA8729F}" destId="{9D647D17-BE6B-B342-A88A-EC5C4EF1AD00}" srcOrd="12" destOrd="0" presId="urn:microsoft.com/office/officeart/2005/8/layout/vList2"/>
    <dgm:cxn modelId="{CDE3EBE6-FA1B-2844-9A63-85673B1AC9B5}" type="presParOf" srcId="{1B804A5E-2E4A-F04B-BFAC-973F2FA8729F}" destId="{E5318B40-ACED-7C41-A0B1-200B23D9C138}" srcOrd="13" destOrd="0" presId="urn:microsoft.com/office/officeart/2005/8/layout/vList2"/>
    <dgm:cxn modelId="{50694C51-8823-FA4C-97F1-63144FE3F0B0}" type="presParOf" srcId="{1B804A5E-2E4A-F04B-BFAC-973F2FA8729F}" destId="{C458AEC4-EC17-7041-9408-34E546AA91D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0628B7B-ACAA-6943-97DB-E5A3C2017FBA}" type="doc">
      <dgm:prSet loTypeId="urn:microsoft.com/office/officeart/2005/8/layout/vList2" loCatId="" qsTypeId="urn:microsoft.com/office/officeart/2005/8/quickstyle/3D1" qsCatId="3D" csTypeId="urn:microsoft.com/office/officeart/2005/8/colors/accent1_2" csCatId="accent1" phldr="1"/>
      <dgm:spPr/>
      <dgm:t>
        <a:bodyPr/>
        <a:lstStyle/>
        <a:p>
          <a:endParaRPr lang="es-ES"/>
        </a:p>
      </dgm:t>
    </dgm:pt>
    <dgm:pt modelId="{87D9F17D-94F8-B741-BF14-D833D3CCA595}">
      <dgm:prSet/>
      <dgm:spPr/>
      <dgm:t>
        <a:bodyPr/>
        <a:lstStyle/>
        <a:p>
          <a:pPr rtl="0"/>
          <a:r>
            <a:rPr lang="es-ES_tradnl" dirty="0" smtClean="0"/>
            <a:t>II. Las </a:t>
          </a:r>
          <a:r>
            <a:rPr lang="es-ES_tradnl" dirty="0" err="1" smtClean="0"/>
            <a:t>demás</a:t>
          </a:r>
          <a:r>
            <a:rPr lang="es-ES_tradnl" dirty="0" smtClean="0"/>
            <a:t> corporaciones de </a:t>
          </a:r>
          <a:r>
            <a:rPr lang="es-ES_tradnl" dirty="0" err="1" smtClean="0"/>
            <a:t>carácter</a:t>
          </a:r>
          <a:r>
            <a:rPr lang="es-ES_tradnl" dirty="0" smtClean="0"/>
            <a:t> </a:t>
          </a:r>
          <a:r>
            <a:rPr lang="es-ES_tradnl" dirty="0" err="1" smtClean="0"/>
            <a:t>público</a:t>
          </a:r>
          <a:r>
            <a:rPr lang="es-ES_tradnl" dirty="0" smtClean="0"/>
            <a:t> reconocidas por la ley;</a:t>
          </a:r>
          <a:endParaRPr lang="es-ES_tradnl" dirty="0"/>
        </a:p>
      </dgm:t>
    </dgm:pt>
    <dgm:pt modelId="{DFD88F5C-72A9-7746-8782-4F4D68188A8E}" type="parTrans" cxnId="{043BAA18-8EAE-044D-92EA-70F8BE7B1DC3}">
      <dgm:prSet/>
      <dgm:spPr/>
      <dgm:t>
        <a:bodyPr/>
        <a:lstStyle/>
        <a:p>
          <a:endParaRPr lang="es-ES"/>
        </a:p>
      </dgm:t>
    </dgm:pt>
    <dgm:pt modelId="{B0D7CE0D-BD76-4E4E-B3D6-ED6213425FD9}" type="sibTrans" cxnId="{043BAA18-8EAE-044D-92EA-70F8BE7B1DC3}">
      <dgm:prSet/>
      <dgm:spPr/>
      <dgm:t>
        <a:bodyPr/>
        <a:lstStyle/>
        <a:p>
          <a:endParaRPr lang="es-ES"/>
        </a:p>
      </dgm:t>
    </dgm:pt>
    <dgm:pt modelId="{841E62CC-A090-FA4B-840A-CAE8963097E0}">
      <dgm:prSet/>
      <dgm:spPr/>
      <dgm:t>
        <a:bodyPr/>
        <a:lstStyle/>
        <a:p>
          <a:pPr rtl="0"/>
          <a:r>
            <a:rPr lang="es-ES_tradnl" dirty="0" smtClean="0"/>
            <a:t>III. Las sociedades civiles o mercantiles;</a:t>
          </a:r>
          <a:endParaRPr lang="es-ES_tradnl" dirty="0"/>
        </a:p>
      </dgm:t>
    </dgm:pt>
    <dgm:pt modelId="{6C0C8DE1-466F-C646-B0F9-964F4BF34B52}" type="parTrans" cxnId="{B39A10E5-1E97-0241-9464-0BDB08DB0DA7}">
      <dgm:prSet/>
      <dgm:spPr/>
      <dgm:t>
        <a:bodyPr/>
        <a:lstStyle/>
        <a:p>
          <a:endParaRPr lang="es-ES"/>
        </a:p>
      </dgm:t>
    </dgm:pt>
    <dgm:pt modelId="{064FE93A-9993-BF41-A032-B3CE92A62198}" type="sibTrans" cxnId="{B39A10E5-1E97-0241-9464-0BDB08DB0DA7}">
      <dgm:prSet/>
      <dgm:spPr/>
      <dgm:t>
        <a:bodyPr/>
        <a:lstStyle/>
        <a:p>
          <a:endParaRPr lang="es-ES"/>
        </a:p>
      </dgm:t>
    </dgm:pt>
    <dgm:pt modelId="{8702A03F-DEEC-4543-9FD7-4A837386785D}">
      <dgm:prSet/>
      <dgm:spPr/>
      <dgm:t>
        <a:bodyPr/>
        <a:lstStyle/>
        <a:p>
          <a:pPr rtl="0"/>
          <a:r>
            <a:rPr lang="es-ES_tradnl" dirty="0" smtClean="0"/>
            <a:t>IV. Los sindicatos, las asociaciones profesionales y las </a:t>
          </a:r>
          <a:r>
            <a:rPr lang="es-ES_tradnl" dirty="0" err="1" smtClean="0"/>
            <a:t>demás</a:t>
          </a:r>
          <a:r>
            <a:rPr lang="es-ES_tradnl" dirty="0" smtClean="0"/>
            <a:t> a que se refiere la </a:t>
          </a:r>
          <a:r>
            <a:rPr lang="es-ES_tradnl" dirty="0" err="1" smtClean="0"/>
            <a:t>fracción</a:t>
          </a:r>
          <a:r>
            <a:rPr lang="es-ES_tradnl" dirty="0" smtClean="0"/>
            <a:t> XVI del </a:t>
          </a:r>
          <a:r>
            <a:rPr lang="es-ES_tradnl" dirty="0" err="1" smtClean="0"/>
            <a:t>artículo</a:t>
          </a:r>
          <a:r>
            <a:rPr lang="es-ES_tradnl" dirty="0" smtClean="0"/>
            <a:t> 123 de la </a:t>
          </a:r>
          <a:r>
            <a:rPr lang="es-ES_tradnl" dirty="0" err="1" smtClean="0"/>
            <a:t>Constitución</a:t>
          </a:r>
          <a:r>
            <a:rPr lang="es-ES_tradnl" dirty="0" smtClean="0"/>
            <a:t> Federal;</a:t>
          </a:r>
          <a:endParaRPr lang="es-ES_tradnl" dirty="0"/>
        </a:p>
      </dgm:t>
    </dgm:pt>
    <dgm:pt modelId="{2905E693-C5A0-4143-A5A5-1D32D4B7BEF6}" type="parTrans" cxnId="{A22C5F7D-BA28-0047-90F6-FC95FC97C3F4}">
      <dgm:prSet/>
      <dgm:spPr/>
      <dgm:t>
        <a:bodyPr/>
        <a:lstStyle/>
        <a:p>
          <a:endParaRPr lang="es-ES"/>
        </a:p>
      </dgm:t>
    </dgm:pt>
    <dgm:pt modelId="{7A777800-BE4A-0F41-B044-FDF0D51BF336}" type="sibTrans" cxnId="{A22C5F7D-BA28-0047-90F6-FC95FC97C3F4}">
      <dgm:prSet/>
      <dgm:spPr/>
      <dgm:t>
        <a:bodyPr/>
        <a:lstStyle/>
        <a:p>
          <a:endParaRPr lang="es-ES"/>
        </a:p>
      </dgm:t>
    </dgm:pt>
    <dgm:pt modelId="{B2DD9EE3-1A85-5B47-97BE-E6307F3AEA96}">
      <dgm:prSet/>
      <dgm:spPr/>
      <dgm:t>
        <a:bodyPr/>
        <a:lstStyle/>
        <a:p>
          <a:pPr rtl="0"/>
          <a:r>
            <a:rPr lang="es-ES_tradnl" dirty="0" smtClean="0"/>
            <a:t>V. Las sociedades cooperativas y mutualistas;</a:t>
          </a:r>
          <a:endParaRPr lang="es-ES_tradnl" dirty="0"/>
        </a:p>
      </dgm:t>
    </dgm:pt>
    <dgm:pt modelId="{FF412A9B-6C11-944C-BD4C-2BDE9367BAA1}" type="parTrans" cxnId="{D64237CC-4226-C949-BD38-9461783914ED}">
      <dgm:prSet/>
      <dgm:spPr/>
      <dgm:t>
        <a:bodyPr/>
        <a:lstStyle/>
        <a:p>
          <a:endParaRPr lang="es-ES"/>
        </a:p>
      </dgm:t>
    </dgm:pt>
    <dgm:pt modelId="{9844DAB6-E5CF-D246-B4B4-57EC57CBFBCD}" type="sibTrans" cxnId="{D64237CC-4226-C949-BD38-9461783914ED}">
      <dgm:prSet/>
      <dgm:spPr/>
      <dgm:t>
        <a:bodyPr/>
        <a:lstStyle/>
        <a:p>
          <a:endParaRPr lang="es-ES"/>
        </a:p>
      </dgm:t>
    </dgm:pt>
    <dgm:pt modelId="{258CD5CA-3C58-074B-98CE-F31CD62C04B5}">
      <dgm:prSet/>
      <dgm:spPr/>
      <dgm:t>
        <a:bodyPr/>
        <a:lstStyle/>
        <a:p>
          <a:pPr rtl="0"/>
          <a:r>
            <a:rPr lang="es-ES_tradnl" dirty="0" smtClean="0"/>
            <a:t>VI. Las asociaciones distintas de las enumeradas que se propongan fines </a:t>
          </a:r>
          <a:r>
            <a:rPr lang="es-ES_tradnl" dirty="0" err="1" smtClean="0"/>
            <a:t>políticos</a:t>
          </a:r>
          <a:r>
            <a:rPr lang="es-ES_tradnl" dirty="0" smtClean="0"/>
            <a:t>, </a:t>
          </a:r>
          <a:r>
            <a:rPr lang="es-ES_tradnl" dirty="0" err="1" smtClean="0"/>
            <a:t>científicos</a:t>
          </a:r>
          <a:r>
            <a:rPr lang="es-ES_tradnl" dirty="0" smtClean="0"/>
            <a:t>,</a:t>
          </a:r>
          <a:endParaRPr lang="es-ES_tradnl" dirty="0"/>
        </a:p>
      </dgm:t>
    </dgm:pt>
    <dgm:pt modelId="{064DB0CE-6B18-2543-8E71-1C73B525C300}" type="parTrans" cxnId="{F2D836BA-206E-1946-9728-5D3D6C21D3F9}">
      <dgm:prSet/>
      <dgm:spPr/>
      <dgm:t>
        <a:bodyPr/>
        <a:lstStyle/>
        <a:p>
          <a:endParaRPr lang="es-ES"/>
        </a:p>
      </dgm:t>
    </dgm:pt>
    <dgm:pt modelId="{6194692C-B6A0-2D41-A93C-C6A1C5E7C32F}" type="sibTrans" cxnId="{F2D836BA-206E-1946-9728-5D3D6C21D3F9}">
      <dgm:prSet/>
      <dgm:spPr/>
      <dgm:t>
        <a:bodyPr/>
        <a:lstStyle/>
        <a:p>
          <a:endParaRPr lang="es-ES"/>
        </a:p>
      </dgm:t>
    </dgm:pt>
    <dgm:pt modelId="{E892C651-327A-4F41-9066-813C455A8EC7}">
      <dgm:prSet/>
      <dgm:spPr/>
      <dgm:t>
        <a:bodyPr/>
        <a:lstStyle/>
        <a:p>
          <a:pPr rtl="0"/>
          <a:r>
            <a:rPr lang="es-ES_tradnl" dirty="0" err="1" smtClean="0"/>
            <a:t>artísticos</a:t>
          </a:r>
          <a:r>
            <a:rPr lang="es-ES_tradnl" dirty="0" smtClean="0"/>
            <a:t>, de recreo o cualquiera otro fin </a:t>
          </a:r>
          <a:r>
            <a:rPr lang="es-ES_tradnl" dirty="0" err="1" smtClean="0"/>
            <a:t>lícito</a:t>
          </a:r>
          <a:r>
            <a:rPr lang="es-ES_tradnl" dirty="0" smtClean="0"/>
            <a:t>, siempre que no fueren desconocidas por la ley.</a:t>
          </a:r>
          <a:endParaRPr lang="es-ES_tradnl" dirty="0"/>
        </a:p>
      </dgm:t>
    </dgm:pt>
    <dgm:pt modelId="{0C4907D5-5709-5C4B-99ED-54E71D4A2DCD}" type="parTrans" cxnId="{C2B69DD2-BD7D-964E-B2B8-1CB746808C79}">
      <dgm:prSet/>
      <dgm:spPr/>
      <dgm:t>
        <a:bodyPr/>
        <a:lstStyle/>
        <a:p>
          <a:endParaRPr lang="es-ES"/>
        </a:p>
      </dgm:t>
    </dgm:pt>
    <dgm:pt modelId="{D8E88F81-3053-2943-A391-84FE91382DCA}" type="sibTrans" cxnId="{C2B69DD2-BD7D-964E-B2B8-1CB746808C79}">
      <dgm:prSet/>
      <dgm:spPr/>
      <dgm:t>
        <a:bodyPr/>
        <a:lstStyle/>
        <a:p>
          <a:endParaRPr lang="es-ES"/>
        </a:p>
      </dgm:t>
    </dgm:pt>
    <dgm:pt modelId="{2F6F9B6D-7D03-5A4E-8774-156CA28A1218}">
      <dgm:prSet/>
      <dgm:spPr>
        <a:solidFill>
          <a:srgbClr val="FFFF00"/>
        </a:solidFill>
      </dgm:spPr>
      <dgm:t>
        <a:bodyPr/>
        <a:lstStyle/>
        <a:p>
          <a:pPr rtl="0"/>
          <a:r>
            <a:rPr lang="es-ES_tradnl" dirty="0" smtClean="0">
              <a:solidFill>
                <a:srgbClr val="000000"/>
              </a:solidFill>
            </a:rPr>
            <a:t>VII. Las personas morales extranjeras de naturaleza privada, en los </a:t>
          </a:r>
          <a:r>
            <a:rPr lang="es-ES_tradnl" dirty="0" err="1" smtClean="0">
              <a:solidFill>
                <a:srgbClr val="000000"/>
              </a:solidFill>
            </a:rPr>
            <a:t>términos</a:t>
          </a:r>
          <a:r>
            <a:rPr lang="es-ES_tradnl" dirty="0" smtClean="0">
              <a:solidFill>
                <a:srgbClr val="000000"/>
              </a:solidFill>
            </a:rPr>
            <a:t> del </a:t>
          </a:r>
          <a:r>
            <a:rPr lang="es-ES_tradnl" dirty="0" err="1" smtClean="0">
              <a:solidFill>
                <a:srgbClr val="000000"/>
              </a:solidFill>
            </a:rPr>
            <a:t>artículo</a:t>
          </a:r>
          <a:r>
            <a:rPr lang="es-ES_tradnl" dirty="0" smtClean="0">
              <a:solidFill>
                <a:srgbClr val="000000"/>
              </a:solidFill>
            </a:rPr>
            <a:t> 2736.</a:t>
          </a:r>
          <a:endParaRPr lang="es-ES_tradnl" dirty="0">
            <a:solidFill>
              <a:srgbClr val="000000"/>
            </a:solidFill>
          </a:endParaRPr>
        </a:p>
      </dgm:t>
    </dgm:pt>
    <dgm:pt modelId="{CFB2F799-9362-4846-BA3D-4133AE34F9DA}" type="parTrans" cxnId="{038A8323-8E57-D54F-B58F-BC929240A3A4}">
      <dgm:prSet/>
      <dgm:spPr/>
      <dgm:t>
        <a:bodyPr/>
        <a:lstStyle/>
        <a:p>
          <a:endParaRPr lang="es-ES"/>
        </a:p>
      </dgm:t>
    </dgm:pt>
    <dgm:pt modelId="{99093F5C-29A2-6A4C-B570-076399992989}" type="sibTrans" cxnId="{038A8323-8E57-D54F-B58F-BC929240A3A4}">
      <dgm:prSet/>
      <dgm:spPr/>
      <dgm:t>
        <a:bodyPr/>
        <a:lstStyle/>
        <a:p>
          <a:endParaRPr lang="es-ES"/>
        </a:p>
      </dgm:t>
    </dgm:pt>
    <dgm:pt modelId="{273F8B8D-ED9C-324D-80A9-607EE8000DAD}" type="pres">
      <dgm:prSet presAssocID="{80628B7B-ACAA-6943-97DB-E5A3C2017FBA}" presName="linear" presStyleCnt="0">
        <dgm:presLayoutVars>
          <dgm:animLvl val="lvl"/>
          <dgm:resizeHandles val="exact"/>
        </dgm:presLayoutVars>
      </dgm:prSet>
      <dgm:spPr/>
      <dgm:t>
        <a:bodyPr/>
        <a:lstStyle/>
        <a:p>
          <a:endParaRPr lang="es-ES"/>
        </a:p>
      </dgm:t>
    </dgm:pt>
    <dgm:pt modelId="{06A8787C-1436-9C41-ABFD-FA2373323411}" type="pres">
      <dgm:prSet presAssocID="{87D9F17D-94F8-B741-BF14-D833D3CCA595}" presName="parentText" presStyleLbl="node1" presStyleIdx="0" presStyleCnt="7">
        <dgm:presLayoutVars>
          <dgm:chMax val="0"/>
          <dgm:bulletEnabled val="1"/>
        </dgm:presLayoutVars>
      </dgm:prSet>
      <dgm:spPr/>
      <dgm:t>
        <a:bodyPr/>
        <a:lstStyle/>
        <a:p>
          <a:endParaRPr lang="es-ES"/>
        </a:p>
      </dgm:t>
    </dgm:pt>
    <dgm:pt modelId="{171B2040-04CF-2742-A43D-7F3952DC7652}" type="pres">
      <dgm:prSet presAssocID="{B0D7CE0D-BD76-4E4E-B3D6-ED6213425FD9}" presName="spacer" presStyleCnt="0"/>
      <dgm:spPr/>
    </dgm:pt>
    <dgm:pt modelId="{6028899B-B9E5-474B-9522-2831F4737D25}" type="pres">
      <dgm:prSet presAssocID="{841E62CC-A090-FA4B-840A-CAE8963097E0}" presName="parentText" presStyleLbl="node1" presStyleIdx="1" presStyleCnt="7">
        <dgm:presLayoutVars>
          <dgm:chMax val="0"/>
          <dgm:bulletEnabled val="1"/>
        </dgm:presLayoutVars>
      </dgm:prSet>
      <dgm:spPr/>
      <dgm:t>
        <a:bodyPr/>
        <a:lstStyle/>
        <a:p>
          <a:endParaRPr lang="es-ES"/>
        </a:p>
      </dgm:t>
    </dgm:pt>
    <dgm:pt modelId="{5D83B5EC-0BE4-5541-943F-1CB42F6CC6B5}" type="pres">
      <dgm:prSet presAssocID="{064FE93A-9993-BF41-A032-B3CE92A62198}" presName="spacer" presStyleCnt="0"/>
      <dgm:spPr/>
    </dgm:pt>
    <dgm:pt modelId="{107BF4E4-CC25-7043-9A7F-58890E2114A8}" type="pres">
      <dgm:prSet presAssocID="{8702A03F-DEEC-4543-9FD7-4A837386785D}" presName="parentText" presStyleLbl="node1" presStyleIdx="2" presStyleCnt="7">
        <dgm:presLayoutVars>
          <dgm:chMax val="0"/>
          <dgm:bulletEnabled val="1"/>
        </dgm:presLayoutVars>
      </dgm:prSet>
      <dgm:spPr/>
      <dgm:t>
        <a:bodyPr/>
        <a:lstStyle/>
        <a:p>
          <a:endParaRPr lang="es-ES"/>
        </a:p>
      </dgm:t>
    </dgm:pt>
    <dgm:pt modelId="{EA05C406-7672-DE42-AEF7-06467D81BB86}" type="pres">
      <dgm:prSet presAssocID="{7A777800-BE4A-0F41-B044-FDF0D51BF336}" presName="spacer" presStyleCnt="0"/>
      <dgm:spPr/>
    </dgm:pt>
    <dgm:pt modelId="{32199C83-DE91-3B46-B129-90FF6B08242B}" type="pres">
      <dgm:prSet presAssocID="{B2DD9EE3-1A85-5B47-97BE-E6307F3AEA96}" presName="parentText" presStyleLbl="node1" presStyleIdx="3" presStyleCnt="7">
        <dgm:presLayoutVars>
          <dgm:chMax val="0"/>
          <dgm:bulletEnabled val="1"/>
        </dgm:presLayoutVars>
      </dgm:prSet>
      <dgm:spPr/>
      <dgm:t>
        <a:bodyPr/>
        <a:lstStyle/>
        <a:p>
          <a:endParaRPr lang="es-ES"/>
        </a:p>
      </dgm:t>
    </dgm:pt>
    <dgm:pt modelId="{0529347F-0DB8-1F42-BFCB-5BF0D8F361F5}" type="pres">
      <dgm:prSet presAssocID="{9844DAB6-E5CF-D246-B4B4-57EC57CBFBCD}" presName="spacer" presStyleCnt="0"/>
      <dgm:spPr/>
    </dgm:pt>
    <dgm:pt modelId="{C2574A2F-ACFC-7944-AC2A-E99764F11D16}" type="pres">
      <dgm:prSet presAssocID="{258CD5CA-3C58-074B-98CE-F31CD62C04B5}" presName="parentText" presStyleLbl="node1" presStyleIdx="4" presStyleCnt="7">
        <dgm:presLayoutVars>
          <dgm:chMax val="0"/>
          <dgm:bulletEnabled val="1"/>
        </dgm:presLayoutVars>
      </dgm:prSet>
      <dgm:spPr/>
      <dgm:t>
        <a:bodyPr/>
        <a:lstStyle/>
        <a:p>
          <a:endParaRPr lang="es-ES"/>
        </a:p>
      </dgm:t>
    </dgm:pt>
    <dgm:pt modelId="{00F0B2C3-3A3F-1840-903B-47C32EB3C2ED}" type="pres">
      <dgm:prSet presAssocID="{6194692C-B6A0-2D41-A93C-C6A1C5E7C32F}" presName="spacer" presStyleCnt="0"/>
      <dgm:spPr/>
    </dgm:pt>
    <dgm:pt modelId="{CEFEBC60-9DB4-AF46-AC8E-D24DA70D6FFB}" type="pres">
      <dgm:prSet presAssocID="{E892C651-327A-4F41-9066-813C455A8EC7}" presName="parentText" presStyleLbl="node1" presStyleIdx="5" presStyleCnt="7">
        <dgm:presLayoutVars>
          <dgm:chMax val="0"/>
          <dgm:bulletEnabled val="1"/>
        </dgm:presLayoutVars>
      </dgm:prSet>
      <dgm:spPr/>
      <dgm:t>
        <a:bodyPr/>
        <a:lstStyle/>
        <a:p>
          <a:endParaRPr lang="es-ES"/>
        </a:p>
      </dgm:t>
    </dgm:pt>
    <dgm:pt modelId="{B98DA28F-E615-BB4D-B21C-7B905F3F5BD0}" type="pres">
      <dgm:prSet presAssocID="{D8E88F81-3053-2943-A391-84FE91382DCA}" presName="spacer" presStyleCnt="0"/>
      <dgm:spPr/>
    </dgm:pt>
    <dgm:pt modelId="{BC476FDB-1253-F44E-8138-35BB8F91EBEA}" type="pres">
      <dgm:prSet presAssocID="{2F6F9B6D-7D03-5A4E-8774-156CA28A1218}" presName="parentText" presStyleLbl="node1" presStyleIdx="6" presStyleCnt="7">
        <dgm:presLayoutVars>
          <dgm:chMax val="0"/>
          <dgm:bulletEnabled val="1"/>
        </dgm:presLayoutVars>
      </dgm:prSet>
      <dgm:spPr/>
      <dgm:t>
        <a:bodyPr/>
        <a:lstStyle/>
        <a:p>
          <a:endParaRPr lang="es-ES"/>
        </a:p>
      </dgm:t>
    </dgm:pt>
  </dgm:ptLst>
  <dgm:cxnLst>
    <dgm:cxn modelId="{B0D051DE-C2E0-D342-B202-522915D178E8}" type="presOf" srcId="{8702A03F-DEEC-4543-9FD7-4A837386785D}" destId="{107BF4E4-CC25-7043-9A7F-58890E2114A8}" srcOrd="0" destOrd="0" presId="urn:microsoft.com/office/officeart/2005/8/layout/vList2"/>
    <dgm:cxn modelId="{038A8323-8E57-D54F-B58F-BC929240A3A4}" srcId="{80628B7B-ACAA-6943-97DB-E5A3C2017FBA}" destId="{2F6F9B6D-7D03-5A4E-8774-156CA28A1218}" srcOrd="6" destOrd="0" parTransId="{CFB2F799-9362-4846-BA3D-4133AE34F9DA}" sibTransId="{99093F5C-29A2-6A4C-B570-076399992989}"/>
    <dgm:cxn modelId="{8584C2F0-E06A-D541-A32F-2A9F7874C90C}" type="presOf" srcId="{E892C651-327A-4F41-9066-813C455A8EC7}" destId="{CEFEBC60-9DB4-AF46-AC8E-D24DA70D6FFB}" srcOrd="0" destOrd="0" presId="urn:microsoft.com/office/officeart/2005/8/layout/vList2"/>
    <dgm:cxn modelId="{E3403C3D-7EB7-C443-99C4-E36E519B7C0B}" type="presOf" srcId="{87D9F17D-94F8-B741-BF14-D833D3CCA595}" destId="{06A8787C-1436-9C41-ABFD-FA2373323411}" srcOrd="0" destOrd="0" presId="urn:microsoft.com/office/officeart/2005/8/layout/vList2"/>
    <dgm:cxn modelId="{5A09D406-F546-2F43-A019-1DB2CAEABE76}" type="presOf" srcId="{841E62CC-A090-FA4B-840A-CAE8963097E0}" destId="{6028899B-B9E5-474B-9522-2831F4737D25}" srcOrd="0" destOrd="0" presId="urn:microsoft.com/office/officeart/2005/8/layout/vList2"/>
    <dgm:cxn modelId="{043BAA18-8EAE-044D-92EA-70F8BE7B1DC3}" srcId="{80628B7B-ACAA-6943-97DB-E5A3C2017FBA}" destId="{87D9F17D-94F8-B741-BF14-D833D3CCA595}" srcOrd="0" destOrd="0" parTransId="{DFD88F5C-72A9-7746-8782-4F4D68188A8E}" sibTransId="{B0D7CE0D-BD76-4E4E-B3D6-ED6213425FD9}"/>
    <dgm:cxn modelId="{C2B69DD2-BD7D-964E-B2B8-1CB746808C79}" srcId="{80628B7B-ACAA-6943-97DB-E5A3C2017FBA}" destId="{E892C651-327A-4F41-9066-813C455A8EC7}" srcOrd="5" destOrd="0" parTransId="{0C4907D5-5709-5C4B-99ED-54E71D4A2DCD}" sibTransId="{D8E88F81-3053-2943-A391-84FE91382DCA}"/>
    <dgm:cxn modelId="{A22C5F7D-BA28-0047-90F6-FC95FC97C3F4}" srcId="{80628B7B-ACAA-6943-97DB-E5A3C2017FBA}" destId="{8702A03F-DEEC-4543-9FD7-4A837386785D}" srcOrd="2" destOrd="0" parTransId="{2905E693-C5A0-4143-A5A5-1D32D4B7BEF6}" sibTransId="{7A777800-BE4A-0F41-B044-FDF0D51BF336}"/>
    <dgm:cxn modelId="{D64237CC-4226-C949-BD38-9461783914ED}" srcId="{80628B7B-ACAA-6943-97DB-E5A3C2017FBA}" destId="{B2DD9EE3-1A85-5B47-97BE-E6307F3AEA96}" srcOrd="3" destOrd="0" parTransId="{FF412A9B-6C11-944C-BD4C-2BDE9367BAA1}" sibTransId="{9844DAB6-E5CF-D246-B4B4-57EC57CBFBCD}"/>
    <dgm:cxn modelId="{B39A10E5-1E97-0241-9464-0BDB08DB0DA7}" srcId="{80628B7B-ACAA-6943-97DB-E5A3C2017FBA}" destId="{841E62CC-A090-FA4B-840A-CAE8963097E0}" srcOrd="1" destOrd="0" parTransId="{6C0C8DE1-466F-C646-B0F9-964F4BF34B52}" sibTransId="{064FE93A-9993-BF41-A032-B3CE92A62198}"/>
    <dgm:cxn modelId="{DE38B2DC-372E-904A-9970-4C175884893A}" type="presOf" srcId="{2F6F9B6D-7D03-5A4E-8774-156CA28A1218}" destId="{BC476FDB-1253-F44E-8138-35BB8F91EBEA}" srcOrd="0" destOrd="0" presId="urn:microsoft.com/office/officeart/2005/8/layout/vList2"/>
    <dgm:cxn modelId="{142BD5C0-3BFC-634B-96C8-CCC9246B1406}" type="presOf" srcId="{80628B7B-ACAA-6943-97DB-E5A3C2017FBA}" destId="{273F8B8D-ED9C-324D-80A9-607EE8000DAD}" srcOrd="0" destOrd="0" presId="urn:microsoft.com/office/officeart/2005/8/layout/vList2"/>
    <dgm:cxn modelId="{38007AAA-FC95-0941-A656-1190C39426E5}" type="presOf" srcId="{B2DD9EE3-1A85-5B47-97BE-E6307F3AEA96}" destId="{32199C83-DE91-3B46-B129-90FF6B08242B}" srcOrd="0" destOrd="0" presId="urn:microsoft.com/office/officeart/2005/8/layout/vList2"/>
    <dgm:cxn modelId="{F2D836BA-206E-1946-9728-5D3D6C21D3F9}" srcId="{80628B7B-ACAA-6943-97DB-E5A3C2017FBA}" destId="{258CD5CA-3C58-074B-98CE-F31CD62C04B5}" srcOrd="4" destOrd="0" parTransId="{064DB0CE-6B18-2543-8E71-1C73B525C300}" sibTransId="{6194692C-B6A0-2D41-A93C-C6A1C5E7C32F}"/>
    <dgm:cxn modelId="{9784AA74-7F31-E34A-8546-0FDA75C17943}" type="presOf" srcId="{258CD5CA-3C58-074B-98CE-F31CD62C04B5}" destId="{C2574A2F-ACFC-7944-AC2A-E99764F11D16}" srcOrd="0" destOrd="0" presId="urn:microsoft.com/office/officeart/2005/8/layout/vList2"/>
    <dgm:cxn modelId="{65F2B75D-8C7E-F343-A0B4-152EBF603887}" type="presParOf" srcId="{273F8B8D-ED9C-324D-80A9-607EE8000DAD}" destId="{06A8787C-1436-9C41-ABFD-FA2373323411}" srcOrd="0" destOrd="0" presId="urn:microsoft.com/office/officeart/2005/8/layout/vList2"/>
    <dgm:cxn modelId="{84855093-2B87-4B4F-A64F-AF19BA7F83A9}" type="presParOf" srcId="{273F8B8D-ED9C-324D-80A9-607EE8000DAD}" destId="{171B2040-04CF-2742-A43D-7F3952DC7652}" srcOrd="1" destOrd="0" presId="urn:microsoft.com/office/officeart/2005/8/layout/vList2"/>
    <dgm:cxn modelId="{B20FF957-2478-5741-8331-580B15BBC271}" type="presParOf" srcId="{273F8B8D-ED9C-324D-80A9-607EE8000DAD}" destId="{6028899B-B9E5-474B-9522-2831F4737D25}" srcOrd="2" destOrd="0" presId="urn:microsoft.com/office/officeart/2005/8/layout/vList2"/>
    <dgm:cxn modelId="{3F79CF09-E63C-8146-8D57-0A87D34C184B}" type="presParOf" srcId="{273F8B8D-ED9C-324D-80A9-607EE8000DAD}" destId="{5D83B5EC-0BE4-5541-943F-1CB42F6CC6B5}" srcOrd="3" destOrd="0" presId="urn:microsoft.com/office/officeart/2005/8/layout/vList2"/>
    <dgm:cxn modelId="{F628734D-AE57-3340-8C4C-765CB5B43F7A}" type="presParOf" srcId="{273F8B8D-ED9C-324D-80A9-607EE8000DAD}" destId="{107BF4E4-CC25-7043-9A7F-58890E2114A8}" srcOrd="4" destOrd="0" presId="urn:microsoft.com/office/officeart/2005/8/layout/vList2"/>
    <dgm:cxn modelId="{A4A71A84-AD5F-4344-AEAF-F9A7EF2FB211}" type="presParOf" srcId="{273F8B8D-ED9C-324D-80A9-607EE8000DAD}" destId="{EA05C406-7672-DE42-AEF7-06467D81BB86}" srcOrd="5" destOrd="0" presId="urn:microsoft.com/office/officeart/2005/8/layout/vList2"/>
    <dgm:cxn modelId="{789F5065-CB95-CF41-9A39-5E4A10A63D4E}" type="presParOf" srcId="{273F8B8D-ED9C-324D-80A9-607EE8000DAD}" destId="{32199C83-DE91-3B46-B129-90FF6B08242B}" srcOrd="6" destOrd="0" presId="urn:microsoft.com/office/officeart/2005/8/layout/vList2"/>
    <dgm:cxn modelId="{5A03A602-8338-4D49-9A33-24CB484CFB6E}" type="presParOf" srcId="{273F8B8D-ED9C-324D-80A9-607EE8000DAD}" destId="{0529347F-0DB8-1F42-BFCB-5BF0D8F361F5}" srcOrd="7" destOrd="0" presId="urn:microsoft.com/office/officeart/2005/8/layout/vList2"/>
    <dgm:cxn modelId="{C78B3F92-4B7A-CF48-ACBC-8A7D7575EC51}" type="presParOf" srcId="{273F8B8D-ED9C-324D-80A9-607EE8000DAD}" destId="{C2574A2F-ACFC-7944-AC2A-E99764F11D16}" srcOrd="8" destOrd="0" presId="urn:microsoft.com/office/officeart/2005/8/layout/vList2"/>
    <dgm:cxn modelId="{EC8441D9-284B-C34A-A00C-C7DF5F6BA86A}" type="presParOf" srcId="{273F8B8D-ED9C-324D-80A9-607EE8000DAD}" destId="{00F0B2C3-3A3F-1840-903B-47C32EB3C2ED}" srcOrd="9" destOrd="0" presId="urn:microsoft.com/office/officeart/2005/8/layout/vList2"/>
    <dgm:cxn modelId="{A8504EC5-2FBE-AA45-80C7-614E4BF2A321}" type="presParOf" srcId="{273F8B8D-ED9C-324D-80A9-607EE8000DAD}" destId="{CEFEBC60-9DB4-AF46-AC8E-D24DA70D6FFB}" srcOrd="10" destOrd="0" presId="urn:microsoft.com/office/officeart/2005/8/layout/vList2"/>
    <dgm:cxn modelId="{5E3272F3-C7D5-404C-BB98-32843DA0F8DB}" type="presParOf" srcId="{273F8B8D-ED9C-324D-80A9-607EE8000DAD}" destId="{B98DA28F-E615-BB4D-B21C-7B905F3F5BD0}" srcOrd="11" destOrd="0" presId="urn:microsoft.com/office/officeart/2005/8/layout/vList2"/>
    <dgm:cxn modelId="{B3C65832-F5CB-C14A-BDD9-4CEC1CC14398}" type="presParOf" srcId="{273F8B8D-ED9C-324D-80A9-607EE8000DAD}" destId="{BC476FDB-1253-F44E-8138-35BB8F91EBE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CF198326-605C-5146-B111-2366504169E7}">
      <dgm:prSet/>
      <dgm:spPr/>
      <dgm:t>
        <a:bodyPr/>
        <a:lstStyle/>
        <a:p>
          <a:pPr rtl="0"/>
          <a:r>
            <a:rPr lang="is-IS" dirty="0" smtClean="0"/>
            <a:t>INDUSTRIALES:</a:t>
          </a:r>
          <a:endParaRPr lang="is-IS" dirty="0"/>
        </a:p>
      </dgm:t>
    </dgm:pt>
    <dgm:pt modelId="{B8C417FD-067F-D64F-A231-71D604437417}" type="parTrans" cxnId="{1CEF330C-F21C-7446-A822-117CF4AF70CC}">
      <dgm:prSet/>
      <dgm:spPr/>
      <dgm:t>
        <a:bodyPr/>
        <a:lstStyle/>
        <a:p>
          <a:endParaRPr lang="es-ES"/>
        </a:p>
      </dgm:t>
    </dgm:pt>
    <dgm:pt modelId="{560BBDDE-9006-6C48-8DF8-B31FD482EDDE}" type="sibTrans" cxnId="{1CEF330C-F21C-7446-A822-117CF4AF70CC}">
      <dgm:prSet/>
      <dgm:spPr/>
      <dgm:t>
        <a:bodyPr/>
        <a:lstStyle/>
        <a:p>
          <a:endParaRPr lang="es-ES"/>
        </a:p>
      </dgm:t>
    </dgm:pt>
    <dgm:pt modelId="{883D7796-9F30-4841-9932-E6FBD98B1C29}">
      <dgm:prSet/>
      <dgm:spPr/>
      <dgm:t>
        <a:bodyPr/>
        <a:lstStyle/>
        <a:p>
          <a:pPr rtl="0"/>
          <a:r>
            <a:rPr lang="is-IS" dirty="0" smtClean="0"/>
            <a:t>AGRICOLAS</a:t>
          </a:r>
          <a:endParaRPr lang="is-IS" dirty="0"/>
        </a:p>
      </dgm:t>
    </dgm:pt>
    <dgm:pt modelId="{3EBC9FA1-0DB4-7346-8114-ADA1EA5D7145}" type="parTrans" cxnId="{FF63DC2A-461E-1143-A0E4-1BC0902D453D}">
      <dgm:prSet/>
      <dgm:spPr/>
      <dgm:t>
        <a:bodyPr/>
        <a:lstStyle/>
        <a:p>
          <a:endParaRPr lang="es-ES"/>
        </a:p>
      </dgm:t>
    </dgm:pt>
    <dgm:pt modelId="{BA3731DB-ECF9-9B49-8612-4E23E34AFEF7}" type="sibTrans" cxnId="{FF63DC2A-461E-1143-A0E4-1BC0902D453D}">
      <dgm:prSet/>
      <dgm:spPr/>
      <dgm:t>
        <a:bodyPr/>
        <a:lstStyle/>
        <a:p>
          <a:endParaRPr lang="es-ES"/>
        </a:p>
      </dgm:t>
    </dgm:pt>
    <dgm:pt modelId="{8EB34B09-5B75-164C-A9E5-3A2A4160A94B}">
      <dgm:prSet/>
      <dgm:spPr/>
      <dgm:t>
        <a:bodyPr/>
        <a:lstStyle/>
        <a:p>
          <a:pPr rtl="0"/>
          <a:r>
            <a:rPr lang="is-IS" dirty="0" smtClean="0"/>
            <a:t>GANDERAS</a:t>
          </a:r>
          <a:endParaRPr lang="is-IS" dirty="0"/>
        </a:p>
      </dgm:t>
    </dgm:pt>
    <dgm:pt modelId="{58345825-44D4-274B-A75D-0C93FCC58611}" type="parTrans" cxnId="{AA5F91BC-AB13-064F-9FFC-FA608A9219D1}">
      <dgm:prSet/>
      <dgm:spPr/>
      <dgm:t>
        <a:bodyPr/>
        <a:lstStyle/>
        <a:p>
          <a:endParaRPr lang="es-ES"/>
        </a:p>
      </dgm:t>
    </dgm:pt>
    <dgm:pt modelId="{9A107F49-0CD2-D348-80B7-D3CD2DD69C7F}" type="sibTrans" cxnId="{AA5F91BC-AB13-064F-9FFC-FA608A9219D1}">
      <dgm:prSet/>
      <dgm:spPr/>
      <dgm:t>
        <a:bodyPr/>
        <a:lstStyle/>
        <a:p>
          <a:endParaRPr lang="es-ES"/>
        </a:p>
      </dgm:t>
    </dgm:pt>
    <dgm:pt modelId="{46C6663F-47BA-854B-8368-A809DE0E94EE}">
      <dgm:prSet/>
      <dgm:spPr/>
      <dgm:t>
        <a:bodyPr/>
        <a:lstStyle/>
        <a:p>
          <a:pPr rtl="0"/>
          <a:r>
            <a:rPr lang="is-IS" dirty="0" smtClean="0"/>
            <a:t>PESQUERAS</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3279D924-50C4-8948-BB6E-1A3666256DA7}">
      <dgm:prSet/>
      <dgm:spPr/>
      <dgm:t>
        <a:bodyPr/>
        <a:lstStyle/>
        <a:p>
          <a:pPr rtl="0"/>
          <a:r>
            <a:rPr lang="is-IS" dirty="0" smtClean="0"/>
            <a:t>SILVICOLAS</a:t>
          </a:r>
          <a:endParaRPr lang="is-IS" dirty="0"/>
        </a:p>
      </dgm:t>
    </dgm:pt>
    <dgm:pt modelId="{E32A2D8A-44B1-134B-8A26-7843AE2088F1}" type="parTrans" cxnId="{CBEA2305-70C4-EE4B-932A-16FDC0EF4E7C}">
      <dgm:prSet/>
      <dgm:spPr/>
      <dgm:t>
        <a:bodyPr/>
        <a:lstStyle/>
        <a:p>
          <a:endParaRPr lang="es-ES"/>
        </a:p>
      </dgm:t>
    </dgm:pt>
    <dgm:pt modelId="{CE3985A6-1F34-634C-B239-7B8751A5DEF2}" type="sibTrans" cxnId="{CBEA2305-70C4-EE4B-932A-16FDC0EF4E7C}">
      <dgm:prSet/>
      <dgm:spPr/>
      <dgm:t>
        <a:bodyPr/>
        <a:lstStyle/>
        <a:p>
          <a:endParaRPr lang="es-ES"/>
        </a:p>
      </dgm:t>
    </dgm:pt>
    <dgm:pt modelId="{62856298-4762-FC41-BAA2-81A27BD6D238}">
      <dgm:prSet/>
      <dgm:spPr/>
      <dgm:t>
        <a:bodyPr/>
        <a:lstStyle/>
        <a:p>
          <a:pPr algn="just" rtl="0"/>
          <a:r>
            <a:rPr lang="is-IS" dirty="0" smtClean="0"/>
            <a:t> E</a:t>
          </a:r>
          <a:r>
            <a:rPr lang="es-ES_tradnl" dirty="0" err="1" smtClean="0"/>
            <a:t>xtracción</a:t>
          </a:r>
          <a:r>
            <a:rPr lang="es-ES_tradnl" dirty="0" smtClean="0"/>
            <a:t>, conservación o transformación de materias primas, acabado de productos y la elaboración de satisfactores.</a:t>
          </a:r>
          <a:endParaRPr lang="is-IS" dirty="0"/>
        </a:p>
      </dgm:t>
    </dgm:pt>
    <dgm:pt modelId="{5D25E834-E380-2F4E-A73D-31D95B8BB3C8}" type="parTrans" cxnId="{C4FEF70C-D32C-D34D-83CE-70CBB1C7ABD2}">
      <dgm:prSet/>
      <dgm:spPr/>
      <dgm:t>
        <a:bodyPr/>
        <a:lstStyle/>
        <a:p>
          <a:endParaRPr lang="es-ES"/>
        </a:p>
      </dgm:t>
    </dgm:pt>
    <dgm:pt modelId="{AB131BBE-4383-D94C-A351-EA49D9ACE1E0}" type="sibTrans" cxnId="{C4FEF70C-D32C-D34D-83CE-70CBB1C7ABD2}">
      <dgm:prSet/>
      <dgm:spPr/>
      <dgm:t>
        <a:bodyPr/>
        <a:lstStyle/>
        <a:p>
          <a:endParaRPr lang="es-ES"/>
        </a:p>
      </dgm:t>
    </dgm:pt>
    <dgm:pt modelId="{46A71EA1-501C-3E45-9B70-7C5DA31FCC8B}">
      <dgm:prSet/>
      <dgm:spPr/>
      <dgm:t>
        <a:bodyPr/>
        <a:lstStyle/>
        <a:p>
          <a:pPr algn="just" rtl="0"/>
          <a:r>
            <a:rPr lang="es-ES_tradnl" dirty="0" smtClean="0"/>
            <a:t>Siembra, cultivo, cosecha y la primera enajenación de los productos obtenidos, que no hayan sido objeto de transformación industrial</a:t>
          </a:r>
          <a:endParaRPr lang="is-IS" dirty="0"/>
        </a:p>
      </dgm:t>
    </dgm:pt>
    <dgm:pt modelId="{D7182296-EF7B-894B-9311-4492A01B1B18}" type="parTrans" cxnId="{1D69E7E0-9D26-BE4E-8CEC-6007E9112556}">
      <dgm:prSet/>
      <dgm:spPr/>
      <dgm:t>
        <a:bodyPr/>
        <a:lstStyle/>
        <a:p>
          <a:endParaRPr lang="es-ES"/>
        </a:p>
      </dgm:t>
    </dgm:pt>
    <dgm:pt modelId="{1F2E6989-A6C4-5B4D-8631-9A670B87FB76}" type="sibTrans" cxnId="{1D69E7E0-9D26-BE4E-8CEC-6007E9112556}">
      <dgm:prSet/>
      <dgm:spPr/>
      <dgm:t>
        <a:bodyPr/>
        <a:lstStyle/>
        <a:p>
          <a:endParaRPr lang="es-ES"/>
        </a:p>
      </dgm:t>
    </dgm:pt>
    <dgm:pt modelId="{1278A4E0-B1A2-6048-A602-0E1DB7E07BD1}">
      <dgm:prSet/>
      <dgm:spPr/>
      <dgm:t>
        <a:bodyPr/>
        <a:lstStyle/>
        <a:p>
          <a:pPr algn="just" rtl="0"/>
          <a:r>
            <a:rPr lang="es-ES_tradnl" dirty="0" smtClean="0"/>
            <a:t> Cría y engorda de ganado, aves de corral y animales, así como la primera enajenación de sus productos, que no hayan sido objeto de transformación industrial.</a:t>
          </a:r>
          <a:endParaRPr lang="is-IS" dirty="0"/>
        </a:p>
      </dgm:t>
    </dgm:pt>
    <dgm:pt modelId="{C13FCB54-45A4-5C41-877A-3191C3B654DB}" type="parTrans" cxnId="{F371C338-28AC-5947-B200-A0F1B25E8793}">
      <dgm:prSet/>
      <dgm:spPr/>
      <dgm:t>
        <a:bodyPr/>
        <a:lstStyle/>
        <a:p>
          <a:endParaRPr lang="es-ES"/>
        </a:p>
      </dgm:t>
    </dgm:pt>
    <dgm:pt modelId="{A9DB96E4-1AA6-7040-83F2-425D7CFE851F}" type="sibTrans" cxnId="{F371C338-28AC-5947-B200-A0F1B25E8793}">
      <dgm:prSet/>
      <dgm:spPr/>
      <dgm:t>
        <a:bodyPr/>
        <a:lstStyle/>
        <a:p>
          <a:endParaRPr lang="es-ES"/>
        </a:p>
      </dgm:t>
    </dgm:pt>
    <dgm:pt modelId="{A35F9F8A-02A1-2243-ADB9-25F90945E35F}">
      <dgm:prSet/>
      <dgm:spPr/>
      <dgm:t>
        <a:bodyPr/>
        <a:lstStyle/>
        <a:p>
          <a:pPr algn="just" rtl="0"/>
          <a:r>
            <a:rPr lang="es-ES_tradnl"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1DF3435E-F466-E34A-8D58-2AC64CF86A4C}">
      <dgm:prSet/>
      <dgm:spPr/>
      <dgm:t>
        <a:bodyPr/>
        <a:lstStyle/>
        <a:p>
          <a:pPr algn="just" rtl="0"/>
          <a:r>
            <a:rPr lang="es-ES_tradnl"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dirty="0"/>
        </a:p>
      </dgm:t>
    </dgm:pt>
    <dgm:pt modelId="{F4ACD350-C423-BB47-8655-A1FD00CD8A50}" type="parTrans" cxnId="{94F16720-A7F2-7548-9CB1-298321B9C22C}">
      <dgm:prSet/>
      <dgm:spPr/>
      <dgm:t>
        <a:bodyPr/>
        <a:lstStyle/>
        <a:p>
          <a:endParaRPr lang="es-ES"/>
        </a:p>
      </dgm:t>
    </dgm:pt>
    <dgm:pt modelId="{763F617A-6103-DA4B-93CA-ACD4813D8763}" type="sibTrans" cxnId="{94F16720-A7F2-7548-9CB1-298321B9C22C}">
      <dgm:prSet/>
      <dgm:spPr/>
      <dgm:t>
        <a:bodyPr/>
        <a:lstStyle/>
        <a:p>
          <a:endParaRPr lang="es-ES"/>
        </a:p>
      </dgm:t>
    </dgm:pt>
    <dgm:pt modelId="{A7029E6F-1DFC-364B-BBA4-68615FE964E7}">
      <dgm:prSet/>
      <dgm:spPr/>
      <dgm:t>
        <a:bodyPr/>
        <a:lstStyle/>
        <a:p>
          <a:pPr rtl="0"/>
          <a:r>
            <a:rPr lang="is-IS" dirty="0" smtClean="0"/>
            <a:t>COMERCIALES:</a:t>
          </a:r>
          <a:endParaRPr lang="is-IS" dirty="0"/>
        </a:p>
      </dgm:t>
    </dgm:pt>
    <dgm:pt modelId="{4FF23896-349E-E143-81BB-E370CF0B93C9}" type="parTrans" cxnId="{C934AA01-D25B-804F-8B25-E83DB325A729}">
      <dgm:prSet/>
      <dgm:spPr/>
      <dgm:t>
        <a:bodyPr/>
        <a:lstStyle/>
        <a:p>
          <a:endParaRPr lang="es-ES"/>
        </a:p>
      </dgm:t>
    </dgm:pt>
    <dgm:pt modelId="{EB9723B2-74CF-EF4A-9C3C-381743799005}" type="sibTrans" cxnId="{C934AA01-D25B-804F-8B25-E83DB325A729}">
      <dgm:prSet/>
      <dgm:spPr/>
      <dgm:t>
        <a:bodyPr/>
        <a:lstStyle/>
        <a:p>
          <a:endParaRPr lang="es-ES"/>
        </a:p>
      </dgm:t>
    </dgm:pt>
    <dgm:pt modelId="{5ED21C22-98DA-3F48-9E47-254E193DF51A}">
      <dgm:prSet/>
      <dgm:spPr/>
      <dgm:t>
        <a:bodyPr/>
        <a:lstStyle/>
        <a:p>
          <a:pPr algn="just" rtl="0"/>
          <a:r>
            <a:rPr lang="es-ES_tradnl" dirty="0" smtClean="0"/>
            <a:t>las que de conformidad con las leyes federales tienen ese carácter y no están comprendidas en las fracciones siguientes.</a:t>
          </a:r>
          <a:endParaRPr lang="is-IS" dirty="0"/>
        </a:p>
      </dgm:t>
    </dgm:pt>
    <dgm:pt modelId="{B7D285EC-97E1-174C-8C26-34F5BBFE53EC}" type="parTrans" cxnId="{22079E06-6FC5-3942-8E5D-E2172E107971}">
      <dgm:prSet/>
      <dgm:spPr/>
      <dgm:t>
        <a:bodyPr/>
        <a:lstStyle/>
        <a:p>
          <a:endParaRPr lang="es-ES"/>
        </a:p>
      </dgm:t>
    </dgm:pt>
    <dgm:pt modelId="{44D42B93-46DA-E148-96FF-2C828590ADD8}" type="sibTrans" cxnId="{22079E06-6FC5-3942-8E5D-E2172E107971}">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172FA0C1-B6CB-EA41-AAB4-407B3A5CB743}" type="pres">
      <dgm:prSet presAssocID="{A7029E6F-1DFC-364B-BBA4-68615FE964E7}" presName="composite" presStyleCnt="0"/>
      <dgm:spPr/>
    </dgm:pt>
    <dgm:pt modelId="{8A630E67-01F0-DB41-A568-9EB4297368E0}" type="pres">
      <dgm:prSet presAssocID="{A7029E6F-1DFC-364B-BBA4-68615FE964E7}" presName="parTx" presStyleLbl="alignNode1" presStyleIdx="0" presStyleCnt="6">
        <dgm:presLayoutVars>
          <dgm:chMax val="0"/>
          <dgm:chPref val="0"/>
          <dgm:bulletEnabled val="1"/>
        </dgm:presLayoutVars>
      </dgm:prSet>
      <dgm:spPr/>
      <dgm:t>
        <a:bodyPr/>
        <a:lstStyle/>
        <a:p>
          <a:endParaRPr lang="es-ES"/>
        </a:p>
      </dgm:t>
    </dgm:pt>
    <dgm:pt modelId="{C3B28084-E098-B146-86D4-615109DC58B0}" type="pres">
      <dgm:prSet presAssocID="{A7029E6F-1DFC-364B-BBA4-68615FE964E7}" presName="desTx" presStyleLbl="alignAccFollowNode1" presStyleIdx="0" presStyleCnt="6">
        <dgm:presLayoutVars>
          <dgm:bulletEnabled val="1"/>
        </dgm:presLayoutVars>
      </dgm:prSet>
      <dgm:spPr/>
      <dgm:t>
        <a:bodyPr/>
        <a:lstStyle/>
        <a:p>
          <a:endParaRPr lang="es-ES"/>
        </a:p>
      </dgm:t>
    </dgm:pt>
    <dgm:pt modelId="{5DBD9FCE-78D4-FF45-8791-9B3916F2529A}" type="pres">
      <dgm:prSet presAssocID="{EB9723B2-74CF-EF4A-9C3C-381743799005}" presName="space" presStyleCnt="0"/>
      <dgm:spPr/>
    </dgm:pt>
    <dgm:pt modelId="{78D6B27D-A7FC-1449-8013-762DCE15A20F}" type="pres">
      <dgm:prSet presAssocID="{CF198326-605C-5146-B111-2366504169E7}" presName="composite" presStyleCnt="0"/>
      <dgm:spPr/>
    </dgm:pt>
    <dgm:pt modelId="{DFBD5E56-10FE-884B-AFF3-9A113F5EEB70}" type="pres">
      <dgm:prSet presAssocID="{CF198326-605C-5146-B111-2366504169E7}" presName="parTx" presStyleLbl="alignNode1" presStyleIdx="1" presStyleCnt="6">
        <dgm:presLayoutVars>
          <dgm:chMax val="0"/>
          <dgm:chPref val="0"/>
          <dgm:bulletEnabled val="1"/>
        </dgm:presLayoutVars>
      </dgm:prSet>
      <dgm:spPr/>
      <dgm:t>
        <a:bodyPr/>
        <a:lstStyle/>
        <a:p>
          <a:endParaRPr lang="es-ES"/>
        </a:p>
      </dgm:t>
    </dgm:pt>
    <dgm:pt modelId="{A1968851-C9A1-4E41-AE80-20B5BDCAC8CF}" type="pres">
      <dgm:prSet presAssocID="{CF198326-605C-5146-B111-2366504169E7}" presName="desTx" presStyleLbl="alignAccFollowNode1" presStyleIdx="1" presStyleCnt="6">
        <dgm:presLayoutVars>
          <dgm:bulletEnabled val="1"/>
        </dgm:presLayoutVars>
      </dgm:prSet>
      <dgm:spPr/>
      <dgm:t>
        <a:bodyPr/>
        <a:lstStyle/>
        <a:p>
          <a:endParaRPr lang="es-ES"/>
        </a:p>
      </dgm:t>
    </dgm:pt>
    <dgm:pt modelId="{1CA68F2A-AD3B-B544-B20C-51FA8C9628FA}" type="pres">
      <dgm:prSet presAssocID="{560BBDDE-9006-6C48-8DF8-B31FD482EDDE}" presName="space" presStyleCnt="0"/>
      <dgm:spPr/>
    </dgm:pt>
    <dgm:pt modelId="{5B69AF07-12FD-AC43-AB7D-410AADBA379A}" type="pres">
      <dgm:prSet presAssocID="{883D7796-9F30-4841-9932-E6FBD98B1C29}" presName="composite" presStyleCnt="0"/>
      <dgm:spPr/>
    </dgm:pt>
    <dgm:pt modelId="{78860376-81C0-0C48-BB5E-9F8BD7D27885}" type="pres">
      <dgm:prSet presAssocID="{883D7796-9F30-4841-9932-E6FBD98B1C29}" presName="parTx" presStyleLbl="alignNode1" presStyleIdx="2" presStyleCnt="6">
        <dgm:presLayoutVars>
          <dgm:chMax val="0"/>
          <dgm:chPref val="0"/>
          <dgm:bulletEnabled val="1"/>
        </dgm:presLayoutVars>
      </dgm:prSet>
      <dgm:spPr/>
      <dgm:t>
        <a:bodyPr/>
        <a:lstStyle/>
        <a:p>
          <a:endParaRPr lang="es-ES"/>
        </a:p>
      </dgm:t>
    </dgm:pt>
    <dgm:pt modelId="{F95F1A12-E26A-3246-B1DC-BCDFBFBC8951}" type="pres">
      <dgm:prSet presAssocID="{883D7796-9F30-4841-9932-E6FBD98B1C29}" presName="desTx" presStyleLbl="alignAccFollowNode1" presStyleIdx="2" presStyleCnt="6">
        <dgm:presLayoutVars>
          <dgm:bulletEnabled val="1"/>
        </dgm:presLayoutVars>
      </dgm:prSet>
      <dgm:spPr/>
      <dgm:t>
        <a:bodyPr/>
        <a:lstStyle/>
        <a:p>
          <a:endParaRPr lang="es-ES"/>
        </a:p>
      </dgm:t>
    </dgm:pt>
    <dgm:pt modelId="{C4777DF4-0301-3C43-BBFD-9BAC621C2D82}" type="pres">
      <dgm:prSet presAssocID="{BA3731DB-ECF9-9B49-8612-4E23E34AFEF7}" presName="space" presStyleCnt="0"/>
      <dgm:spPr/>
    </dgm:pt>
    <dgm:pt modelId="{77A473CC-BDC3-4E4F-88EC-80CACCDA7664}" type="pres">
      <dgm:prSet presAssocID="{8EB34B09-5B75-164C-A9E5-3A2A4160A94B}" presName="composite" presStyleCnt="0"/>
      <dgm:spPr/>
    </dgm:pt>
    <dgm:pt modelId="{5D775F75-FE15-0E4F-A8B2-948860B58583}" type="pres">
      <dgm:prSet presAssocID="{8EB34B09-5B75-164C-A9E5-3A2A4160A94B}" presName="parTx" presStyleLbl="alignNode1" presStyleIdx="3" presStyleCnt="6">
        <dgm:presLayoutVars>
          <dgm:chMax val="0"/>
          <dgm:chPref val="0"/>
          <dgm:bulletEnabled val="1"/>
        </dgm:presLayoutVars>
      </dgm:prSet>
      <dgm:spPr/>
      <dgm:t>
        <a:bodyPr/>
        <a:lstStyle/>
        <a:p>
          <a:endParaRPr lang="es-ES"/>
        </a:p>
      </dgm:t>
    </dgm:pt>
    <dgm:pt modelId="{B7435E85-7B67-0E47-B9E1-D9C81214A60B}" type="pres">
      <dgm:prSet presAssocID="{8EB34B09-5B75-164C-A9E5-3A2A4160A94B}" presName="desTx" presStyleLbl="alignAccFollowNode1" presStyleIdx="3" presStyleCnt="6">
        <dgm:presLayoutVars>
          <dgm:bulletEnabled val="1"/>
        </dgm:presLayoutVars>
      </dgm:prSet>
      <dgm:spPr/>
      <dgm:t>
        <a:bodyPr/>
        <a:lstStyle/>
        <a:p>
          <a:endParaRPr lang="es-ES"/>
        </a:p>
      </dgm:t>
    </dgm:pt>
    <dgm:pt modelId="{5ACE924D-842A-3F4B-ACC9-CB97768B8A5E}" type="pres">
      <dgm:prSet presAssocID="{9A107F49-0CD2-D348-80B7-D3CD2DD69C7F}" presName="space" presStyleCnt="0"/>
      <dgm:spPr/>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4" presStyleCnt="6">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4" presStyleCnt="6">
        <dgm:presLayoutVars>
          <dgm:bulletEnabled val="1"/>
        </dgm:presLayoutVars>
      </dgm:prSet>
      <dgm:spPr/>
      <dgm:t>
        <a:bodyPr/>
        <a:lstStyle/>
        <a:p>
          <a:endParaRPr lang="es-ES"/>
        </a:p>
      </dgm:t>
    </dgm:pt>
    <dgm:pt modelId="{2970F09A-2DE0-3143-8C09-C6FE8A2E71DA}" type="pres">
      <dgm:prSet presAssocID="{C184B58C-5B1A-7340-9EF9-0CFB88D7EE9F}" presName="space" presStyleCnt="0"/>
      <dgm:spPr/>
    </dgm:pt>
    <dgm:pt modelId="{A7442556-35C3-F647-8417-3DC35A029272}" type="pres">
      <dgm:prSet presAssocID="{3279D924-50C4-8948-BB6E-1A3666256DA7}" presName="composite" presStyleCnt="0"/>
      <dgm:spPr/>
    </dgm:pt>
    <dgm:pt modelId="{3C463F01-9F22-5B40-9532-B3B65BE02B5B}" type="pres">
      <dgm:prSet presAssocID="{3279D924-50C4-8948-BB6E-1A3666256DA7}" presName="parTx" presStyleLbl="alignNode1" presStyleIdx="5" presStyleCnt="6">
        <dgm:presLayoutVars>
          <dgm:chMax val="0"/>
          <dgm:chPref val="0"/>
          <dgm:bulletEnabled val="1"/>
        </dgm:presLayoutVars>
      </dgm:prSet>
      <dgm:spPr/>
      <dgm:t>
        <a:bodyPr/>
        <a:lstStyle/>
        <a:p>
          <a:endParaRPr lang="es-ES"/>
        </a:p>
      </dgm:t>
    </dgm:pt>
    <dgm:pt modelId="{2F81EE00-C9B2-B049-B4E4-F51D13F8D0F3}" type="pres">
      <dgm:prSet presAssocID="{3279D924-50C4-8948-BB6E-1A3666256DA7}" presName="desTx" presStyleLbl="alignAccFollowNode1" presStyleIdx="5" presStyleCnt="6">
        <dgm:presLayoutVars>
          <dgm:bulletEnabled val="1"/>
        </dgm:presLayoutVars>
      </dgm:prSet>
      <dgm:spPr/>
      <dgm:t>
        <a:bodyPr/>
        <a:lstStyle/>
        <a:p>
          <a:endParaRPr lang="es-ES"/>
        </a:p>
      </dgm:t>
    </dgm:pt>
  </dgm:ptLst>
  <dgm:cxnLst>
    <dgm:cxn modelId="{22079E06-6FC5-3942-8E5D-E2172E107971}" srcId="{A7029E6F-1DFC-364B-BBA4-68615FE964E7}" destId="{5ED21C22-98DA-3F48-9E47-254E193DF51A}" srcOrd="0" destOrd="0" parTransId="{B7D285EC-97E1-174C-8C26-34F5BBFE53EC}" sibTransId="{44D42B93-46DA-E148-96FF-2C828590ADD8}"/>
    <dgm:cxn modelId="{1D69E7E0-9D26-BE4E-8CEC-6007E9112556}" srcId="{883D7796-9F30-4841-9932-E6FBD98B1C29}" destId="{46A71EA1-501C-3E45-9B70-7C5DA31FCC8B}" srcOrd="0" destOrd="0" parTransId="{D7182296-EF7B-894B-9311-4492A01B1B18}" sibTransId="{1F2E6989-A6C4-5B4D-8631-9A670B87FB76}"/>
    <dgm:cxn modelId="{1169A5CE-272A-7B46-828C-0FA618387F2A}" srcId="{46C6663F-47BA-854B-8368-A809DE0E94EE}" destId="{A35F9F8A-02A1-2243-ADB9-25F90945E35F}" srcOrd="0" destOrd="0" parTransId="{22135F5C-10DA-7847-85E5-090840486963}" sibTransId="{2C9F4758-B87E-7E46-815F-BCB804725C1B}"/>
    <dgm:cxn modelId="{94F16720-A7F2-7548-9CB1-298321B9C22C}" srcId="{3279D924-50C4-8948-BB6E-1A3666256DA7}" destId="{1DF3435E-F466-E34A-8D58-2AC64CF86A4C}" srcOrd="0" destOrd="0" parTransId="{F4ACD350-C423-BB47-8655-A1FD00CD8A50}" sibTransId="{763F617A-6103-DA4B-93CA-ACD4813D8763}"/>
    <dgm:cxn modelId="{1D549711-7875-DE48-8D70-0CFD3E53A19A}" type="presOf" srcId="{A7029E6F-1DFC-364B-BBA4-68615FE964E7}" destId="{8A630E67-01F0-DB41-A568-9EB4297368E0}" srcOrd="0" destOrd="0" presId="urn:microsoft.com/office/officeart/2005/8/layout/hList1"/>
    <dgm:cxn modelId="{C9E89409-C424-3B48-B8BD-E579DA5D6F27}" type="presOf" srcId="{974C1A15-2982-E34C-AA9A-75BB1CD7F5A0}" destId="{B77ECE79-862B-5341-B563-90242EFCC0B8}" srcOrd="0" destOrd="0" presId="urn:microsoft.com/office/officeart/2005/8/layout/hList1"/>
    <dgm:cxn modelId="{AA5F91BC-AB13-064F-9FFC-FA608A9219D1}" srcId="{974C1A15-2982-E34C-AA9A-75BB1CD7F5A0}" destId="{8EB34B09-5B75-164C-A9E5-3A2A4160A94B}" srcOrd="3" destOrd="0" parTransId="{58345825-44D4-274B-A75D-0C93FCC58611}" sibTransId="{9A107F49-0CD2-D348-80B7-D3CD2DD69C7F}"/>
    <dgm:cxn modelId="{28CFFA66-39F2-AF49-815E-FFE969A3236C}" type="presOf" srcId="{1DF3435E-F466-E34A-8D58-2AC64CF86A4C}" destId="{2F81EE00-C9B2-B049-B4E4-F51D13F8D0F3}" srcOrd="0" destOrd="0" presId="urn:microsoft.com/office/officeart/2005/8/layout/hList1"/>
    <dgm:cxn modelId="{38534B97-3CBF-DA4B-82ED-5BDFF488583D}" type="presOf" srcId="{5ED21C22-98DA-3F48-9E47-254E193DF51A}" destId="{C3B28084-E098-B146-86D4-615109DC58B0}" srcOrd="0" destOrd="0" presId="urn:microsoft.com/office/officeart/2005/8/layout/hList1"/>
    <dgm:cxn modelId="{CBE7F540-E751-BA46-A68C-70E3F367CF26}" type="presOf" srcId="{8EB34B09-5B75-164C-A9E5-3A2A4160A94B}" destId="{5D775F75-FE15-0E4F-A8B2-948860B58583}" srcOrd="0" destOrd="0" presId="urn:microsoft.com/office/officeart/2005/8/layout/hList1"/>
    <dgm:cxn modelId="{240143F1-2C5A-0243-9429-F11DDF8BBAC7}" type="presOf" srcId="{3279D924-50C4-8948-BB6E-1A3666256DA7}" destId="{3C463F01-9F22-5B40-9532-B3B65BE02B5B}" srcOrd="0" destOrd="0" presId="urn:microsoft.com/office/officeart/2005/8/layout/hList1"/>
    <dgm:cxn modelId="{3C42ED25-FAA1-EB46-91D0-62ADD5AA10D5}" type="presOf" srcId="{62856298-4762-FC41-BAA2-81A27BD6D238}" destId="{A1968851-C9A1-4E41-AE80-20B5BDCAC8CF}" srcOrd="0" destOrd="0" presId="urn:microsoft.com/office/officeart/2005/8/layout/hList1"/>
    <dgm:cxn modelId="{C4FEF70C-D32C-D34D-83CE-70CBB1C7ABD2}" srcId="{CF198326-605C-5146-B111-2366504169E7}" destId="{62856298-4762-FC41-BAA2-81A27BD6D238}" srcOrd="0" destOrd="0" parTransId="{5D25E834-E380-2F4E-A73D-31D95B8BB3C8}" sibTransId="{AB131BBE-4383-D94C-A351-EA49D9ACE1E0}"/>
    <dgm:cxn modelId="{D333ED48-0700-194C-9CC2-876D6E28170D}" type="presOf" srcId="{46C6663F-47BA-854B-8368-A809DE0E94EE}" destId="{90709160-BB98-5A43-8392-F045F3F01628}" srcOrd="0" destOrd="0" presId="urn:microsoft.com/office/officeart/2005/8/layout/hList1"/>
    <dgm:cxn modelId="{1CEF330C-F21C-7446-A822-117CF4AF70CC}" srcId="{974C1A15-2982-E34C-AA9A-75BB1CD7F5A0}" destId="{CF198326-605C-5146-B111-2366504169E7}" srcOrd="1" destOrd="0" parTransId="{B8C417FD-067F-D64F-A231-71D604437417}" sibTransId="{560BBDDE-9006-6C48-8DF8-B31FD482EDDE}"/>
    <dgm:cxn modelId="{DE6C6BD7-B078-C84C-A51A-26BB06644427}" type="presOf" srcId="{A35F9F8A-02A1-2243-ADB9-25F90945E35F}" destId="{6979A96B-528D-A54E-966E-4609F243D9A8}" srcOrd="0" destOrd="0" presId="urn:microsoft.com/office/officeart/2005/8/layout/hList1"/>
    <dgm:cxn modelId="{FF63DC2A-461E-1143-A0E4-1BC0902D453D}" srcId="{974C1A15-2982-E34C-AA9A-75BB1CD7F5A0}" destId="{883D7796-9F30-4841-9932-E6FBD98B1C29}" srcOrd="2" destOrd="0" parTransId="{3EBC9FA1-0DB4-7346-8114-ADA1EA5D7145}" sibTransId="{BA3731DB-ECF9-9B49-8612-4E23E34AFEF7}"/>
    <dgm:cxn modelId="{E310B02A-D3D4-014F-B1FC-D03AF8D9CE01}" type="presOf" srcId="{CF198326-605C-5146-B111-2366504169E7}" destId="{DFBD5E56-10FE-884B-AFF3-9A113F5EEB70}" srcOrd="0" destOrd="0" presId="urn:microsoft.com/office/officeart/2005/8/layout/hList1"/>
    <dgm:cxn modelId="{CBEA2305-70C4-EE4B-932A-16FDC0EF4E7C}" srcId="{974C1A15-2982-E34C-AA9A-75BB1CD7F5A0}" destId="{3279D924-50C4-8948-BB6E-1A3666256DA7}" srcOrd="5" destOrd="0" parTransId="{E32A2D8A-44B1-134B-8A26-7843AE2088F1}" sibTransId="{CE3985A6-1F34-634C-B239-7B8751A5DEF2}"/>
    <dgm:cxn modelId="{EB9A25E5-4B3A-484F-A462-E686E3718353}" type="presOf" srcId="{1278A4E0-B1A2-6048-A602-0E1DB7E07BD1}" destId="{B7435E85-7B67-0E47-B9E1-D9C81214A60B}" srcOrd="0" destOrd="0" presId="urn:microsoft.com/office/officeart/2005/8/layout/hList1"/>
    <dgm:cxn modelId="{C934AA01-D25B-804F-8B25-E83DB325A729}" srcId="{974C1A15-2982-E34C-AA9A-75BB1CD7F5A0}" destId="{A7029E6F-1DFC-364B-BBA4-68615FE964E7}" srcOrd="0" destOrd="0" parTransId="{4FF23896-349E-E143-81BB-E370CF0B93C9}" sibTransId="{EB9723B2-74CF-EF4A-9C3C-381743799005}"/>
    <dgm:cxn modelId="{F371C338-28AC-5947-B200-A0F1B25E8793}" srcId="{8EB34B09-5B75-164C-A9E5-3A2A4160A94B}" destId="{1278A4E0-B1A2-6048-A602-0E1DB7E07BD1}" srcOrd="0" destOrd="0" parTransId="{C13FCB54-45A4-5C41-877A-3191C3B654DB}" sibTransId="{A9DB96E4-1AA6-7040-83F2-425D7CFE851F}"/>
    <dgm:cxn modelId="{86F6183D-F5B4-F344-A8EE-04A035916C29}" type="presOf" srcId="{46A71EA1-501C-3E45-9B70-7C5DA31FCC8B}" destId="{F95F1A12-E26A-3246-B1DC-BCDFBFBC8951}" srcOrd="0" destOrd="0" presId="urn:microsoft.com/office/officeart/2005/8/layout/hList1"/>
    <dgm:cxn modelId="{C4A6036E-C025-2445-9169-2C3E64C43A1E}" type="presOf" srcId="{883D7796-9F30-4841-9932-E6FBD98B1C29}" destId="{78860376-81C0-0C48-BB5E-9F8BD7D27885}" srcOrd="0" destOrd="0" presId="urn:microsoft.com/office/officeart/2005/8/layout/hList1"/>
    <dgm:cxn modelId="{81DFE4EA-421C-5142-A905-786FA4AED1E6}" srcId="{974C1A15-2982-E34C-AA9A-75BB1CD7F5A0}" destId="{46C6663F-47BA-854B-8368-A809DE0E94EE}" srcOrd="4" destOrd="0" parTransId="{F6B45A1A-0C94-7A49-90FD-7225FD43ABA0}" sibTransId="{C184B58C-5B1A-7340-9EF9-0CFB88D7EE9F}"/>
    <dgm:cxn modelId="{72B2FC87-C0C8-B247-8E1C-1D4500B866DF}" type="presParOf" srcId="{B77ECE79-862B-5341-B563-90242EFCC0B8}" destId="{172FA0C1-B6CB-EA41-AAB4-407B3A5CB743}" srcOrd="0" destOrd="0" presId="urn:microsoft.com/office/officeart/2005/8/layout/hList1"/>
    <dgm:cxn modelId="{55CD2A27-E6B1-3C49-A022-987F8DF25B3A}" type="presParOf" srcId="{172FA0C1-B6CB-EA41-AAB4-407B3A5CB743}" destId="{8A630E67-01F0-DB41-A568-9EB4297368E0}" srcOrd="0" destOrd="0" presId="urn:microsoft.com/office/officeart/2005/8/layout/hList1"/>
    <dgm:cxn modelId="{596D38D2-B74B-A14C-9828-29C8B5B71B53}" type="presParOf" srcId="{172FA0C1-B6CB-EA41-AAB4-407B3A5CB743}" destId="{C3B28084-E098-B146-86D4-615109DC58B0}" srcOrd="1" destOrd="0" presId="urn:microsoft.com/office/officeart/2005/8/layout/hList1"/>
    <dgm:cxn modelId="{9688E296-372C-5D49-9A9F-D8B466B1BBA4}" type="presParOf" srcId="{B77ECE79-862B-5341-B563-90242EFCC0B8}" destId="{5DBD9FCE-78D4-FF45-8791-9B3916F2529A}" srcOrd="1" destOrd="0" presId="urn:microsoft.com/office/officeart/2005/8/layout/hList1"/>
    <dgm:cxn modelId="{CB888207-F12E-6C45-96F2-59144E1C560B}" type="presParOf" srcId="{B77ECE79-862B-5341-B563-90242EFCC0B8}" destId="{78D6B27D-A7FC-1449-8013-762DCE15A20F}" srcOrd="2" destOrd="0" presId="urn:microsoft.com/office/officeart/2005/8/layout/hList1"/>
    <dgm:cxn modelId="{D37FEA62-436C-5944-B9CA-CB37EBC56F04}" type="presParOf" srcId="{78D6B27D-A7FC-1449-8013-762DCE15A20F}" destId="{DFBD5E56-10FE-884B-AFF3-9A113F5EEB70}" srcOrd="0" destOrd="0" presId="urn:microsoft.com/office/officeart/2005/8/layout/hList1"/>
    <dgm:cxn modelId="{75E2FBF1-2F98-6948-90ED-A1DE6B862C42}" type="presParOf" srcId="{78D6B27D-A7FC-1449-8013-762DCE15A20F}" destId="{A1968851-C9A1-4E41-AE80-20B5BDCAC8CF}" srcOrd="1" destOrd="0" presId="urn:microsoft.com/office/officeart/2005/8/layout/hList1"/>
    <dgm:cxn modelId="{FCFFF1A6-5FCB-6F4A-9A4B-B526D010FF5C}" type="presParOf" srcId="{B77ECE79-862B-5341-B563-90242EFCC0B8}" destId="{1CA68F2A-AD3B-B544-B20C-51FA8C9628FA}" srcOrd="3" destOrd="0" presId="urn:microsoft.com/office/officeart/2005/8/layout/hList1"/>
    <dgm:cxn modelId="{4E5DA7DB-D2A1-2B46-B420-93829E7D9486}" type="presParOf" srcId="{B77ECE79-862B-5341-B563-90242EFCC0B8}" destId="{5B69AF07-12FD-AC43-AB7D-410AADBA379A}" srcOrd="4" destOrd="0" presId="urn:microsoft.com/office/officeart/2005/8/layout/hList1"/>
    <dgm:cxn modelId="{9881B561-4698-8041-99EB-23DBF22FB326}" type="presParOf" srcId="{5B69AF07-12FD-AC43-AB7D-410AADBA379A}" destId="{78860376-81C0-0C48-BB5E-9F8BD7D27885}" srcOrd="0" destOrd="0" presId="urn:microsoft.com/office/officeart/2005/8/layout/hList1"/>
    <dgm:cxn modelId="{1981BBB0-C89F-AC4F-96C5-5FBED9A7CDC4}" type="presParOf" srcId="{5B69AF07-12FD-AC43-AB7D-410AADBA379A}" destId="{F95F1A12-E26A-3246-B1DC-BCDFBFBC8951}" srcOrd="1" destOrd="0" presId="urn:microsoft.com/office/officeart/2005/8/layout/hList1"/>
    <dgm:cxn modelId="{A8DC7695-6175-234D-9749-BC502D979FF6}" type="presParOf" srcId="{B77ECE79-862B-5341-B563-90242EFCC0B8}" destId="{C4777DF4-0301-3C43-BBFD-9BAC621C2D82}" srcOrd="5" destOrd="0" presId="urn:microsoft.com/office/officeart/2005/8/layout/hList1"/>
    <dgm:cxn modelId="{B36B9F71-57B1-354C-A931-1954372B4996}" type="presParOf" srcId="{B77ECE79-862B-5341-B563-90242EFCC0B8}" destId="{77A473CC-BDC3-4E4F-88EC-80CACCDA7664}" srcOrd="6" destOrd="0" presId="urn:microsoft.com/office/officeart/2005/8/layout/hList1"/>
    <dgm:cxn modelId="{85994B06-F57B-2043-A814-EB441C6AF779}" type="presParOf" srcId="{77A473CC-BDC3-4E4F-88EC-80CACCDA7664}" destId="{5D775F75-FE15-0E4F-A8B2-948860B58583}" srcOrd="0" destOrd="0" presId="urn:microsoft.com/office/officeart/2005/8/layout/hList1"/>
    <dgm:cxn modelId="{55F2E66A-8AC1-A84E-8C5C-C20596327987}" type="presParOf" srcId="{77A473CC-BDC3-4E4F-88EC-80CACCDA7664}" destId="{B7435E85-7B67-0E47-B9E1-D9C81214A60B}" srcOrd="1" destOrd="0" presId="urn:microsoft.com/office/officeart/2005/8/layout/hList1"/>
    <dgm:cxn modelId="{77E0B6E3-D775-F143-9AA4-69640C56CA87}" type="presParOf" srcId="{B77ECE79-862B-5341-B563-90242EFCC0B8}" destId="{5ACE924D-842A-3F4B-ACC9-CB97768B8A5E}" srcOrd="7" destOrd="0" presId="urn:microsoft.com/office/officeart/2005/8/layout/hList1"/>
    <dgm:cxn modelId="{18E0B72F-CF27-BA43-92AF-43BABDC7A467}" type="presParOf" srcId="{B77ECE79-862B-5341-B563-90242EFCC0B8}" destId="{68AB13E6-83F3-B44E-8513-43CC7EDEC473}" srcOrd="8" destOrd="0" presId="urn:microsoft.com/office/officeart/2005/8/layout/hList1"/>
    <dgm:cxn modelId="{1F493970-8797-6A48-AA8B-09CD0A72B211}" type="presParOf" srcId="{68AB13E6-83F3-B44E-8513-43CC7EDEC473}" destId="{90709160-BB98-5A43-8392-F045F3F01628}" srcOrd="0" destOrd="0" presId="urn:microsoft.com/office/officeart/2005/8/layout/hList1"/>
    <dgm:cxn modelId="{AF782C4E-E19D-8144-9A97-B2306A3B1225}" type="presParOf" srcId="{68AB13E6-83F3-B44E-8513-43CC7EDEC473}" destId="{6979A96B-528D-A54E-966E-4609F243D9A8}" srcOrd="1" destOrd="0" presId="urn:microsoft.com/office/officeart/2005/8/layout/hList1"/>
    <dgm:cxn modelId="{351D4DA7-2D06-BD45-9AF1-71A6A50A0269}" type="presParOf" srcId="{B77ECE79-862B-5341-B563-90242EFCC0B8}" destId="{2970F09A-2DE0-3143-8C09-C6FE8A2E71DA}" srcOrd="9" destOrd="0" presId="urn:microsoft.com/office/officeart/2005/8/layout/hList1"/>
    <dgm:cxn modelId="{D1ED52A4-695C-CA4E-95BB-F5062FAA0B41}" type="presParOf" srcId="{B77ECE79-862B-5341-B563-90242EFCC0B8}" destId="{A7442556-35C3-F647-8417-3DC35A029272}" srcOrd="10" destOrd="0" presId="urn:microsoft.com/office/officeart/2005/8/layout/hList1"/>
    <dgm:cxn modelId="{FEC9D0AE-E04A-7B48-9FBF-584BE5172EA7}" type="presParOf" srcId="{A7442556-35C3-F647-8417-3DC35A029272}" destId="{3C463F01-9F22-5B40-9532-B3B65BE02B5B}" srcOrd="0" destOrd="0" presId="urn:microsoft.com/office/officeart/2005/8/layout/hList1"/>
    <dgm:cxn modelId="{84DCDBC7-8F88-A244-955B-A10A4BD71D4F}" type="presParOf" srcId="{A7442556-35C3-F647-8417-3DC35A029272}" destId="{2F81EE00-C9B2-B049-B4E4-F51D13F8D0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CF198326-605C-5146-B111-2366504169E7}">
      <dgm:prSet/>
      <dgm:spPr/>
      <dgm:t>
        <a:bodyPr/>
        <a:lstStyle/>
        <a:p>
          <a:pPr rtl="0"/>
          <a:r>
            <a:rPr lang="is-IS" dirty="0" smtClean="0"/>
            <a:t>INDUSTRIALES:</a:t>
          </a:r>
          <a:endParaRPr lang="is-IS" dirty="0"/>
        </a:p>
      </dgm:t>
    </dgm:pt>
    <dgm:pt modelId="{B8C417FD-067F-D64F-A231-71D604437417}" type="parTrans" cxnId="{1CEF330C-F21C-7446-A822-117CF4AF70CC}">
      <dgm:prSet/>
      <dgm:spPr/>
      <dgm:t>
        <a:bodyPr/>
        <a:lstStyle/>
        <a:p>
          <a:endParaRPr lang="es-ES"/>
        </a:p>
      </dgm:t>
    </dgm:pt>
    <dgm:pt modelId="{560BBDDE-9006-6C48-8DF8-B31FD482EDDE}" type="sibTrans" cxnId="{1CEF330C-F21C-7446-A822-117CF4AF70CC}">
      <dgm:prSet/>
      <dgm:spPr/>
      <dgm:t>
        <a:bodyPr/>
        <a:lstStyle/>
        <a:p>
          <a:endParaRPr lang="es-ES"/>
        </a:p>
      </dgm:t>
    </dgm:pt>
    <dgm:pt modelId="{883D7796-9F30-4841-9932-E6FBD98B1C29}">
      <dgm:prSet/>
      <dgm:spPr/>
      <dgm:t>
        <a:bodyPr/>
        <a:lstStyle/>
        <a:p>
          <a:pPr rtl="0"/>
          <a:r>
            <a:rPr lang="is-IS" dirty="0" smtClean="0"/>
            <a:t>AGRICOLAS</a:t>
          </a:r>
          <a:endParaRPr lang="is-IS" dirty="0"/>
        </a:p>
      </dgm:t>
    </dgm:pt>
    <dgm:pt modelId="{3EBC9FA1-0DB4-7346-8114-ADA1EA5D7145}" type="parTrans" cxnId="{FF63DC2A-461E-1143-A0E4-1BC0902D453D}">
      <dgm:prSet/>
      <dgm:spPr/>
      <dgm:t>
        <a:bodyPr/>
        <a:lstStyle/>
        <a:p>
          <a:endParaRPr lang="es-ES"/>
        </a:p>
      </dgm:t>
    </dgm:pt>
    <dgm:pt modelId="{BA3731DB-ECF9-9B49-8612-4E23E34AFEF7}" type="sibTrans" cxnId="{FF63DC2A-461E-1143-A0E4-1BC0902D453D}">
      <dgm:prSet/>
      <dgm:spPr/>
      <dgm:t>
        <a:bodyPr/>
        <a:lstStyle/>
        <a:p>
          <a:endParaRPr lang="es-ES"/>
        </a:p>
      </dgm:t>
    </dgm:pt>
    <dgm:pt modelId="{8EB34B09-5B75-164C-A9E5-3A2A4160A94B}">
      <dgm:prSet/>
      <dgm:spPr/>
      <dgm:t>
        <a:bodyPr/>
        <a:lstStyle/>
        <a:p>
          <a:pPr rtl="0"/>
          <a:r>
            <a:rPr lang="is-IS" dirty="0" smtClean="0"/>
            <a:t>GANDERAS</a:t>
          </a:r>
          <a:endParaRPr lang="is-IS" dirty="0"/>
        </a:p>
      </dgm:t>
    </dgm:pt>
    <dgm:pt modelId="{58345825-44D4-274B-A75D-0C93FCC58611}" type="parTrans" cxnId="{AA5F91BC-AB13-064F-9FFC-FA608A9219D1}">
      <dgm:prSet/>
      <dgm:spPr/>
      <dgm:t>
        <a:bodyPr/>
        <a:lstStyle/>
        <a:p>
          <a:endParaRPr lang="es-ES"/>
        </a:p>
      </dgm:t>
    </dgm:pt>
    <dgm:pt modelId="{9A107F49-0CD2-D348-80B7-D3CD2DD69C7F}" type="sibTrans" cxnId="{AA5F91BC-AB13-064F-9FFC-FA608A9219D1}">
      <dgm:prSet/>
      <dgm:spPr/>
      <dgm:t>
        <a:bodyPr/>
        <a:lstStyle/>
        <a:p>
          <a:endParaRPr lang="es-ES"/>
        </a:p>
      </dgm:t>
    </dgm:pt>
    <dgm:pt modelId="{46C6663F-47BA-854B-8368-A809DE0E94EE}">
      <dgm:prSet/>
      <dgm:spPr/>
      <dgm:t>
        <a:bodyPr/>
        <a:lstStyle/>
        <a:p>
          <a:pPr rtl="0"/>
          <a:r>
            <a:rPr lang="is-IS" dirty="0" smtClean="0"/>
            <a:t>PESQUERAS</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3279D924-50C4-8948-BB6E-1A3666256DA7}">
      <dgm:prSet/>
      <dgm:spPr/>
      <dgm:t>
        <a:bodyPr/>
        <a:lstStyle/>
        <a:p>
          <a:pPr rtl="0"/>
          <a:r>
            <a:rPr lang="is-IS" dirty="0" smtClean="0"/>
            <a:t>SILVICOLAS</a:t>
          </a:r>
          <a:endParaRPr lang="is-IS" dirty="0"/>
        </a:p>
      </dgm:t>
    </dgm:pt>
    <dgm:pt modelId="{E32A2D8A-44B1-134B-8A26-7843AE2088F1}" type="parTrans" cxnId="{CBEA2305-70C4-EE4B-932A-16FDC0EF4E7C}">
      <dgm:prSet/>
      <dgm:spPr/>
      <dgm:t>
        <a:bodyPr/>
        <a:lstStyle/>
        <a:p>
          <a:endParaRPr lang="es-ES"/>
        </a:p>
      </dgm:t>
    </dgm:pt>
    <dgm:pt modelId="{CE3985A6-1F34-634C-B239-7B8751A5DEF2}" type="sibTrans" cxnId="{CBEA2305-70C4-EE4B-932A-16FDC0EF4E7C}">
      <dgm:prSet/>
      <dgm:spPr/>
      <dgm:t>
        <a:bodyPr/>
        <a:lstStyle/>
        <a:p>
          <a:endParaRPr lang="es-ES"/>
        </a:p>
      </dgm:t>
    </dgm:pt>
    <dgm:pt modelId="{62856298-4762-FC41-BAA2-81A27BD6D238}">
      <dgm:prSet/>
      <dgm:spPr/>
      <dgm:t>
        <a:bodyPr/>
        <a:lstStyle/>
        <a:p>
          <a:pPr algn="just" rtl="0"/>
          <a:r>
            <a:rPr lang="is-IS" dirty="0" smtClean="0"/>
            <a:t> E</a:t>
          </a:r>
          <a:r>
            <a:rPr lang="es-ES_tradnl" dirty="0" err="1" smtClean="0"/>
            <a:t>xtracción</a:t>
          </a:r>
          <a:r>
            <a:rPr lang="es-ES_tradnl" dirty="0" smtClean="0"/>
            <a:t>, conservación o transformación de materias primas, acabado de productos y la elaboración de satisfactores.</a:t>
          </a:r>
          <a:endParaRPr lang="is-IS" dirty="0"/>
        </a:p>
      </dgm:t>
    </dgm:pt>
    <dgm:pt modelId="{5D25E834-E380-2F4E-A73D-31D95B8BB3C8}" type="parTrans" cxnId="{C4FEF70C-D32C-D34D-83CE-70CBB1C7ABD2}">
      <dgm:prSet/>
      <dgm:spPr/>
      <dgm:t>
        <a:bodyPr/>
        <a:lstStyle/>
        <a:p>
          <a:endParaRPr lang="es-ES"/>
        </a:p>
      </dgm:t>
    </dgm:pt>
    <dgm:pt modelId="{AB131BBE-4383-D94C-A351-EA49D9ACE1E0}" type="sibTrans" cxnId="{C4FEF70C-D32C-D34D-83CE-70CBB1C7ABD2}">
      <dgm:prSet/>
      <dgm:spPr/>
      <dgm:t>
        <a:bodyPr/>
        <a:lstStyle/>
        <a:p>
          <a:endParaRPr lang="es-ES"/>
        </a:p>
      </dgm:t>
    </dgm:pt>
    <dgm:pt modelId="{46A71EA1-501C-3E45-9B70-7C5DA31FCC8B}">
      <dgm:prSet/>
      <dgm:spPr/>
      <dgm:t>
        <a:bodyPr/>
        <a:lstStyle/>
        <a:p>
          <a:pPr algn="just" rtl="0"/>
          <a:r>
            <a:rPr lang="es-ES_tradnl" dirty="0" smtClean="0"/>
            <a:t>Siembra, cultivo, cosecha y la primera enajenación de los productos obtenidos, que no hayan sido objeto de transformación industrial</a:t>
          </a:r>
          <a:endParaRPr lang="is-IS" dirty="0"/>
        </a:p>
      </dgm:t>
    </dgm:pt>
    <dgm:pt modelId="{D7182296-EF7B-894B-9311-4492A01B1B18}" type="parTrans" cxnId="{1D69E7E0-9D26-BE4E-8CEC-6007E9112556}">
      <dgm:prSet/>
      <dgm:spPr/>
      <dgm:t>
        <a:bodyPr/>
        <a:lstStyle/>
        <a:p>
          <a:endParaRPr lang="es-ES"/>
        </a:p>
      </dgm:t>
    </dgm:pt>
    <dgm:pt modelId="{1F2E6989-A6C4-5B4D-8631-9A670B87FB76}" type="sibTrans" cxnId="{1D69E7E0-9D26-BE4E-8CEC-6007E9112556}">
      <dgm:prSet/>
      <dgm:spPr/>
      <dgm:t>
        <a:bodyPr/>
        <a:lstStyle/>
        <a:p>
          <a:endParaRPr lang="es-ES"/>
        </a:p>
      </dgm:t>
    </dgm:pt>
    <dgm:pt modelId="{1278A4E0-B1A2-6048-A602-0E1DB7E07BD1}">
      <dgm:prSet/>
      <dgm:spPr/>
      <dgm:t>
        <a:bodyPr/>
        <a:lstStyle/>
        <a:p>
          <a:pPr algn="just" rtl="0"/>
          <a:r>
            <a:rPr lang="es-ES_tradnl" dirty="0" smtClean="0"/>
            <a:t> Cría y engorda de ganado, aves de corral y animales, así como la primera enajenación de sus productos, que no hayan sido objeto de transformación industrial.</a:t>
          </a:r>
          <a:endParaRPr lang="is-IS" dirty="0"/>
        </a:p>
      </dgm:t>
    </dgm:pt>
    <dgm:pt modelId="{C13FCB54-45A4-5C41-877A-3191C3B654DB}" type="parTrans" cxnId="{F371C338-28AC-5947-B200-A0F1B25E8793}">
      <dgm:prSet/>
      <dgm:spPr/>
      <dgm:t>
        <a:bodyPr/>
        <a:lstStyle/>
        <a:p>
          <a:endParaRPr lang="es-ES"/>
        </a:p>
      </dgm:t>
    </dgm:pt>
    <dgm:pt modelId="{A9DB96E4-1AA6-7040-83F2-425D7CFE851F}" type="sibTrans" cxnId="{F371C338-28AC-5947-B200-A0F1B25E8793}">
      <dgm:prSet/>
      <dgm:spPr/>
      <dgm:t>
        <a:bodyPr/>
        <a:lstStyle/>
        <a:p>
          <a:endParaRPr lang="es-ES"/>
        </a:p>
      </dgm:t>
    </dgm:pt>
    <dgm:pt modelId="{A35F9F8A-02A1-2243-ADB9-25F90945E35F}">
      <dgm:prSet/>
      <dgm:spPr/>
      <dgm:t>
        <a:bodyPr/>
        <a:lstStyle/>
        <a:p>
          <a:pPr algn="just" rtl="0"/>
          <a:r>
            <a:rPr lang="es-ES_tradnl"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1DF3435E-F466-E34A-8D58-2AC64CF86A4C}">
      <dgm:prSet/>
      <dgm:spPr/>
      <dgm:t>
        <a:bodyPr/>
        <a:lstStyle/>
        <a:p>
          <a:pPr algn="just" rtl="0"/>
          <a:r>
            <a:rPr lang="es-ES_tradnl"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dirty="0"/>
        </a:p>
      </dgm:t>
    </dgm:pt>
    <dgm:pt modelId="{F4ACD350-C423-BB47-8655-A1FD00CD8A50}" type="parTrans" cxnId="{94F16720-A7F2-7548-9CB1-298321B9C22C}">
      <dgm:prSet/>
      <dgm:spPr/>
      <dgm:t>
        <a:bodyPr/>
        <a:lstStyle/>
        <a:p>
          <a:endParaRPr lang="es-ES"/>
        </a:p>
      </dgm:t>
    </dgm:pt>
    <dgm:pt modelId="{763F617A-6103-DA4B-93CA-ACD4813D8763}" type="sibTrans" cxnId="{94F16720-A7F2-7548-9CB1-298321B9C22C}">
      <dgm:prSet/>
      <dgm:spPr/>
      <dgm:t>
        <a:bodyPr/>
        <a:lstStyle/>
        <a:p>
          <a:endParaRPr lang="es-ES"/>
        </a:p>
      </dgm:t>
    </dgm:pt>
    <dgm:pt modelId="{A7029E6F-1DFC-364B-BBA4-68615FE964E7}">
      <dgm:prSet/>
      <dgm:spPr/>
      <dgm:t>
        <a:bodyPr/>
        <a:lstStyle/>
        <a:p>
          <a:pPr rtl="0"/>
          <a:r>
            <a:rPr lang="is-IS" dirty="0" smtClean="0"/>
            <a:t>COMERCIALES:</a:t>
          </a:r>
          <a:endParaRPr lang="is-IS" dirty="0"/>
        </a:p>
      </dgm:t>
    </dgm:pt>
    <dgm:pt modelId="{4FF23896-349E-E143-81BB-E370CF0B93C9}" type="parTrans" cxnId="{C934AA01-D25B-804F-8B25-E83DB325A729}">
      <dgm:prSet/>
      <dgm:spPr/>
      <dgm:t>
        <a:bodyPr/>
        <a:lstStyle/>
        <a:p>
          <a:endParaRPr lang="es-ES"/>
        </a:p>
      </dgm:t>
    </dgm:pt>
    <dgm:pt modelId="{EB9723B2-74CF-EF4A-9C3C-381743799005}" type="sibTrans" cxnId="{C934AA01-D25B-804F-8B25-E83DB325A729}">
      <dgm:prSet/>
      <dgm:spPr/>
      <dgm:t>
        <a:bodyPr/>
        <a:lstStyle/>
        <a:p>
          <a:endParaRPr lang="es-ES"/>
        </a:p>
      </dgm:t>
    </dgm:pt>
    <dgm:pt modelId="{5ED21C22-98DA-3F48-9E47-254E193DF51A}">
      <dgm:prSet/>
      <dgm:spPr/>
      <dgm:t>
        <a:bodyPr/>
        <a:lstStyle/>
        <a:p>
          <a:pPr algn="just" rtl="0"/>
          <a:r>
            <a:rPr lang="es-ES_tradnl" dirty="0" smtClean="0"/>
            <a:t>las que de conformidad con las leyes federales tienen ese carácter y no están comprendidas en las fracciones siguientes.</a:t>
          </a:r>
          <a:endParaRPr lang="is-IS" dirty="0"/>
        </a:p>
      </dgm:t>
    </dgm:pt>
    <dgm:pt modelId="{B7D285EC-97E1-174C-8C26-34F5BBFE53EC}" type="parTrans" cxnId="{22079E06-6FC5-3942-8E5D-E2172E107971}">
      <dgm:prSet/>
      <dgm:spPr/>
      <dgm:t>
        <a:bodyPr/>
        <a:lstStyle/>
        <a:p>
          <a:endParaRPr lang="es-ES"/>
        </a:p>
      </dgm:t>
    </dgm:pt>
    <dgm:pt modelId="{44D42B93-46DA-E148-96FF-2C828590ADD8}" type="sibTrans" cxnId="{22079E06-6FC5-3942-8E5D-E2172E107971}">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172FA0C1-B6CB-EA41-AAB4-407B3A5CB743}" type="pres">
      <dgm:prSet presAssocID="{A7029E6F-1DFC-364B-BBA4-68615FE964E7}" presName="composite" presStyleCnt="0"/>
      <dgm:spPr/>
    </dgm:pt>
    <dgm:pt modelId="{8A630E67-01F0-DB41-A568-9EB4297368E0}" type="pres">
      <dgm:prSet presAssocID="{A7029E6F-1DFC-364B-BBA4-68615FE964E7}" presName="parTx" presStyleLbl="alignNode1" presStyleIdx="0" presStyleCnt="6">
        <dgm:presLayoutVars>
          <dgm:chMax val="0"/>
          <dgm:chPref val="0"/>
          <dgm:bulletEnabled val="1"/>
        </dgm:presLayoutVars>
      </dgm:prSet>
      <dgm:spPr/>
      <dgm:t>
        <a:bodyPr/>
        <a:lstStyle/>
        <a:p>
          <a:endParaRPr lang="es-ES"/>
        </a:p>
      </dgm:t>
    </dgm:pt>
    <dgm:pt modelId="{C3B28084-E098-B146-86D4-615109DC58B0}" type="pres">
      <dgm:prSet presAssocID="{A7029E6F-1DFC-364B-BBA4-68615FE964E7}" presName="desTx" presStyleLbl="alignAccFollowNode1" presStyleIdx="0" presStyleCnt="6">
        <dgm:presLayoutVars>
          <dgm:bulletEnabled val="1"/>
        </dgm:presLayoutVars>
      </dgm:prSet>
      <dgm:spPr/>
      <dgm:t>
        <a:bodyPr/>
        <a:lstStyle/>
        <a:p>
          <a:endParaRPr lang="es-ES"/>
        </a:p>
      </dgm:t>
    </dgm:pt>
    <dgm:pt modelId="{5DBD9FCE-78D4-FF45-8791-9B3916F2529A}" type="pres">
      <dgm:prSet presAssocID="{EB9723B2-74CF-EF4A-9C3C-381743799005}" presName="space" presStyleCnt="0"/>
      <dgm:spPr/>
    </dgm:pt>
    <dgm:pt modelId="{78D6B27D-A7FC-1449-8013-762DCE15A20F}" type="pres">
      <dgm:prSet presAssocID="{CF198326-605C-5146-B111-2366504169E7}" presName="composite" presStyleCnt="0"/>
      <dgm:spPr/>
    </dgm:pt>
    <dgm:pt modelId="{DFBD5E56-10FE-884B-AFF3-9A113F5EEB70}" type="pres">
      <dgm:prSet presAssocID="{CF198326-605C-5146-B111-2366504169E7}" presName="parTx" presStyleLbl="alignNode1" presStyleIdx="1" presStyleCnt="6">
        <dgm:presLayoutVars>
          <dgm:chMax val="0"/>
          <dgm:chPref val="0"/>
          <dgm:bulletEnabled val="1"/>
        </dgm:presLayoutVars>
      </dgm:prSet>
      <dgm:spPr/>
      <dgm:t>
        <a:bodyPr/>
        <a:lstStyle/>
        <a:p>
          <a:endParaRPr lang="es-ES"/>
        </a:p>
      </dgm:t>
    </dgm:pt>
    <dgm:pt modelId="{A1968851-C9A1-4E41-AE80-20B5BDCAC8CF}" type="pres">
      <dgm:prSet presAssocID="{CF198326-605C-5146-B111-2366504169E7}" presName="desTx" presStyleLbl="alignAccFollowNode1" presStyleIdx="1" presStyleCnt="6">
        <dgm:presLayoutVars>
          <dgm:bulletEnabled val="1"/>
        </dgm:presLayoutVars>
      </dgm:prSet>
      <dgm:spPr/>
      <dgm:t>
        <a:bodyPr/>
        <a:lstStyle/>
        <a:p>
          <a:endParaRPr lang="es-ES"/>
        </a:p>
      </dgm:t>
    </dgm:pt>
    <dgm:pt modelId="{1CA68F2A-AD3B-B544-B20C-51FA8C9628FA}" type="pres">
      <dgm:prSet presAssocID="{560BBDDE-9006-6C48-8DF8-B31FD482EDDE}" presName="space" presStyleCnt="0"/>
      <dgm:spPr/>
    </dgm:pt>
    <dgm:pt modelId="{5B69AF07-12FD-AC43-AB7D-410AADBA379A}" type="pres">
      <dgm:prSet presAssocID="{883D7796-9F30-4841-9932-E6FBD98B1C29}" presName="composite" presStyleCnt="0"/>
      <dgm:spPr/>
    </dgm:pt>
    <dgm:pt modelId="{78860376-81C0-0C48-BB5E-9F8BD7D27885}" type="pres">
      <dgm:prSet presAssocID="{883D7796-9F30-4841-9932-E6FBD98B1C29}" presName="parTx" presStyleLbl="alignNode1" presStyleIdx="2" presStyleCnt="6">
        <dgm:presLayoutVars>
          <dgm:chMax val="0"/>
          <dgm:chPref val="0"/>
          <dgm:bulletEnabled val="1"/>
        </dgm:presLayoutVars>
      </dgm:prSet>
      <dgm:spPr/>
      <dgm:t>
        <a:bodyPr/>
        <a:lstStyle/>
        <a:p>
          <a:endParaRPr lang="es-ES"/>
        </a:p>
      </dgm:t>
    </dgm:pt>
    <dgm:pt modelId="{F95F1A12-E26A-3246-B1DC-BCDFBFBC8951}" type="pres">
      <dgm:prSet presAssocID="{883D7796-9F30-4841-9932-E6FBD98B1C29}" presName="desTx" presStyleLbl="alignAccFollowNode1" presStyleIdx="2" presStyleCnt="6">
        <dgm:presLayoutVars>
          <dgm:bulletEnabled val="1"/>
        </dgm:presLayoutVars>
      </dgm:prSet>
      <dgm:spPr/>
      <dgm:t>
        <a:bodyPr/>
        <a:lstStyle/>
        <a:p>
          <a:endParaRPr lang="es-ES"/>
        </a:p>
      </dgm:t>
    </dgm:pt>
    <dgm:pt modelId="{C4777DF4-0301-3C43-BBFD-9BAC621C2D82}" type="pres">
      <dgm:prSet presAssocID="{BA3731DB-ECF9-9B49-8612-4E23E34AFEF7}" presName="space" presStyleCnt="0"/>
      <dgm:spPr/>
    </dgm:pt>
    <dgm:pt modelId="{77A473CC-BDC3-4E4F-88EC-80CACCDA7664}" type="pres">
      <dgm:prSet presAssocID="{8EB34B09-5B75-164C-A9E5-3A2A4160A94B}" presName="composite" presStyleCnt="0"/>
      <dgm:spPr/>
    </dgm:pt>
    <dgm:pt modelId="{5D775F75-FE15-0E4F-A8B2-948860B58583}" type="pres">
      <dgm:prSet presAssocID="{8EB34B09-5B75-164C-A9E5-3A2A4160A94B}" presName="parTx" presStyleLbl="alignNode1" presStyleIdx="3" presStyleCnt="6">
        <dgm:presLayoutVars>
          <dgm:chMax val="0"/>
          <dgm:chPref val="0"/>
          <dgm:bulletEnabled val="1"/>
        </dgm:presLayoutVars>
      </dgm:prSet>
      <dgm:spPr/>
      <dgm:t>
        <a:bodyPr/>
        <a:lstStyle/>
        <a:p>
          <a:endParaRPr lang="es-ES"/>
        </a:p>
      </dgm:t>
    </dgm:pt>
    <dgm:pt modelId="{B7435E85-7B67-0E47-B9E1-D9C81214A60B}" type="pres">
      <dgm:prSet presAssocID="{8EB34B09-5B75-164C-A9E5-3A2A4160A94B}" presName="desTx" presStyleLbl="alignAccFollowNode1" presStyleIdx="3" presStyleCnt="6">
        <dgm:presLayoutVars>
          <dgm:bulletEnabled val="1"/>
        </dgm:presLayoutVars>
      </dgm:prSet>
      <dgm:spPr/>
      <dgm:t>
        <a:bodyPr/>
        <a:lstStyle/>
        <a:p>
          <a:endParaRPr lang="es-ES"/>
        </a:p>
      </dgm:t>
    </dgm:pt>
    <dgm:pt modelId="{5ACE924D-842A-3F4B-ACC9-CB97768B8A5E}" type="pres">
      <dgm:prSet presAssocID="{9A107F49-0CD2-D348-80B7-D3CD2DD69C7F}" presName="space" presStyleCnt="0"/>
      <dgm:spPr/>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4" presStyleCnt="6">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4" presStyleCnt="6">
        <dgm:presLayoutVars>
          <dgm:bulletEnabled val="1"/>
        </dgm:presLayoutVars>
      </dgm:prSet>
      <dgm:spPr/>
      <dgm:t>
        <a:bodyPr/>
        <a:lstStyle/>
        <a:p>
          <a:endParaRPr lang="es-ES"/>
        </a:p>
      </dgm:t>
    </dgm:pt>
    <dgm:pt modelId="{2970F09A-2DE0-3143-8C09-C6FE8A2E71DA}" type="pres">
      <dgm:prSet presAssocID="{C184B58C-5B1A-7340-9EF9-0CFB88D7EE9F}" presName="space" presStyleCnt="0"/>
      <dgm:spPr/>
    </dgm:pt>
    <dgm:pt modelId="{A7442556-35C3-F647-8417-3DC35A029272}" type="pres">
      <dgm:prSet presAssocID="{3279D924-50C4-8948-BB6E-1A3666256DA7}" presName="composite" presStyleCnt="0"/>
      <dgm:spPr/>
    </dgm:pt>
    <dgm:pt modelId="{3C463F01-9F22-5B40-9532-B3B65BE02B5B}" type="pres">
      <dgm:prSet presAssocID="{3279D924-50C4-8948-BB6E-1A3666256DA7}" presName="parTx" presStyleLbl="alignNode1" presStyleIdx="5" presStyleCnt="6">
        <dgm:presLayoutVars>
          <dgm:chMax val="0"/>
          <dgm:chPref val="0"/>
          <dgm:bulletEnabled val="1"/>
        </dgm:presLayoutVars>
      </dgm:prSet>
      <dgm:spPr/>
      <dgm:t>
        <a:bodyPr/>
        <a:lstStyle/>
        <a:p>
          <a:endParaRPr lang="es-ES"/>
        </a:p>
      </dgm:t>
    </dgm:pt>
    <dgm:pt modelId="{2F81EE00-C9B2-B049-B4E4-F51D13F8D0F3}" type="pres">
      <dgm:prSet presAssocID="{3279D924-50C4-8948-BB6E-1A3666256DA7}" presName="desTx" presStyleLbl="alignAccFollowNode1" presStyleIdx="5" presStyleCnt="6">
        <dgm:presLayoutVars>
          <dgm:bulletEnabled val="1"/>
        </dgm:presLayoutVars>
      </dgm:prSet>
      <dgm:spPr/>
      <dgm:t>
        <a:bodyPr/>
        <a:lstStyle/>
        <a:p>
          <a:endParaRPr lang="es-ES"/>
        </a:p>
      </dgm:t>
    </dgm:pt>
  </dgm:ptLst>
  <dgm:cxnLst>
    <dgm:cxn modelId="{1CEF330C-F21C-7446-A822-117CF4AF70CC}" srcId="{974C1A15-2982-E34C-AA9A-75BB1CD7F5A0}" destId="{CF198326-605C-5146-B111-2366504169E7}" srcOrd="1" destOrd="0" parTransId="{B8C417FD-067F-D64F-A231-71D604437417}" sibTransId="{560BBDDE-9006-6C48-8DF8-B31FD482EDDE}"/>
    <dgm:cxn modelId="{E0B04391-C131-D146-B202-DFD09D2D752A}" type="presOf" srcId="{974C1A15-2982-E34C-AA9A-75BB1CD7F5A0}" destId="{B77ECE79-862B-5341-B563-90242EFCC0B8}" srcOrd="0" destOrd="0" presId="urn:microsoft.com/office/officeart/2005/8/layout/hList1"/>
    <dgm:cxn modelId="{EE0DA28C-7A53-E84E-AB01-4421F9B0AE11}" type="presOf" srcId="{1DF3435E-F466-E34A-8D58-2AC64CF86A4C}" destId="{2F81EE00-C9B2-B049-B4E4-F51D13F8D0F3}" srcOrd="0" destOrd="0" presId="urn:microsoft.com/office/officeart/2005/8/layout/hList1"/>
    <dgm:cxn modelId="{037695AE-94D1-2246-91B1-81F66172119C}" type="presOf" srcId="{62856298-4762-FC41-BAA2-81A27BD6D238}" destId="{A1968851-C9A1-4E41-AE80-20B5BDCAC8CF}" srcOrd="0" destOrd="0" presId="urn:microsoft.com/office/officeart/2005/8/layout/hList1"/>
    <dgm:cxn modelId="{1169A5CE-272A-7B46-828C-0FA618387F2A}" srcId="{46C6663F-47BA-854B-8368-A809DE0E94EE}" destId="{A35F9F8A-02A1-2243-ADB9-25F90945E35F}" srcOrd="0" destOrd="0" parTransId="{22135F5C-10DA-7847-85E5-090840486963}" sibTransId="{2C9F4758-B87E-7E46-815F-BCB804725C1B}"/>
    <dgm:cxn modelId="{F371C338-28AC-5947-B200-A0F1B25E8793}" srcId="{8EB34B09-5B75-164C-A9E5-3A2A4160A94B}" destId="{1278A4E0-B1A2-6048-A602-0E1DB7E07BD1}" srcOrd="0" destOrd="0" parTransId="{C13FCB54-45A4-5C41-877A-3191C3B654DB}" sibTransId="{A9DB96E4-1AA6-7040-83F2-425D7CFE851F}"/>
    <dgm:cxn modelId="{81DFE4EA-421C-5142-A905-786FA4AED1E6}" srcId="{974C1A15-2982-E34C-AA9A-75BB1CD7F5A0}" destId="{46C6663F-47BA-854B-8368-A809DE0E94EE}" srcOrd="4" destOrd="0" parTransId="{F6B45A1A-0C94-7A49-90FD-7225FD43ABA0}" sibTransId="{C184B58C-5B1A-7340-9EF9-0CFB88D7EE9F}"/>
    <dgm:cxn modelId="{1D69E7E0-9D26-BE4E-8CEC-6007E9112556}" srcId="{883D7796-9F30-4841-9932-E6FBD98B1C29}" destId="{46A71EA1-501C-3E45-9B70-7C5DA31FCC8B}" srcOrd="0" destOrd="0" parTransId="{D7182296-EF7B-894B-9311-4492A01B1B18}" sibTransId="{1F2E6989-A6C4-5B4D-8631-9A670B87FB76}"/>
    <dgm:cxn modelId="{A8A50354-475C-7F41-8F44-7B5093930BAB}" type="presOf" srcId="{5ED21C22-98DA-3F48-9E47-254E193DF51A}" destId="{C3B28084-E098-B146-86D4-615109DC58B0}" srcOrd="0" destOrd="0" presId="urn:microsoft.com/office/officeart/2005/8/layout/hList1"/>
    <dgm:cxn modelId="{34E26C3E-0920-C14E-87E3-25F1B715D4C4}" type="presOf" srcId="{A35F9F8A-02A1-2243-ADB9-25F90945E35F}" destId="{6979A96B-528D-A54E-966E-4609F243D9A8}" srcOrd="0" destOrd="0" presId="urn:microsoft.com/office/officeart/2005/8/layout/hList1"/>
    <dgm:cxn modelId="{F4D466E7-75E6-D44E-823B-3E3A2DA2FFF4}" type="presOf" srcId="{A7029E6F-1DFC-364B-BBA4-68615FE964E7}" destId="{8A630E67-01F0-DB41-A568-9EB4297368E0}" srcOrd="0" destOrd="0" presId="urn:microsoft.com/office/officeart/2005/8/layout/hList1"/>
    <dgm:cxn modelId="{FF63DC2A-461E-1143-A0E4-1BC0902D453D}" srcId="{974C1A15-2982-E34C-AA9A-75BB1CD7F5A0}" destId="{883D7796-9F30-4841-9932-E6FBD98B1C29}" srcOrd="2" destOrd="0" parTransId="{3EBC9FA1-0DB4-7346-8114-ADA1EA5D7145}" sibTransId="{BA3731DB-ECF9-9B49-8612-4E23E34AFEF7}"/>
    <dgm:cxn modelId="{AA5F91BC-AB13-064F-9FFC-FA608A9219D1}" srcId="{974C1A15-2982-E34C-AA9A-75BB1CD7F5A0}" destId="{8EB34B09-5B75-164C-A9E5-3A2A4160A94B}" srcOrd="3" destOrd="0" parTransId="{58345825-44D4-274B-A75D-0C93FCC58611}" sibTransId="{9A107F49-0CD2-D348-80B7-D3CD2DD69C7F}"/>
    <dgm:cxn modelId="{7A013452-4B16-1343-9169-570BF92C756D}" type="presOf" srcId="{46C6663F-47BA-854B-8368-A809DE0E94EE}" destId="{90709160-BB98-5A43-8392-F045F3F01628}" srcOrd="0" destOrd="0" presId="urn:microsoft.com/office/officeart/2005/8/layout/hList1"/>
    <dgm:cxn modelId="{C934AA01-D25B-804F-8B25-E83DB325A729}" srcId="{974C1A15-2982-E34C-AA9A-75BB1CD7F5A0}" destId="{A7029E6F-1DFC-364B-BBA4-68615FE964E7}" srcOrd="0" destOrd="0" parTransId="{4FF23896-349E-E143-81BB-E370CF0B93C9}" sibTransId="{EB9723B2-74CF-EF4A-9C3C-381743799005}"/>
    <dgm:cxn modelId="{9C907318-0EA9-0345-924E-1CA003E99DA5}" type="presOf" srcId="{46A71EA1-501C-3E45-9B70-7C5DA31FCC8B}" destId="{F95F1A12-E26A-3246-B1DC-BCDFBFBC8951}" srcOrd="0" destOrd="0" presId="urn:microsoft.com/office/officeart/2005/8/layout/hList1"/>
    <dgm:cxn modelId="{C4FEF70C-D32C-D34D-83CE-70CBB1C7ABD2}" srcId="{CF198326-605C-5146-B111-2366504169E7}" destId="{62856298-4762-FC41-BAA2-81A27BD6D238}" srcOrd="0" destOrd="0" parTransId="{5D25E834-E380-2F4E-A73D-31D95B8BB3C8}" sibTransId="{AB131BBE-4383-D94C-A351-EA49D9ACE1E0}"/>
    <dgm:cxn modelId="{0A22A595-2C20-B445-92BD-16A29161E0EC}" type="presOf" srcId="{CF198326-605C-5146-B111-2366504169E7}" destId="{DFBD5E56-10FE-884B-AFF3-9A113F5EEB70}" srcOrd="0" destOrd="0" presId="urn:microsoft.com/office/officeart/2005/8/layout/hList1"/>
    <dgm:cxn modelId="{22079E06-6FC5-3942-8E5D-E2172E107971}" srcId="{A7029E6F-1DFC-364B-BBA4-68615FE964E7}" destId="{5ED21C22-98DA-3F48-9E47-254E193DF51A}" srcOrd="0" destOrd="0" parTransId="{B7D285EC-97E1-174C-8C26-34F5BBFE53EC}" sibTransId="{44D42B93-46DA-E148-96FF-2C828590ADD8}"/>
    <dgm:cxn modelId="{E9DEA5E3-8E16-6345-BBD8-72758A729206}" type="presOf" srcId="{1278A4E0-B1A2-6048-A602-0E1DB7E07BD1}" destId="{B7435E85-7B67-0E47-B9E1-D9C81214A60B}" srcOrd="0" destOrd="0" presId="urn:microsoft.com/office/officeart/2005/8/layout/hList1"/>
    <dgm:cxn modelId="{81781E57-1C69-D346-8348-408A7795D97C}" type="presOf" srcId="{883D7796-9F30-4841-9932-E6FBD98B1C29}" destId="{78860376-81C0-0C48-BB5E-9F8BD7D27885}" srcOrd="0" destOrd="0" presId="urn:microsoft.com/office/officeart/2005/8/layout/hList1"/>
    <dgm:cxn modelId="{70A469CA-84DD-AF46-8FDD-641C89163A8D}" type="presOf" srcId="{8EB34B09-5B75-164C-A9E5-3A2A4160A94B}" destId="{5D775F75-FE15-0E4F-A8B2-948860B58583}" srcOrd="0" destOrd="0" presId="urn:microsoft.com/office/officeart/2005/8/layout/hList1"/>
    <dgm:cxn modelId="{94F16720-A7F2-7548-9CB1-298321B9C22C}" srcId="{3279D924-50C4-8948-BB6E-1A3666256DA7}" destId="{1DF3435E-F466-E34A-8D58-2AC64CF86A4C}" srcOrd="0" destOrd="0" parTransId="{F4ACD350-C423-BB47-8655-A1FD00CD8A50}" sibTransId="{763F617A-6103-DA4B-93CA-ACD4813D8763}"/>
    <dgm:cxn modelId="{2CB1D335-5305-9F49-93CE-8AF664712AC9}" type="presOf" srcId="{3279D924-50C4-8948-BB6E-1A3666256DA7}" destId="{3C463F01-9F22-5B40-9532-B3B65BE02B5B}" srcOrd="0" destOrd="0" presId="urn:microsoft.com/office/officeart/2005/8/layout/hList1"/>
    <dgm:cxn modelId="{CBEA2305-70C4-EE4B-932A-16FDC0EF4E7C}" srcId="{974C1A15-2982-E34C-AA9A-75BB1CD7F5A0}" destId="{3279D924-50C4-8948-BB6E-1A3666256DA7}" srcOrd="5" destOrd="0" parTransId="{E32A2D8A-44B1-134B-8A26-7843AE2088F1}" sibTransId="{CE3985A6-1F34-634C-B239-7B8751A5DEF2}"/>
    <dgm:cxn modelId="{CF4CA940-609C-9042-833A-E6D1B3224103}" type="presParOf" srcId="{B77ECE79-862B-5341-B563-90242EFCC0B8}" destId="{172FA0C1-B6CB-EA41-AAB4-407B3A5CB743}" srcOrd="0" destOrd="0" presId="urn:microsoft.com/office/officeart/2005/8/layout/hList1"/>
    <dgm:cxn modelId="{9D95DD33-2D54-F44C-B429-2E0DB4D88FFD}" type="presParOf" srcId="{172FA0C1-B6CB-EA41-AAB4-407B3A5CB743}" destId="{8A630E67-01F0-DB41-A568-9EB4297368E0}" srcOrd="0" destOrd="0" presId="urn:microsoft.com/office/officeart/2005/8/layout/hList1"/>
    <dgm:cxn modelId="{83A576E6-05A1-684A-BFCA-0068DFF99BA7}" type="presParOf" srcId="{172FA0C1-B6CB-EA41-AAB4-407B3A5CB743}" destId="{C3B28084-E098-B146-86D4-615109DC58B0}" srcOrd="1" destOrd="0" presId="urn:microsoft.com/office/officeart/2005/8/layout/hList1"/>
    <dgm:cxn modelId="{9E334694-E788-9F40-A6FD-A5854CE7930F}" type="presParOf" srcId="{B77ECE79-862B-5341-B563-90242EFCC0B8}" destId="{5DBD9FCE-78D4-FF45-8791-9B3916F2529A}" srcOrd="1" destOrd="0" presId="urn:microsoft.com/office/officeart/2005/8/layout/hList1"/>
    <dgm:cxn modelId="{EB4BC334-1769-E942-AE57-04F59B506F1A}" type="presParOf" srcId="{B77ECE79-862B-5341-B563-90242EFCC0B8}" destId="{78D6B27D-A7FC-1449-8013-762DCE15A20F}" srcOrd="2" destOrd="0" presId="urn:microsoft.com/office/officeart/2005/8/layout/hList1"/>
    <dgm:cxn modelId="{56FDC37D-CA34-5044-9C29-757E7ACB4917}" type="presParOf" srcId="{78D6B27D-A7FC-1449-8013-762DCE15A20F}" destId="{DFBD5E56-10FE-884B-AFF3-9A113F5EEB70}" srcOrd="0" destOrd="0" presId="urn:microsoft.com/office/officeart/2005/8/layout/hList1"/>
    <dgm:cxn modelId="{D5B85A9E-773D-C944-986E-EF0E7B7B5E0A}" type="presParOf" srcId="{78D6B27D-A7FC-1449-8013-762DCE15A20F}" destId="{A1968851-C9A1-4E41-AE80-20B5BDCAC8CF}" srcOrd="1" destOrd="0" presId="urn:microsoft.com/office/officeart/2005/8/layout/hList1"/>
    <dgm:cxn modelId="{37540746-4D04-6D4E-A0CB-1F9188C7C565}" type="presParOf" srcId="{B77ECE79-862B-5341-B563-90242EFCC0B8}" destId="{1CA68F2A-AD3B-B544-B20C-51FA8C9628FA}" srcOrd="3" destOrd="0" presId="urn:microsoft.com/office/officeart/2005/8/layout/hList1"/>
    <dgm:cxn modelId="{201F750E-ABA9-B944-9664-6E66C4F46E28}" type="presParOf" srcId="{B77ECE79-862B-5341-B563-90242EFCC0B8}" destId="{5B69AF07-12FD-AC43-AB7D-410AADBA379A}" srcOrd="4" destOrd="0" presId="urn:microsoft.com/office/officeart/2005/8/layout/hList1"/>
    <dgm:cxn modelId="{32BF754A-E1AE-0846-91CA-D44AB8C5FAD4}" type="presParOf" srcId="{5B69AF07-12FD-AC43-AB7D-410AADBA379A}" destId="{78860376-81C0-0C48-BB5E-9F8BD7D27885}" srcOrd="0" destOrd="0" presId="urn:microsoft.com/office/officeart/2005/8/layout/hList1"/>
    <dgm:cxn modelId="{EF337810-9955-5C40-894C-360A641AE610}" type="presParOf" srcId="{5B69AF07-12FD-AC43-AB7D-410AADBA379A}" destId="{F95F1A12-E26A-3246-B1DC-BCDFBFBC8951}" srcOrd="1" destOrd="0" presId="urn:microsoft.com/office/officeart/2005/8/layout/hList1"/>
    <dgm:cxn modelId="{9FEE50B6-DAC6-824E-A561-6062E43EC7CF}" type="presParOf" srcId="{B77ECE79-862B-5341-B563-90242EFCC0B8}" destId="{C4777DF4-0301-3C43-BBFD-9BAC621C2D82}" srcOrd="5" destOrd="0" presId="urn:microsoft.com/office/officeart/2005/8/layout/hList1"/>
    <dgm:cxn modelId="{4E8AD6CF-4CBC-2942-9AC9-3122C5A8B9F6}" type="presParOf" srcId="{B77ECE79-862B-5341-B563-90242EFCC0B8}" destId="{77A473CC-BDC3-4E4F-88EC-80CACCDA7664}" srcOrd="6" destOrd="0" presId="urn:microsoft.com/office/officeart/2005/8/layout/hList1"/>
    <dgm:cxn modelId="{5C1BF280-CB13-1E46-BDFB-5FFB462E40A6}" type="presParOf" srcId="{77A473CC-BDC3-4E4F-88EC-80CACCDA7664}" destId="{5D775F75-FE15-0E4F-A8B2-948860B58583}" srcOrd="0" destOrd="0" presId="urn:microsoft.com/office/officeart/2005/8/layout/hList1"/>
    <dgm:cxn modelId="{91B72C86-6E37-404E-9F1F-AC92BCEB979A}" type="presParOf" srcId="{77A473CC-BDC3-4E4F-88EC-80CACCDA7664}" destId="{B7435E85-7B67-0E47-B9E1-D9C81214A60B}" srcOrd="1" destOrd="0" presId="urn:microsoft.com/office/officeart/2005/8/layout/hList1"/>
    <dgm:cxn modelId="{18F443AD-8C6D-AF45-BA44-6A018A48D48B}" type="presParOf" srcId="{B77ECE79-862B-5341-B563-90242EFCC0B8}" destId="{5ACE924D-842A-3F4B-ACC9-CB97768B8A5E}" srcOrd="7" destOrd="0" presId="urn:microsoft.com/office/officeart/2005/8/layout/hList1"/>
    <dgm:cxn modelId="{CB1D5C95-1AE1-BB4D-AAD8-DEA196A4BD8B}" type="presParOf" srcId="{B77ECE79-862B-5341-B563-90242EFCC0B8}" destId="{68AB13E6-83F3-B44E-8513-43CC7EDEC473}" srcOrd="8" destOrd="0" presId="urn:microsoft.com/office/officeart/2005/8/layout/hList1"/>
    <dgm:cxn modelId="{94E46BCE-F36E-674C-B23C-E23C9AB5298E}" type="presParOf" srcId="{68AB13E6-83F3-B44E-8513-43CC7EDEC473}" destId="{90709160-BB98-5A43-8392-F045F3F01628}" srcOrd="0" destOrd="0" presId="urn:microsoft.com/office/officeart/2005/8/layout/hList1"/>
    <dgm:cxn modelId="{D8CFF1C2-8503-7846-A626-715F979C7EF2}" type="presParOf" srcId="{68AB13E6-83F3-B44E-8513-43CC7EDEC473}" destId="{6979A96B-528D-A54E-966E-4609F243D9A8}" srcOrd="1" destOrd="0" presId="urn:microsoft.com/office/officeart/2005/8/layout/hList1"/>
    <dgm:cxn modelId="{87C09934-81EC-BA42-A6DC-5639FD30873F}" type="presParOf" srcId="{B77ECE79-862B-5341-B563-90242EFCC0B8}" destId="{2970F09A-2DE0-3143-8C09-C6FE8A2E71DA}" srcOrd="9" destOrd="0" presId="urn:microsoft.com/office/officeart/2005/8/layout/hList1"/>
    <dgm:cxn modelId="{37289B6E-D3E3-7047-A679-FC4E34779187}" type="presParOf" srcId="{B77ECE79-862B-5341-B563-90242EFCC0B8}" destId="{A7442556-35C3-F647-8417-3DC35A029272}" srcOrd="10" destOrd="0" presId="urn:microsoft.com/office/officeart/2005/8/layout/hList1"/>
    <dgm:cxn modelId="{E6B5C2FC-4488-9742-A7BD-524D8BD53ED3}" type="presParOf" srcId="{A7442556-35C3-F647-8417-3DC35A029272}" destId="{3C463F01-9F22-5B40-9532-B3B65BE02B5B}" srcOrd="0" destOrd="0" presId="urn:microsoft.com/office/officeart/2005/8/layout/hList1"/>
    <dgm:cxn modelId="{22B2E834-FF09-EE42-ABAE-D9D37B1E1ADC}" type="presParOf" srcId="{A7442556-35C3-F647-8417-3DC35A029272}" destId="{2F81EE00-C9B2-B049-B4E4-F51D13F8D0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CC9BE-3A97-2843-912A-BB5C8BF82AC2}" type="doc">
      <dgm:prSet loTypeId="urn:microsoft.com/office/officeart/2005/8/layout/cycle6" loCatId="" qsTypeId="urn:microsoft.com/office/officeart/2005/8/quickstyle/simple3" qsCatId="simple" csTypeId="urn:microsoft.com/office/officeart/2005/8/colors/accent3_2" csCatId="accent3" phldr="1"/>
      <dgm:spPr/>
      <dgm:t>
        <a:bodyPr/>
        <a:lstStyle/>
        <a:p>
          <a:endParaRPr lang="es-ES"/>
        </a:p>
      </dgm:t>
    </dgm:pt>
    <dgm:pt modelId="{07C6E3E3-BAD7-9F4B-8667-C89C87C89EBB}">
      <dgm:prSet phldrT="[Texto]"/>
      <dgm:spPr/>
      <dgm:t>
        <a:bodyPr/>
        <a:lstStyle/>
        <a:p>
          <a:r>
            <a:rPr lang="es-ES" dirty="0" smtClean="0"/>
            <a:t>Ejecutivo</a:t>
          </a:r>
          <a:endParaRPr lang="es-ES" dirty="0"/>
        </a:p>
      </dgm:t>
    </dgm:pt>
    <dgm:pt modelId="{8AE2597C-AA4F-924D-8A1E-A4E55123741A}" type="parTrans" cxnId="{01E3219E-00F6-C54F-AEF9-F24C39997C0B}">
      <dgm:prSet/>
      <dgm:spPr/>
      <dgm:t>
        <a:bodyPr/>
        <a:lstStyle/>
        <a:p>
          <a:endParaRPr lang="es-ES"/>
        </a:p>
      </dgm:t>
    </dgm:pt>
    <dgm:pt modelId="{ACE7BBEE-8F27-A648-BD16-10E38448D39A}" type="sibTrans" cxnId="{01E3219E-00F6-C54F-AEF9-F24C39997C0B}">
      <dgm:prSet/>
      <dgm:spPr/>
      <dgm:t>
        <a:bodyPr/>
        <a:lstStyle/>
        <a:p>
          <a:endParaRPr lang="es-ES"/>
        </a:p>
      </dgm:t>
    </dgm:pt>
    <dgm:pt modelId="{29566BC1-11B5-EE48-A1BB-FBE717F4B9A2}">
      <dgm:prSet phldrT="[Texto]"/>
      <dgm:spPr/>
      <dgm:t>
        <a:bodyPr/>
        <a:lstStyle/>
        <a:p>
          <a:r>
            <a:rPr lang="es-ES" dirty="0" smtClean="0"/>
            <a:t>Legislativo</a:t>
          </a:r>
          <a:endParaRPr lang="es-ES" dirty="0"/>
        </a:p>
      </dgm:t>
    </dgm:pt>
    <dgm:pt modelId="{1C065F9C-FDCE-A041-AB5C-2D76BADA4CCF}" type="parTrans" cxnId="{0883D602-91E2-BE4C-9148-146EFF9A1A9D}">
      <dgm:prSet/>
      <dgm:spPr/>
      <dgm:t>
        <a:bodyPr/>
        <a:lstStyle/>
        <a:p>
          <a:endParaRPr lang="es-ES"/>
        </a:p>
      </dgm:t>
    </dgm:pt>
    <dgm:pt modelId="{3C87CD21-F130-484B-8371-F5193D8C84C5}" type="sibTrans" cxnId="{0883D602-91E2-BE4C-9148-146EFF9A1A9D}">
      <dgm:prSet/>
      <dgm:spPr/>
      <dgm:t>
        <a:bodyPr/>
        <a:lstStyle/>
        <a:p>
          <a:endParaRPr lang="es-ES"/>
        </a:p>
      </dgm:t>
    </dgm:pt>
    <dgm:pt modelId="{B80E700B-9085-424E-B6A2-054C91D5B059}">
      <dgm:prSet phldrT="[Texto]"/>
      <dgm:spPr/>
      <dgm:t>
        <a:bodyPr/>
        <a:lstStyle/>
        <a:p>
          <a:r>
            <a:rPr lang="es-ES" dirty="0" smtClean="0"/>
            <a:t>Judicial</a:t>
          </a:r>
          <a:endParaRPr lang="es-ES" dirty="0"/>
        </a:p>
      </dgm:t>
    </dgm:pt>
    <dgm:pt modelId="{43904F14-B7D4-AE4E-8341-25075FE5F960}" type="parTrans" cxnId="{17539EE0-90B3-AD40-AF05-F773E5BF4F98}">
      <dgm:prSet/>
      <dgm:spPr/>
      <dgm:t>
        <a:bodyPr/>
        <a:lstStyle/>
        <a:p>
          <a:endParaRPr lang="es-ES"/>
        </a:p>
      </dgm:t>
    </dgm:pt>
    <dgm:pt modelId="{31F4FFBD-B490-F241-9E74-5F686869558C}" type="sibTrans" cxnId="{17539EE0-90B3-AD40-AF05-F773E5BF4F98}">
      <dgm:prSet/>
      <dgm:spPr/>
      <dgm:t>
        <a:bodyPr/>
        <a:lstStyle/>
        <a:p>
          <a:endParaRPr lang="es-ES"/>
        </a:p>
      </dgm:t>
    </dgm:pt>
    <dgm:pt modelId="{AE606FAA-68EB-4B45-BC6B-4ADEC4DC45F0}" type="pres">
      <dgm:prSet presAssocID="{9C5CC9BE-3A97-2843-912A-BB5C8BF82AC2}" presName="cycle" presStyleCnt="0">
        <dgm:presLayoutVars>
          <dgm:dir/>
          <dgm:resizeHandles val="exact"/>
        </dgm:presLayoutVars>
      </dgm:prSet>
      <dgm:spPr/>
      <dgm:t>
        <a:bodyPr/>
        <a:lstStyle/>
        <a:p>
          <a:endParaRPr lang="es-ES"/>
        </a:p>
      </dgm:t>
    </dgm:pt>
    <dgm:pt modelId="{36E3982A-3821-2E47-BDA3-70068F0EDE1E}" type="pres">
      <dgm:prSet presAssocID="{07C6E3E3-BAD7-9F4B-8667-C89C87C89EBB}" presName="node" presStyleLbl="node1" presStyleIdx="0" presStyleCnt="3" custAng="0" custScaleY="40621">
        <dgm:presLayoutVars>
          <dgm:bulletEnabled val="1"/>
        </dgm:presLayoutVars>
      </dgm:prSet>
      <dgm:spPr/>
      <dgm:t>
        <a:bodyPr/>
        <a:lstStyle/>
        <a:p>
          <a:endParaRPr lang="es-ES"/>
        </a:p>
      </dgm:t>
    </dgm:pt>
    <dgm:pt modelId="{E45019AF-363C-FB44-AF00-43CB93A1987D}" type="pres">
      <dgm:prSet presAssocID="{07C6E3E3-BAD7-9F4B-8667-C89C87C89EBB}" presName="spNode" presStyleCnt="0"/>
      <dgm:spPr/>
    </dgm:pt>
    <dgm:pt modelId="{9BAA7E54-346E-3542-984F-959066C85CD9}" type="pres">
      <dgm:prSet presAssocID="{ACE7BBEE-8F27-A648-BD16-10E38448D39A}" presName="sibTrans" presStyleLbl="sibTrans1D1" presStyleIdx="0" presStyleCnt="3"/>
      <dgm:spPr/>
      <dgm:t>
        <a:bodyPr/>
        <a:lstStyle/>
        <a:p>
          <a:endParaRPr lang="es-ES"/>
        </a:p>
      </dgm:t>
    </dgm:pt>
    <dgm:pt modelId="{CE267234-88B8-9349-AE1D-EEDEA374353F}" type="pres">
      <dgm:prSet presAssocID="{29566BC1-11B5-EE48-A1BB-FBE717F4B9A2}" presName="node" presStyleLbl="node1" presStyleIdx="1" presStyleCnt="3" custAng="18543449" custScaleY="54933">
        <dgm:presLayoutVars>
          <dgm:bulletEnabled val="1"/>
        </dgm:presLayoutVars>
      </dgm:prSet>
      <dgm:spPr/>
      <dgm:t>
        <a:bodyPr/>
        <a:lstStyle/>
        <a:p>
          <a:endParaRPr lang="es-ES"/>
        </a:p>
      </dgm:t>
    </dgm:pt>
    <dgm:pt modelId="{79104768-0071-F24F-87F6-3EFB039562B2}" type="pres">
      <dgm:prSet presAssocID="{29566BC1-11B5-EE48-A1BB-FBE717F4B9A2}" presName="spNode" presStyleCnt="0"/>
      <dgm:spPr/>
    </dgm:pt>
    <dgm:pt modelId="{63BA0751-3B1A-2D46-8B47-23E2E34738C4}" type="pres">
      <dgm:prSet presAssocID="{3C87CD21-F130-484B-8371-F5193D8C84C5}" presName="sibTrans" presStyleLbl="sibTrans1D1" presStyleIdx="1" presStyleCnt="3"/>
      <dgm:spPr/>
      <dgm:t>
        <a:bodyPr/>
        <a:lstStyle/>
        <a:p>
          <a:endParaRPr lang="es-ES"/>
        </a:p>
      </dgm:t>
    </dgm:pt>
    <dgm:pt modelId="{7891A5E6-DA35-184B-8C06-AFF5E298FCBA}" type="pres">
      <dgm:prSet presAssocID="{B80E700B-9085-424E-B6A2-054C91D5B059}" presName="node" presStyleLbl="node1" presStyleIdx="2" presStyleCnt="3" custAng="3235195" custScaleY="55884">
        <dgm:presLayoutVars>
          <dgm:bulletEnabled val="1"/>
        </dgm:presLayoutVars>
      </dgm:prSet>
      <dgm:spPr/>
      <dgm:t>
        <a:bodyPr/>
        <a:lstStyle/>
        <a:p>
          <a:endParaRPr lang="es-ES"/>
        </a:p>
      </dgm:t>
    </dgm:pt>
    <dgm:pt modelId="{174239C8-F728-0648-A167-45AFF46E465F}" type="pres">
      <dgm:prSet presAssocID="{B80E700B-9085-424E-B6A2-054C91D5B059}" presName="spNode" presStyleCnt="0"/>
      <dgm:spPr/>
    </dgm:pt>
    <dgm:pt modelId="{E30E5EAB-284E-A34E-A7C8-8029AEA04B02}" type="pres">
      <dgm:prSet presAssocID="{31F4FFBD-B490-F241-9E74-5F686869558C}" presName="sibTrans" presStyleLbl="sibTrans1D1" presStyleIdx="2" presStyleCnt="3"/>
      <dgm:spPr/>
      <dgm:t>
        <a:bodyPr/>
        <a:lstStyle/>
        <a:p>
          <a:endParaRPr lang="es-ES"/>
        </a:p>
      </dgm:t>
    </dgm:pt>
  </dgm:ptLst>
  <dgm:cxnLst>
    <dgm:cxn modelId="{01E3219E-00F6-C54F-AEF9-F24C39997C0B}" srcId="{9C5CC9BE-3A97-2843-912A-BB5C8BF82AC2}" destId="{07C6E3E3-BAD7-9F4B-8667-C89C87C89EBB}" srcOrd="0" destOrd="0" parTransId="{8AE2597C-AA4F-924D-8A1E-A4E55123741A}" sibTransId="{ACE7BBEE-8F27-A648-BD16-10E38448D39A}"/>
    <dgm:cxn modelId="{B293C7FB-40BB-3349-A4EE-4715F25BA74E}" type="presOf" srcId="{ACE7BBEE-8F27-A648-BD16-10E38448D39A}" destId="{9BAA7E54-346E-3542-984F-959066C85CD9}" srcOrd="0" destOrd="0" presId="urn:microsoft.com/office/officeart/2005/8/layout/cycle6"/>
    <dgm:cxn modelId="{E536A9CC-F009-5F48-9599-CD79A8645362}" type="presOf" srcId="{29566BC1-11B5-EE48-A1BB-FBE717F4B9A2}" destId="{CE267234-88B8-9349-AE1D-EEDEA374353F}" srcOrd="0" destOrd="0" presId="urn:microsoft.com/office/officeart/2005/8/layout/cycle6"/>
    <dgm:cxn modelId="{17539EE0-90B3-AD40-AF05-F773E5BF4F98}" srcId="{9C5CC9BE-3A97-2843-912A-BB5C8BF82AC2}" destId="{B80E700B-9085-424E-B6A2-054C91D5B059}" srcOrd="2" destOrd="0" parTransId="{43904F14-B7D4-AE4E-8341-25075FE5F960}" sibTransId="{31F4FFBD-B490-F241-9E74-5F686869558C}"/>
    <dgm:cxn modelId="{3632FA90-61D7-1E44-9BCE-C10D5B424749}" type="presOf" srcId="{B80E700B-9085-424E-B6A2-054C91D5B059}" destId="{7891A5E6-DA35-184B-8C06-AFF5E298FCBA}" srcOrd="0" destOrd="0" presId="urn:microsoft.com/office/officeart/2005/8/layout/cycle6"/>
    <dgm:cxn modelId="{2BEEA1A8-DDCA-1C41-8EFE-D2664D3C5015}" type="presOf" srcId="{9C5CC9BE-3A97-2843-912A-BB5C8BF82AC2}" destId="{AE606FAA-68EB-4B45-BC6B-4ADEC4DC45F0}" srcOrd="0" destOrd="0" presId="urn:microsoft.com/office/officeart/2005/8/layout/cycle6"/>
    <dgm:cxn modelId="{1F764A7C-8F43-4E4A-A92F-41325045CFB6}" type="presOf" srcId="{3C87CD21-F130-484B-8371-F5193D8C84C5}" destId="{63BA0751-3B1A-2D46-8B47-23E2E34738C4}" srcOrd="0" destOrd="0" presId="urn:microsoft.com/office/officeart/2005/8/layout/cycle6"/>
    <dgm:cxn modelId="{9152175E-7EA8-6446-8730-1BA437E44BD6}" type="presOf" srcId="{07C6E3E3-BAD7-9F4B-8667-C89C87C89EBB}" destId="{36E3982A-3821-2E47-BDA3-70068F0EDE1E}" srcOrd="0" destOrd="0" presId="urn:microsoft.com/office/officeart/2005/8/layout/cycle6"/>
    <dgm:cxn modelId="{0883D602-91E2-BE4C-9148-146EFF9A1A9D}" srcId="{9C5CC9BE-3A97-2843-912A-BB5C8BF82AC2}" destId="{29566BC1-11B5-EE48-A1BB-FBE717F4B9A2}" srcOrd="1" destOrd="0" parTransId="{1C065F9C-FDCE-A041-AB5C-2D76BADA4CCF}" sibTransId="{3C87CD21-F130-484B-8371-F5193D8C84C5}"/>
    <dgm:cxn modelId="{A63B2A8E-B00F-1A41-B2F6-325658851725}" type="presOf" srcId="{31F4FFBD-B490-F241-9E74-5F686869558C}" destId="{E30E5EAB-284E-A34E-A7C8-8029AEA04B02}" srcOrd="0" destOrd="0" presId="urn:microsoft.com/office/officeart/2005/8/layout/cycle6"/>
    <dgm:cxn modelId="{59CA4D7D-3DFF-DD46-9DD9-DD995D2CE848}" type="presParOf" srcId="{AE606FAA-68EB-4B45-BC6B-4ADEC4DC45F0}" destId="{36E3982A-3821-2E47-BDA3-70068F0EDE1E}" srcOrd="0" destOrd="0" presId="urn:microsoft.com/office/officeart/2005/8/layout/cycle6"/>
    <dgm:cxn modelId="{E3C78C38-516E-7944-845C-788CB87EE745}" type="presParOf" srcId="{AE606FAA-68EB-4B45-BC6B-4ADEC4DC45F0}" destId="{E45019AF-363C-FB44-AF00-43CB93A1987D}" srcOrd="1" destOrd="0" presId="urn:microsoft.com/office/officeart/2005/8/layout/cycle6"/>
    <dgm:cxn modelId="{3888ACA9-5BB4-E948-8B11-BB6C03F230A9}" type="presParOf" srcId="{AE606FAA-68EB-4B45-BC6B-4ADEC4DC45F0}" destId="{9BAA7E54-346E-3542-984F-959066C85CD9}" srcOrd="2" destOrd="0" presId="urn:microsoft.com/office/officeart/2005/8/layout/cycle6"/>
    <dgm:cxn modelId="{CA7416B1-72DB-A940-893A-106D574A1EC3}" type="presParOf" srcId="{AE606FAA-68EB-4B45-BC6B-4ADEC4DC45F0}" destId="{CE267234-88B8-9349-AE1D-EEDEA374353F}" srcOrd="3" destOrd="0" presId="urn:microsoft.com/office/officeart/2005/8/layout/cycle6"/>
    <dgm:cxn modelId="{F3389D25-5365-8746-8449-B47F1F80FEDA}" type="presParOf" srcId="{AE606FAA-68EB-4B45-BC6B-4ADEC4DC45F0}" destId="{79104768-0071-F24F-87F6-3EFB039562B2}" srcOrd="4" destOrd="0" presId="urn:microsoft.com/office/officeart/2005/8/layout/cycle6"/>
    <dgm:cxn modelId="{CC8ABF57-04B2-F949-8FB0-C4E3176288C9}" type="presParOf" srcId="{AE606FAA-68EB-4B45-BC6B-4ADEC4DC45F0}" destId="{63BA0751-3B1A-2D46-8B47-23E2E34738C4}" srcOrd="5" destOrd="0" presId="urn:microsoft.com/office/officeart/2005/8/layout/cycle6"/>
    <dgm:cxn modelId="{6D00FFD8-F2A5-2E46-8514-03831A731B40}" type="presParOf" srcId="{AE606FAA-68EB-4B45-BC6B-4ADEC4DC45F0}" destId="{7891A5E6-DA35-184B-8C06-AFF5E298FCBA}" srcOrd="6" destOrd="0" presId="urn:microsoft.com/office/officeart/2005/8/layout/cycle6"/>
    <dgm:cxn modelId="{4CFE0D50-7E5B-4449-A9CF-85B6696A5754}" type="presParOf" srcId="{AE606FAA-68EB-4B45-BC6B-4ADEC4DC45F0}" destId="{174239C8-F728-0648-A167-45AFF46E465F}" srcOrd="7" destOrd="0" presId="urn:microsoft.com/office/officeart/2005/8/layout/cycle6"/>
    <dgm:cxn modelId="{3C436F9F-93AA-ED4B-837B-BA6444CADF8F}" type="presParOf" srcId="{AE606FAA-68EB-4B45-BC6B-4ADEC4DC45F0}" destId="{E30E5EAB-284E-A34E-A7C8-8029AEA04B02}" srcOrd="8"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A7029E6F-1DFC-364B-BBA4-68615FE964E7}">
      <dgm:prSet/>
      <dgm:spPr/>
      <dgm:t>
        <a:bodyPr/>
        <a:lstStyle/>
        <a:p>
          <a:pPr rtl="0"/>
          <a:r>
            <a:rPr lang="is-IS" dirty="0" smtClean="0"/>
            <a:t>COMERCIALES:</a:t>
          </a:r>
          <a:endParaRPr lang="is-IS" dirty="0"/>
        </a:p>
      </dgm:t>
    </dgm:pt>
    <dgm:pt modelId="{4FF23896-349E-E143-81BB-E370CF0B93C9}" type="parTrans" cxnId="{C934AA01-D25B-804F-8B25-E83DB325A729}">
      <dgm:prSet/>
      <dgm:spPr/>
      <dgm:t>
        <a:bodyPr/>
        <a:lstStyle/>
        <a:p>
          <a:endParaRPr lang="es-ES"/>
        </a:p>
      </dgm:t>
    </dgm:pt>
    <dgm:pt modelId="{EB9723B2-74CF-EF4A-9C3C-381743799005}" type="sibTrans" cxnId="{C934AA01-D25B-804F-8B25-E83DB325A729}">
      <dgm:prSet/>
      <dgm:spPr/>
      <dgm:t>
        <a:bodyPr/>
        <a:lstStyle/>
        <a:p>
          <a:endParaRPr lang="es-ES"/>
        </a:p>
      </dgm:t>
    </dgm:pt>
    <dgm:pt modelId="{5ED21C22-98DA-3F48-9E47-254E193DF51A}">
      <dgm:prSet/>
      <dgm:spPr/>
      <dgm:t>
        <a:bodyPr/>
        <a:lstStyle/>
        <a:p>
          <a:pPr algn="just" rtl="0"/>
          <a:r>
            <a:rPr lang="es-ES_tradnl" dirty="0" smtClean="0"/>
            <a:t>las que de conformidad con las leyes federales tienen ese carácter y no están comprendidas en las fracciones siguientes.</a:t>
          </a:r>
          <a:endParaRPr lang="is-IS" dirty="0"/>
        </a:p>
      </dgm:t>
    </dgm:pt>
    <dgm:pt modelId="{B7D285EC-97E1-174C-8C26-34F5BBFE53EC}" type="parTrans" cxnId="{22079E06-6FC5-3942-8E5D-E2172E107971}">
      <dgm:prSet/>
      <dgm:spPr/>
      <dgm:t>
        <a:bodyPr/>
        <a:lstStyle/>
        <a:p>
          <a:endParaRPr lang="es-ES"/>
        </a:p>
      </dgm:t>
    </dgm:pt>
    <dgm:pt modelId="{44D42B93-46DA-E148-96FF-2C828590ADD8}" type="sibTrans" cxnId="{22079E06-6FC5-3942-8E5D-E2172E107971}">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172FA0C1-B6CB-EA41-AAB4-407B3A5CB743}" type="pres">
      <dgm:prSet presAssocID="{A7029E6F-1DFC-364B-BBA4-68615FE964E7}" presName="composite" presStyleCnt="0"/>
      <dgm:spPr/>
    </dgm:pt>
    <dgm:pt modelId="{8A630E67-01F0-DB41-A568-9EB4297368E0}" type="pres">
      <dgm:prSet presAssocID="{A7029E6F-1DFC-364B-BBA4-68615FE964E7}" presName="parTx" presStyleLbl="alignNode1" presStyleIdx="0" presStyleCnt="1">
        <dgm:presLayoutVars>
          <dgm:chMax val="0"/>
          <dgm:chPref val="0"/>
          <dgm:bulletEnabled val="1"/>
        </dgm:presLayoutVars>
      </dgm:prSet>
      <dgm:spPr/>
      <dgm:t>
        <a:bodyPr/>
        <a:lstStyle/>
        <a:p>
          <a:endParaRPr lang="es-ES"/>
        </a:p>
      </dgm:t>
    </dgm:pt>
    <dgm:pt modelId="{C3B28084-E098-B146-86D4-615109DC58B0}" type="pres">
      <dgm:prSet presAssocID="{A7029E6F-1DFC-364B-BBA4-68615FE964E7}" presName="desTx" presStyleLbl="alignAccFollowNode1" presStyleIdx="0" presStyleCnt="1">
        <dgm:presLayoutVars>
          <dgm:bulletEnabled val="1"/>
        </dgm:presLayoutVars>
      </dgm:prSet>
      <dgm:spPr/>
      <dgm:t>
        <a:bodyPr/>
        <a:lstStyle/>
        <a:p>
          <a:endParaRPr lang="es-ES"/>
        </a:p>
      </dgm:t>
    </dgm:pt>
  </dgm:ptLst>
  <dgm:cxnLst>
    <dgm:cxn modelId="{22079E06-6FC5-3942-8E5D-E2172E107971}" srcId="{A7029E6F-1DFC-364B-BBA4-68615FE964E7}" destId="{5ED21C22-98DA-3F48-9E47-254E193DF51A}" srcOrd="0" destOrd="0" parTransId="{B7D285EC-97E1-174C-8C26-34F5BBFE53EC}" sibTransId="{44D42B93-46DA-E148-96FF-2C828590ADD8}"/>
    <dgm:cxn modelId="{D3BF6E83-1943-1346-B721-1568467C510B}" type="presOf" srcId="{A7029E6F-1DFC-364B-BBA4-68615FE964E7}" destId="{8A630E67-01F0-DB41-A568-9EB4297368E0}" srcOrd="0" destOrd="0" presId="urn:microsoft.com/office/officeart/2005/8/layout/hList1"/>
    <dgm:cxn modelId="{FCE1FB0D-F2EE-CC4E-8689-1B3AE7650F7E}" type="presOf" srcId="{5ED21C22-98DA-3F48-9E47-254E193DF51A}" destId="{C3B28084-E098-B146-86D4-615109DC58B0}" srcOrd="0" destOrd="0" presId="urn:microsoft.com/office/officeart/2005/8/layout/hList1"/>
    <dgm:cxn modelId="{5CAA2F72-4040-3448-B8D7-B260DE8F2E41}" type="presOf" srcId="{974C1A15-2982-E34C-AA9A-75BB1CD7F5A0}" destId="{B77ECE79-862B-5341-B563-90242EFCC0B8}" srcOrd="0" destOrd="0" presId="urn:microsoft.com/office/officeart/2005/8/layout/hList1"/>
    <dgm:cxn modelId="{C934AA01-D25B-804F-8B25-E83DB325A729}" srcId="{974C1A15-2982-E34C-AA9A-75BB1CD7F5A0}" destId="{A7029E6F-1DFC-364B-BBA4-68615FE964E7}" srcOrd="0" destOrd="0" parTransId="{4FF23896-349E-E143-81BB-E370CF0B93C9}" sibTransId="{EB9723B2-74CF-EF4A-9C3C-381743799005}"/>
    <dgm:cxn modelId="{FCC5CE1B-62F3-214D-A3E5-F6E7F0A78BE8}" type="presParOf" srcId="{B77ECE79-862B-5341-B563-90242EFCC0B8}" destId="{172FA0C1-B6CB-EA41-AAB4-407B3A5CB743}" srcOrd="0" destOrd="0" presId="urn:microsoft.com/office/officeart/2005/8/layout/hList1"/>
    <dgm:cxn modelId="{1DF9DCA9-3364-A94F-87EE-EC1550A2098C}" type="presParOf" srcId="{172FA0C1-B6CB-EA41-AAB4-407B3A5CB743}" destId="{8A630E67-01F0-DB41-A568-9EB4297368E0}" srcOrd="0" destOrd="0" presId="urn:microsoft.com/office/officeart/2005/8/layout/hList1"/>
    <dgm:cxn modelId="{21739378-FD3F-EC45-B6CA-BC62DDECE130}" type="presParOf" srcId="{172FA0C1-B6CB-EA41-AAB4-407B3A5CB743}" destId="{C3B28084-E098-B146-86D4-615109DC58B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CF198326-605C-5146-B111-2366504169E7}">
      <dgm:prSet/>
      <dgm:spPr/>
      <dgm:t>
        <a:bodyPr/>
        <a:lstStyle/>
        <a:p>
          <a:pPr rtl="0"/>
          <a:r>
            <a:rPr lang="is-IS" dirty="0" smtClean="0"/>
            <a:t>INDUSTRIALES:</a:t>
          </a:r>
          <a:endParaRPr lang="is-IS" dirty="0"/>
        </a:p>
      </dgm:t>
    </dgm:pt>
    <dgm:pt modelId="{B8C417FD-067F-D64F-A231-71D604437417}" type="parTrans" cxnId="{1CEF330C-F21C-7446-A822-117CF4AF70CC}">
      <dgm:prSet/>
      <dgm:spPr/>
      <dgm:t>
        <a:bodyPr/>
        <a:lstStyle/>
        <a:p>
          <a:endParaRPr lang="es-ES"/>
        </a:p>
      </dgm:t>
    </dgm:pt>
    <dgm:pt modelId="{560BBDDE-9006-6C48-8DF8-B31FD482EDDE}" type="sibTrans" cxnId="{1CEF330C-F21C-7446-A822-117CF4AF70CC}">
      <dgm:prSet/>
      <dgm:spPr/>
      <dgm:t>
        <a:bodyPr/>
        <a:lstStyle/>
        <a:p>
          <a:endParaRPr lang="es-ES"/>
        </a:p>
      </dgm:t>
    </dgm:pt>
    <dgm:pt modelId="{883D7796-9F30-4841-9932-E6FBD98B1C29}">
      <dgm:prSet/>
      <dgm:spPr/>
      <dgm:t>
        <a:bodyPr/>
        <a:lstStyle/>
        <a:p>
          <a:pPr rtl="0"/>
          <a:r>
            <a:rPr lang="is-IS" dirty="0" smtClean="0"/>
            <a:t>AGRICOLAS</a:t>
          </a:r>
          <a:endParaRPr lang="is-IS" dirty="0"/>
        </a:p>
      </dgm:t>
    </dgm:pt>
    <dgm:pt modelId="{3EBC9FA1-0DB4-7346-8114-ADA1EA5D7145}" type="parTrans" cxnId="{FF63DC2A-461E-1143-A0E4-1BC0902D453D}">
      <dgm:prSet/>
      <dgm:spPr/>
      <dgm:t>
        <a:bodyPr/>
        <a:lstStyle/>
        <a:p>
          <a:endParaRPr lang="es-ES"/>
        </a:p>
      </dgm:t>
    </dgm:pt>
    <dgm:pt modelId="{BA3731DB-ECF9-9B49-8612-4E23E34AFEF7}" type="sibTrans" cxnId="{FF63DC2A-461E-1143-A0E4-1BC0902D453D}">
      <dgm:prSet/>
      <dgm:spPr/>
      <dgm:t>
        <a:bodyPr/>
        <a:lstStyle/>
        <a:p>
          <a:endParaRPr lang="es-ES"/>
        </a:p>
      </dgm:t>
    </dgm:pt>
    <dgm:pt modelId="{8EB34B09-5B75-164C-A9E5-3A2A4160A94B}">
      <dgm:prSet/>
      <dgm:spPr/>
      <dgm:t>
        <a:bodyPr/>
        <a:lstStyle/>
        <a:p>
          <a:pPr rtl="0"/>
          <a:r>
            <a:rPr lang="is-IS" dirty="0" smtClean="0"/>
            <a:t>GANDERAS</a:t>
          </a:r>
          <a:endParaRPr lang="is-IS" dirty="0"/>
        </a:p>
      </dgm:t>
    </dgm:pt>
    <dgm:pt modelId="{58345825-44D4-274B-A75D-0C93FCC58611}" type="parTrans" cxnId="{AA5F91BC-AB13-064F-9FFC-FA608A9219D1}">
      <dgm:prSet/>
      <dgm:spPr/>
      <dgm:t>
        <a:bodyPr/>
        <a:lstStyle/>
        <a:p>
          <a:endParaRPr lang="es-ES"/>
        </a:p>
      </dgm:t>
    </dgm:pt>
    <dgm:pt modelId="{9A107F49-0CD2-D348-80B7-D3CD2DD69C7F}" type="sibTrans" cxnId="{AA5F91BC-AB13-064F-9FFC-FA608A9219D1}">
      <dgm:prSet/>
      <dgm:spPr/>
      <dgm:t>
        <a:bodyPr/>
        <a:lstStyle/>
        <a:p>
          <a:endParaRPr lang="es-ES"/>
        </a:p>
      </dgm:t>
    </dgm:pt>
    <dgm:pt modelId="{46C6663F-47BA-854B-8368-A809DE0E94EE}">
      <dgm:prSet/>
      <dgm:spPr/>
      <dgm:t>
        <a:bodyPr/>
        <a:lstStyle/>
        <a:p>
          <a:pPr rtl="0"/>
          <a:r>
            <a:rPr lang="is-IS" dirty="0" smtClean="0"/>
            <a:t>PESQUERAS</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3279D924-50C4-8948-BB6E-1A3666256DA7}">
      <dgm:prSet/>
      <dgm:spPr/>
      <dgm:t>
        <a:bodyPr/>
        <a:lstStyle/>
        <a:p>
          <a:pPr rtl="0"/>
          <a:r>
            <a:rPr lang="is-IS" dirty="0" smtClean="0"/>
            <a:t>SILVICOLAS</a:t>
          </a:r>
          <a:endParaRPr lang="is-IS" dirty="0"/>
        </a:p>
      </dgm:t>
    </dgm:pt>
    <dgm:pt modelId="{E32A2D8A-44B1-134B-8A26-7843AE2088F1}" type="parTrans" cxnId="{CBEA2305-70C4-EE4B-932A-16FDC0EF4E7C}">
      <dgm:prSet/>
      <dgm:spPr/>
      <dgm:t>
        <a:bodyPr/>
        <a:lstStyle/>
        <a:p>
          <a:endParaRPr lang="es-ES"/>
        </a:p>
      </dgm:t>
    </dgm:pt>
    <dgm:pt modelId="{CE3985A6-1F34-634C-B239-7B8751A5DEF2}" type="sibTrans" cxnId="{CBEA2305-70C4-EE4B-932A-16FDC0EF4E7C}">
      <dgm:prSet/>
      <dgm:spPr/>
      <dgm:t>
        <a:bodyPr/>
        <a:lstStyle/>
        <a:p>
          <a:endParaRPr lang="es-ES"/>
        </a:p>
      </dgm:t>
    </dgm:pt>
    <dgm:pt modelId="{62856298-4762-FC41-BAA2-81A27BD6D238}">
      <dgm:prSet/>
      <dgm:spPr/>
      <dgm:t>
        <a:bodyPr/>
        <a:lstStyle/>
        <a:p>
          <a:pPr algn="just" rtl="0"/>
          <a:r>
            <a:rPr lang="is-IS" dirty="0" smtClean="0"/>
            <a:t> E</a:t>
          </a:r>
          <a:r>
            <a:rPr lang="es-ES_tradnl" dirty="0" err="1" smtClean="0"/>
            <a:t>xtracción</a:t>
          </a:r>
          <a:r>
            <a:rPr lang="es-ES_tradnl" dirty="0" smtClean="0"/>
            <a:t>, conservación o transformación de materias primas, acabado de productos y la elaboración de satisfactores.</a:t>
          </a:r>
          <a:endParaRPr lang="is-IS" dirty="0"/>
        </a:p>
      </dgm:t>
    </dgm:pt>
    <dgm:pt modelId="{5D25E834-E380-2F4E-A73D-31D95B8BB3C8}" type="parTrans" cxnId="{C4FEF70C-D32C-D34D-83CE-70CBB1C7ABD2}">
      <dgm:prSet/>
      <dgm:spPr/>
      <dgm:t>
        <a:bodyPr/>
        <a:lstStyle/>
        <a:p>
          <a:endParaRPr lang="es-ES"/>
        </a:p>
      </dgm:t>
    </dgm:pt>
    <dgm:pt modelId="{AB131BBE-4383-D94C-A351-EA49D9ACE1E0}" type="sibTrans" cxnId="{C4FEF70C-D32C-D34D-83CE-70CBB1C7ABD2}">
      <dgm:prSet/>
      <dgm:spPr/>
      <dgm:t>
        <a:bodyPr/>
        <a:lstStyle/>
        <a:p>
          <a:endParaRPr lang="es-ES"/>
        </a:p>
      </dgm:t>
    </dgm:pt>
    <dgm:pt modelId="{46A71EA1-501C-3E45-9B70-7C5DA31FCC8B}">
      <dgm:prSet/>
      <dgm:spPr/>
      <dgm:t>
        <a:bodyPr/>
        <a:lstStyle/>
        <a:p>
          <a:pPr algn="just" rtl="0"/>
          <a:r>
            <a:rPr lang="es-ES_tradnl" dirty="0" smtClean="0"/>
            <a:t>Siembra, cultivo, cosecha y la primera enajenación de los productos obtenidos, que no hayan sido objeto de transformación industrial</a:t>
          </a:r>
          <a:endParaRPr lang="is-IS" dirty="0"/>
        </a:p>
      </dgm:t>
    </dgm:pt>
    <dgm:pt modelId="{D7182296-EF7B-894B-9311-4492A01B1B18}" type="parTrans" cxnId="{1D69E7E0-9D26-BE4E-8CEC-6007E9112556}">
      <dgm:prSet/>
      <dgm:spPr/>
      <dgm:t>
        <a:bodyPr/>
        <a:lstStyle/>
        <a:p>
          <a:endParaRPr lang="es-ES"/>
        </a:p>
      </dgm:t>
    </dgm:pt>
    <dgm:pt modelId="{1F2E6989-A6C4-5B4D-8631-9A670B87FB76}" type="sibTrans" cxnId="{1D69E7E0-9D26-BE4E-8CEC-6007E9112556}">
      <dgm:prSet/>
      <dgm:spPr/>
      <dgm:t>
        <a:bodyPr/>
        <a:lstStyle/>
        <a:p>
          <a:endParaRPr lang="es-ES"/>
        </a:p>
      </dgm:t>
    </dgm:pt>
    <dgm:pt modelId="{1278A4E0-B1A2-6048-A602-0E1DB7E07BD1}">
      <dgm:prSet/>
      <dgm:spPr/>
      <dgm:t>
        <a:bodyPr/>
        <a:lstStyle/>
        <a:p>
          <a:pPr algn="just" rtl="0"/>
          <a:r>
            <a:rPr lang="es-ES_tradnl" dirty="0" smtClean="0"/>
            <a:t> Cría y engorda de ganado, aves de corral y animales, así como la primera enajenación de sus productos, que no hayan sido objeto de transformación industrial.</a:t>
          </a:r>
          <a:endParaRPr lang="is-IS" dirty="0"/>
        </a:p>
      </dgm:t>
    </dgm:pt>
    <dgm:pt modelId="{C13FCB54-45A4-5C41-877A-3191C3B654DB}" type="parTrans" cxnId="{F371C338-28AC-5947-B200-A0F1B25E8793}">
      <dgm:prSet/>
      <dgm:spPr/>
      <dgm:t>
        <a:bodyPr/>
        <a:lstStyle/>
        <a:p>
          <a:endParaRPr lang="es-ES"/>
        </a:p>
      </dgm:t>
    </dgm:pt>
    <dgm:pt modelId="{A9DB96E4-1AA6-7040-83F2-425D7CFE851F}" type="sibTrans" cxnId="{F371C338-28AC-5947-B200-A0F1B25E8793}">
      <dgm:prSet/>
      <dgm:spPr/>
      <dgm:t>
        <a:bodyPr/>
        <a:lstStyle/>
        <a:p>
          <a:endParaRPr lang="es-ES"/>
        </a:p>
      </dgm:t>
    </dgm:pt>
    <dgm:pt modelId="{A35F9F8A-02A1-2243-ADB9-25F90945E35F}">
      <dgm:prSet/>
      <dgm:spPr/>
      <dgm:t>
        <a:bodyPr/>
        <a:lstStyle/>
        <a:p>
          <a:pPr algn="just" rtl="0"/>
          <a:r>
            <a:rPr lang="es-ES_tradnl"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1DF3435E-F466-E34A-8D58-2AC64CF86A4C}">
      <dgm:prSet/>
      <dgm:spPr/>
      <dgm:t>
        <a:bodyPr/>
        <a:lstStyle/>
        <a:p>
          <a:pPr algn="just" rtl="0"/>
          <a:r>
            <a:rPr lang="es-ES_tradnl"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dirty="0"/>
        </a:p>
      </dgm:t>
    </dgm:pt>
    <dgm:pt modelId="{F4ACD350-C423-BB47-8655-A1FD00CD8A50}" type="parTrans" cxnId="{94F16720-A7F2-7548-9CB1-298321B9C22C}">
      <dgm:prSet/>
      <dgm:spPr/>
      <dgm:t>
        <a:bodyPr/>
        <a:lstStyle/>
        <a:p>
          <a:endParaRPr lang="es-ES"/>
        </a:p>
      </dgm:t>
    </dgm:pt>
    <dgm:pt modelId="{763F617A-6103-DA4B-93CA-ACD4813D8763}" type="sibTrans" cxnId="{94F16720-A7F2-7548-9CB1-298321B9C22C}">
      <dgm:prSet/>
      <dgm:spPr/>
      <dgm:t>
        <a:bodyPr/>
        <a:lstStyle/>
        <a:p>
          <a:endParaRPr lang="es-ES"/>
        </a:p>
      </dgm:t>
    </dgm:pt>
    <dgm:pt modelId="{A7029E6F-1DFC-364B-BBA4-68615FE964E7}">
      <dgm:prSet/>
      <dgm:spPr/>
      <dgm:t>
        <a:bodyPr/>
        <a:lstStyle/>
        <a:p>
          <a:pPr rtl="0"/>
          <a:r>
            <a:rPr lang="is-IS" dirty="0" smtClean="0"/>
            <a:t>COMERCIALES:</a:t>
          </a:r>
          <a:endParaRPr lang="is-IS" dirty="0"/>
        </a:p>
      </dgm:t>
    </dgm:pt>
    <dgm:pt modelId="{4FF23896-349E-E143-81BB-E370CF0B93C9}" type="parTrans" cxnId="{C934AA01-D25B-804F-8B25-E83DB325A729}">
      <dgm:prSet/>
      <dgm:spPr/>
      <dgm:t>
        <a:bodyPr/>
        <a:lstStyle/>
        <a:p>
          <a:endParaRPr lang="es-ES"/>
        </a:p>
      </dgm:t>
    </dgm:pt>
    <dgm:pt modelId="{EB9723B2-74CF-EF4A-9C3C-381743799005}" type="sibTrans" cxnId="{C934AA01-D25B-804F-8B25-E83DB325A729}">
      <dgm:prSet/>
      <dgm:spPr/>
      <dgm:t>
        <a:bodyPr/>
        <a:lstStyle/>
        <a:p>
          <a:endParaRPr lang="es-ES"/>
        </a:p>
      </dgm:t>
    </dgm:pt>
    <dgm:pt modelId="{5ED21C22-98DA-3F48-9E47-254E193DF51A}">
      <dgm:prSet/>
      <dgm:spPr/>
      <dgm:t>
        <a:bodyPr/>
        <a:lstStyle/>
        <a:p>
          <a:pPr algn="just" rtl="0"/>
          <a:r>
            <a:rPr lang="es-ES_tradnl" dirty="0" smtClean="0"/>
            <a:t>las que de conformidad con las leyes federales tienen ese carácter y no están comprendidas en las fracciones siguientes.</a:t>
          </a:r>
          <a:endParaRPr lang="is-IS" dirty="0"/>
        </a:p>
      </dgm:t>
    </dgm:pt>
    <dgm:pt modelId="{B7D285EC-97E1-174C-8C26-34F5BBFE53EC}" type="parTrans" cxnId="{22079E06-6FC5-3942-8E5D-E2172E107971}">
      <dgm:prSet/>
      <dgm:spPr/>
      <dgm:t>
        <a:bodyPr/>
        <a:lstStyle/>
        <a:p>
          <a:endParaRPr lang="es-ES"/>
        </a:p>
      </dgm:t>
    </dgm:pt>
    <dgm:pt modelId="{44D42B93-46DA-E148-96FF-2C828590ADD8}" type="sibTrans" cxnId="{22079E06-6FC5-3942-8E5D-E2172E107971}">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172FA0C1-B6CB-EA41-AAB4-407B3A5CB743}" type="pres">
      <dgm:prSet presAssocID="{A7029E6F-1DFC-364B-BBA4-68615FE964E7}" presName="composite" presStyleCnt="0"/>
      <dgm:spPr/>
    </dgm:pt>
    <dgm:pt modelId="{8A630E67-01F0-DB41-A568-9EB4297368E0}" type="pres">
      <dgm:prSet presAssocID="{A7029E6F-1DFC-364B-BBA4-68615FE964E7}" presName="parTx" presStyleLbl="alignNode1" presStyleIdx="0" presStyleCnt="6">
        <dgm:presLayoutVars>
          <dgm:chMax val="0"/>
          <dgm:chPref val="0"/>
          <dgm:bulletEnabled val="1"/>
        </dgm:presLayoutVars>
      </dgm:prSet>
      <dgm:spPr/>
      <dgm:t>
        <a:bodyPr/>
        <a:lstStyle/>
        <a:p>
          <a:endParaRPr lang="es-ES"/>
        </a:p>
      </dgm:t>
    </dgm:pt>
    <dgm:pt modelId="{C3B28084-E098-B146-86D4-615109DC58B0}" type="pres">
      <dgm:prSet presAssocID="{A7029E6F-1DFC-364B-BBA4-68615FE964E7}" presName="desTx" presStyleLbl="alignAccFollowNode1" presStyleIdx="0" presStyleCnt="6">
        <dgm:presLayoutVars>
          <dgm:bulletEnabled val="1"/>
        </dgm:presLayoutVars>
      </dgm:prSet>
      <dgm:spPr/>
      <dgm:t>
        <a:bodyPr/>
        <a:lstStyle/>
        <a:p>
          <a:endParaRPr lang="es-ES"/>
        </a:p>
      </dgm:t>
    </dgm:pt>
    <dgm:pt modelId="{5DBD9FCE-78D4-FF45-8791-9B3916F2529A}" type="pres">
      <dgm:prSet presAssocID="{EB9723B2-74CF-EF4A-9C3C-381743799005}" presName="space" presStyleCnt="0"/>
      <dgm:spPr/>
    </dgm:pt>
    <dgm:pt modelId="{78D6B27D-A7FC-1449-8013-762DCE15A20F}" type="pres">
      <dgm:prSet presAssocID="{CF198326-605C-5146-B111-2366504169E7}" presName="composite" presStyleCnt="0"/>
      <dgm:spPr/>
    </dgm:pt>
    <dgm:pt modelId="{DFBD5E56-10FE-884B-AFF3-9A113F5EEB70}" type="pres">
      <dgm:prSet presAssocID="{CF198326-605C-5146-B111-2366504169E7}" presName="parTx" presStyleLbl="alignNode1" presStyleIdx="1" presStyleCnt="6">
        <dgm:presLayoutVars>
          <dgm:chMax val="0"/>
          <dgm:chPref val="0"/>
          <dgm:bulletEnabled val="1"/>
        </dgm:presLayoutVars>
      </dgm:prSet>
      <dgm:spPr/>
      <dgm:t>
        <a:bodyPr/>
        <a:lstStyle/>
        <a:p>
          <a:endParaRPr lang="es-ES"/>
        </a:p>
      </dgm:t>
    </dgm:pt>
    <dgm:pt modelId="{A1968851-C9A1-4E41-AE80-20B5BDCAC8CF}" type="pres">
      <dgm:prSet presAssocID="{CF198326-605C-5146-B111-2366504169E7}" presName="desTx" presStyleLbl="alignAccFollowNode1" presStyleIdx="1" presStyleCnt="6">
        <dgm:presLayoutVars>
          <dgm:bulletEnabled val="1"/>
        </dgm:presLayoutVars>
      </dgm:prSet>
      <dgm:spPr/>
      <dgm:t>
        <a:bodyPr/>
        <a:lstStyle/>
        <a:p>
          <a:endParaRPr lang="es-ES"/>
        </a:p>
      </dgm:t>
    </dgm:pt>
    <dgm:pt modelId="{1CA68F2A-AD3B-B544-B20C-51FA8C9628FA}" type="pres">
      <dgm:prSet presAssocID="{560BBDDE-9006-6C48-8DF8-B31FD482EDDE}" presName="space" presStyleCnt="0"/>
      <dgm:spPr/>
    </dgm:pt>
    <dgm:pt modelId="{5B69AF07-12FD-AC43-AB7D-410AADBA379A}" type="pres">
      <dgm:prSet presAssocID="{883D7796-9F30-4841-9932-E6FBD98B1C29}" presName="composite" presStyleCnt="0"/>
      <dgm:spPr/>
    </dgm:pt>
    <dgm:pt modelId="{78860376-81C0-0C48-BB5E-9F8BD7D27885}" type="pres">
      <dgm:prSet presAssocID="{883D7796-9F30-4841-9932-E6FBD98B1C29}" presName="parTx" presStyleLbl="alignNode1" presStyleIdx="2" presStyleCnt="6">
        <dgm:presLayoutVars>
          <dgm:chMax val="0"/>
          <dgm:chPref val="0"/>
          <dgm:bulletEnabled val="1"/>
        </dgm:presLayoutVars>
      </dgm:prSet>
      <dgm:spPr/>
      <dgm:t>
        <a:bodyPr/>
        <a:lstStyle/>
        <a:p>
          <a:endParaRPr lang="es-ES"/>
        </a:p>
      </dgm:t>
    </dgm:pt>
    <dgm:pt modelId="{F95F1A12-E26A-3246-B1DC-BCDFBFBC8951}" type="pres">
      <dgm:prSet presAssocID="{883D7796-9F30-4841-9932-E6FBD98B1C29}" presName="desTx" presStyleLbl="alignAccFollowNode1" presStyleIdx="2" presStyleCnt="6">
        <dgm:presLayoutVars>
          <dgm:bulletEnabled val="1"/>
        </dgm:presLayoutVars>
      </dgm:prSet>
      <dgm:spPr/>
      <dgm:t>
        <a:bodyPr/>
        <a:lstStyle/>
        <a:p>
          <a:endParaRPr lang="es-ES"/>
        </a:p>
      </dgm:t>
    </dgm:pt>
    <dgm:pt modelId="{C4777DF4-0301-3C43-BBFD-9BAC621C2D82}" type="pres">
      <dgm:prSet presAssocID="{BA3731DB-ECF9-9B49-8612-4E23E34AFEF7}" presName="space" presStyleCnt="0"/>
      <dgm:spPr/>
    </dgm:pt>
    <dgm:pt modelId="{77A473CC-BDC3-4E4F-88EC-80CACCDA7664}" type="pres">
      <dgm:prSet presAssocID="{8EB34B09-5B75-164C-A9E5-3A2A4160A94B}" presName="composite" presStyleCnt="0"/>
      <dgm:spPr/>
    </dgm:pt>
    <dgm:pt modelId="{5D775F75-FE15-0E4F-A8B2-948860B58583}" type="pres">
      <dgm:prSet presAssocID="{8EB34B09-5B75-164C-A9E5-3A2A4160A94B}" presName="parTx" presStyleLbl="alignNode1" presStyleIdx="3" presStyleCnt="6">
        <dgm:presLayoutVars>
          <dgm:chMax val="0"/>
          <dgm:chPref val="0"/>
          <dgm:bulletEnabled val="1"/>
        </dgm:presLayoutVars>
      </dgm:prSet>
      <dgm:spPr/>
      <dgm:t>
        <a:bodyPr/>
        <a:lstStyle/>
        <a:p>
          <a:endParaRPr lang="es-ES"/>
        </a:p>
      </dgm:t>
    </dgm:pt>
    <dgm:pt modelId="{B7435E85-7B67-0E47-B9E1-D9C81214A60B}" type="pres">
      <dgm:prSet presAssocID="{8EB34B09-5B75-164C-A9E5-3A2A4160A94B}" presName="desTx" presStyleLbl="alignAccFollowNode1" presStyleIdx="3" presStyleCnt="6">
        <dgm:presLayoutVars>
          <dgm:bulletEnabled val="1"/>
        </dgm:presLayoutVars>
      </dgm:prSet>
      <dgm:spPr/>
      <dgm:t>
        <a:bodyPr/>
        <a:lstStyle/>
        <a:p>
          <a:endParaRPr lang="es-ES"/>
        </a:p>
      </dgm:t>
    </dgm:pt>
    <dgm:pt modelId="{5ACE924D-842A-3F4B-ACC9-CB97768B8A5E}" type="pres">
      <dgm:prSet presAssocID="{9A107F49-0CD2-D348-80B7-D3CD2DD69C7F}" presName="space" presStyleCnt="0"/>
      <dgm:spPr/>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4" presStyleCnt="6">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4" presStyleCnt="6">
        <dgm:presLayoutVars>
          <dgm:bulletEnabled val="1"/>
        </dgm:presLayoutVars>
      </dgm:prSet>
      <dgm:spPr/>
      <dgm:t>
        <a:bodyPr/>
        <a:lstStyle/>
        <a:p>
          <a:endParaRPr lang="es-ES"/>
        </a:p>
      </dgm:t>
    </dgm:pt>
    <dgm:pt modelId="{2970F09A-2DE0-3143-8C09-C6FE8A2E71DA}" type="pres">
      <dgm:prSet presAssocID="{C184B58C-5B1A-7340-9EF9-0CFB88D7EE9F}" presName="space" presStyleCnt="0"/>
      <dgm:spPr/>
    </dgm:pt>
    <dgm:pt modelId="{A7442556-35C3-F647-8417-3DC35A029272}" type="pres">
      <dgm:prSet presAssocID="{3279D924-50C4-8948-BB6E-1A3666256DA7}" presName="composite" presStyleCnt="0"/>
      <dgm:spPr/>
    </dgm:pt>
    <dgm:pt modelId="{3C463F01-9F22-5B40-9532-B3B65BE02B5B}" type="pres">
      <dgm:prSet presAssocID="{3279D924-50C4-8948-BB6E-1A3666256DA7}" presName="parTx" presStyleLbl="alignNode1" presStyleIdx="5" presStyleCnt="6">
        <dgm:presLayoutVars>
          <dgm:chMax val="0"/>
          <dgm:chPref val="0"/>
          <dgm:bulletEnabled val="1"/>
        </dgm:presLayoutVars>
      </dgm:prSet>
      <dgm:spPr/>
      <dgm:t>
        <a:bodyPr/>
        <a:lstStyle/>
        <a:p>
          <a:endParaRPr lang="es-ES"/>
        </a:p>
      </dgm:t>
    </dgm:pt>
    <dgm:pt modelId="{2F81EE00-C9B2-B049-B4E4-F51D13F8D0F3}" type="pres">
      <dgm:prSet presAssocID="{3279D924-50C4-8948-BB6E-1A3666256DA7}" presName="desTx" presStyleLbl="alignAccFollowNode1" presStyleIdx="5" presStyleCnt="6">
        <dgm:presLayoutVars>
          <dgm:bulletEnabled val="1"/>
        </dgm:presLayoutVars>
      </dgm:prSet>
      <dgm:spPr/>
      <dgm:t>
        <a:bodyPr/>
        <a:lstStyle/>
        <a:p>
          <a:endParaRPr lang="es-ES"/>
        </a:p>
      </dgm:t>
    </dgm:pt>
  </dgm:ptLst>
  <dgm:cxnLst>
    <dgm:cxn modelId="{22079E06-6FC5-3942-8E5D-E2172E107971}" srcId="{A7029E6F-1DFC-364B-BBA4-68615FE964E7}" destId="{5ED21C22-98DA-3F48-9E47-254E193DF51A}" srcOrd="0" destOrd="0" parTransId="{B7D285EC-97E1-174C-8C26-34F5BBFE53EC}" sibTransId="{44D42B93-46DA-E148-96FF-2C828590ADD8}"/>
    <dgm:cxn modelId="{1D69E7E0-9D26-BE4E-8CEC-6007E9112556}" srcId="{883D7796-9F30-4841-9932-E6FBD98B1C29}" destId="{46A71EA1-501C-3E45-9B70-7C5DA31FCC8B}" srcOrd="0" destOrd="0" parTransId="{D7182296-EF7B-894B-9311-4492A01B1B18}" sibTransId="{1F2E6989-A6C4-5B4D-8631-9A670B87FB76}"/>
    <dgm:cxn modelId="{69879C15-34E8-AD41-84EA-EEBA0302810A}" type="presOf" srcId="{1DF3435E-F466-E34A-8D58-2AC64CF86A4C}" destId="{2F81EE00-C9B2-B049-B4E4-F51D13F8D0F3}" srcOrd="0" destOrd="0" presId="urn:microsoft.com/office/officeart/2005/8/layout/hList1"/>
    <dgm:cxn modelId="{1169A5CE-272A-7B46-828C-0FA618387F2A}" srcId="{46C6663F-47BA-854B-8368-A809DE0E94EE}" destId="{A35F9F8A-02A1-2243-ADB9-25F90945E35F}" srcOrd="0" destOrd="0" parTransId="{22135F5C-10DA-7847-85E5-090840486963}" sibTransId="{2C9F4758-B87E-7E46-815F-BCB804725C1B}"/>
    <dgm:cxn modelId="{F1DCF66B-4CBF-4A43-91AE-098EF55FFC42}" type="presOf" srcId="{62856298-4762-FC41-BAA2-81A27BD6D238}" destId="{A1968851-C9A1-4E41-AE80-20B5BDCAC8CF}" srcOrd="0" destOrd="0" presId="urn:microsoft.com/office/officeart/2005/8/layout/hList1"/>
    <dgm:cxn modelId="{1DE0889D-98CA-AC41-A5DC-A460AC89DBD8}" type="presOf" srcId="{46C6663F-47BA-854B-8368-A809DE0E94EE}" destId="{90709160-BB98-5A43-8392-F045F3F01628}" srcOrd="0" destOrd="0" presId="urn:microsoft.com/office/officeart/2005/8/layout/hList1"/>
    <dgm:cxn modelId="{FF3C549B-3D9B-6A47-ABDA-9BD414367467}" type="presOf" srcId="{A35F9F8A-02A1-2243-ADB9-25F90945E35F}" destId="{6979A96B-528D-A54E-966E-4609F243D9A8}" srcOrd="0" destOrd="0" presId="urn:microsoft.com/office/officeart/2005/8/layout/hList1"/>
    <dgm:cxn modelId="{94F16720-A7F2-7548-9CB1-298321B9C22C}" srcId="{3279D924-50C4-8948-BB6E-1A3666256DA7}" destId="{1DF3435E-F466-E34A-8D58-2AC64CF86A4C}" srcOrd="0" destOrd="0" parTransId="{F4ACD350-C423-BB47-8655-A1FD00CD8A50}" sibTransId="{763F617A-6103-DA4B-93CA-ACD4813D8763}"/>
    <dgm:cxn modelId="{AA5F91BC-AB13-064F-9FFC-FA608A9219D1}" srcId="{974C1A15-2982-E34C-AA9A-75BB1CD7F5A0}" destId="{8EB34B09-5B75-164C-A9E5-3A2A4160A94B}" srcOrd="3" destOrd="0" parTransId="{58345825-44D4-274B-A75D-0C93FCC58611}" sibTransId="{9A107F49-0CD2-D348-80B7-D3CD2DD69C7F}"/>
    <dgm:cxn modelId="{5F7CE6FC-E595-C849-9067-DB0CD0F39E70}" type="presOf" srcId="{8EB34B09-5B75-164C-A9E5-3A2A4160A94B}" destId="{5D775F75-FE15-0E4F-A8B2-948860B58583}" srcOrd="0" destOrd="0" presId="urn:microsoft.com/office/officeart/2005/8/layout/hList1"/>
    <dgm:cxn modelId="{DE96151A-6B2C-DD4F-9FB7-0CD6AFA98DDE}" type="presOf" srcId="{A7029E6F-1DFC-364B-BBA4-68615FE964E7}" destId="{8A630E67-01F0-DB41-A568-9EB4297368E0}" srcOrd="0" destOrd="0" presId="urn:microsoft.com/office/officeart/2005/8/layout/hList1"/>
    <dgm:cxn modelId="{B86780D1-181D-3A4B-AF69-F4E3300C0F39}" type="presOf" srcId="{3279D924-50C4-8948-BB6E-1A3666256DA7}" destId="{3C463F01-9F22-5B40-9532-B3B65BE02B5B}" srcOrd="0" destOrd="0" presId="urn:microsoft.com/office/officeart/2005/8/layout/hList1"/>
    <dgm:cxn modelId="{C4FEF70C-D32C-D34D-83CE-70CBB1C7ABD2}" srcId="{CF198326-605C-5146-B111-2366504169E7}" destId="{62856298-4762-FC41-BAA2-81A27BD6D238}" srcOrd="0" destOrd="0" parTransId="{5D25E834-E380-2F4E-A73D-31D95B8BB3C8}" sibTransId="{AB131BBE-4383-D94C-A351-EA49D9ACE1E0}"/>
    <dgm:cxn modelId="{51F5FE60-C590-2842-A4E1-3EF52FEDF945}" type="presOf" srcId="{883D7796-9F30-4841-9932-E6FBD98B1C29}" destId="{78860376-81C0-0C48-BB5E-9F8BD7D27885}" srcOrd="0" destOrd="0" presId="urn:microsoft.com/office/officeart/2005/8/layout/hList1"/>
    <dgm:cxn modelId="{9B02579B-1297-544F-AEE4-6A3DD317B615}" type="presOf" srcId="{CF198326-605C-5146-B111-2366504169E7}" destId="{DFBD5E56-10FE-884B-AFF3-9A113F5EEB70}" srcOrd="0" destOrd="0" presId="urn:microsoft.com/office/officeart/2005/8/layout/hList1"/>
    <dgm:cxn modelId="{1CEF330C-F21C-7446-A822-117CF4AF70CC}" srcId="{974C1A15-2982-E34C-AA9A-75BB1CD7F5A0}" destId="{CF198326-605C-5146-B111-2366504169E7}" srcOrd="1" destOrd="0" parTransId="{B8C417FD-067F-D64F-A231-71D604437417}" sibTransId="{560BBDDE-9006-6C48-8DF8-B31FD482EDDE}"/>
    <dgm:cxn modelId="{FF63DC2A-461E-1143-A0E4-1BC0902D453D}" srcId="{974C1A15-2982-E34C-AA9A-75BB1CD7F5A0}" destId="{883D7796-9F30-4841-9932-E6FBD98B1C29}" srcOrd="2" destOrd="0" parTransId="{3EBC9FA1-0DB4-7346-8114-ADA1EA5D7145}" sibTransId="{BA3731DB-ECF9-9B49-8612-4E23E34AFEF7}"/>
    <dgm:cxn modelId="{CBEA2305-70C4-EE4B-932A-16FDC0EF4E7C}" srcId="{974C1A15-2982-E34C-AA9A-75BB1CD7F5A0}" destId="{3279D924-50C4-8948-BB6E-1A3666256DA7}" srcOrd="5" destOrd="0" parTransId="{E32A2D8A-44B1-134B-8A26-7843AE2088F1}" sibTransId="{CE3985A6-1F34-634C-B239-7B8751A5DEF2}"/>
    <dgm:cxn modelId="{C934AA01-D25B-804F-8B25-E83DB325A729}" srcId="{974C1A15-2982-E34C-AA9A-75BB1CD7F5A0}" destId="{A7029E6F-1DFC-364B-BBA4-68615FE964E7}" srcOrd="0" destOrd="0" parTransId="{4FF23896-349E-E143-81BB-E370CF0B93C9}" sibTransId="{EB9723B2-74CF-EF4A-9C3C-381743799005}"/>
    <dgm:cxn modelId="{F371C338-28AC-5947-B200-A0F1B25E8793}" srcId="{8EB34B09-5B75-164C-A9E5-3A2A4160A94B}" destId="{1278A4E0-B1A2-6048-A602-0E1DB7E07BD1}" srcOrd="0" destOrd="0" parTransId="{C13FCB54-45A4-5C41-877A-3191C3B654DB}" sibTransId="{A9DB96E4-1AA6-7040-83F2-425D7CFE851F}"/>
    <dgm:cxn modelId="{E08A2558-1E8C-4C46-8B65-E2EFB5C6A9E3}" type="presOf" srcId="{974C1A15-2982-E34C-AA9A-75BB1CD7F5A0}" destId="{B77ECE79-862B-5341-B563-90242EFCC0B8}" srcOrd="0" destOrd="0" presId="urn:microsoft.com/office/officeart/2005/8/layout/hList1"/>
    <dgm:cxn modelId="{C074B255-6F5C-A543-B7F4-F76823E67B3F}" type="presOf" srcId="{5ED21C22-98DA-3F48-9E47-254E193DF51A}" destId="{C3B28084-E098-B146-86D4-615109DC58B0}" srcOrd="0" destOrd="0" presId="urn:microsoft.com/office/officeart/2005/8/layout/hList1"/>
    <dgm:cxn modelId="{81DFE4EA-421C-5142-A905-786FA4AED1E6}" srcId="{974C1A15-2982-E34C-AA9A-75BB1CD7F5A0}" destId="{46C6663F-47BA-854B-8368-A809DE0E94EE}" srcOrd="4" destOrd="0" parTransId="{F6B45A1A-0C94-7A49-90FD-7225FD43ABA0}" sibTransId="{C184B58C-5B1A-7340-9EF9-0CFB88D7EE9F}"/>
    <dgm:cxn modelId="{105C5A3C-0CA7-0340-9143-9E83E5A74995}" type="presOf" srcId="{46A71EA1-501C-3E45-9B70-7C5DA31FCC8B}" destId="{F95F1A12-E26A-3246-B1DC-BCDFBFBC8951}" srcOrd="0" destOrd="0" presId="urn:microsoft.com/office/officeart/2005/8/layout/hList1"/>
    <dgm:cxn modelId="{A31A9FDF-0564-394A-82F0-2F8E3E74EB03}" type="presOf" srcId="{1278A4E0-B1A2-6048-A602-0E1DB7E07BD1}" destId="{B7435E85-7B67-0E47-B9E1-D9C81214A60B}" srcOrd="0" destOrd="0" presId="urn:microsoft.com/office/officeart/2005/8/layout/hList1"/>
    <dgm:cxn modelId="{9A068CCD-3836-574B-BC5E-4126E7A25880}" type="presParOf" srcId="{B77ECE79-862B-5341-B563-90242EFCC0B8}" destId="{172FA0C1-B6CB-EA41-AAB4-407B3A5CB743}" srcOrd="0" destOrd="0" presId="urn:microsoft.com/office/officeart/2005/8/layout/hList1"/>
    <dgm:cxn modelId="{E62DA069-F21F-FB4C-9342-D5197BA4DD32}" type="presParOf" srcId="{172FA0C1-B6CB-EA41-AAB4-407B3A5CB743}" destId="{8A630E67-01F0-DB41-A568-9EB4297368E0}" srcOrd="0" destOrd="0" presId="urn:microsoft.com/office/officeart/2005/8/layout/hList1"/>
    <dgm:cxn modelId="{928AABB9-BAD9-A74C-B0CE-7F8369ADB407}" type="presParOf" srcId="{172FA0C1-B6CB-EA41-AAB4-407B3A5CB743}" destId="{C3B28084-E098-B146-86D4-615109DC58B0}" srcOrd="1" destOrd="0" presId="urn:microsoft.com/office/officeart/2005/8/layout/hList1"/>
    <dgm:cxn modelId="{4E8E3E7C-76D7-A747-9DCD-DBBE9286C2C5}" type="presParOf" srcId="{B77ECE79-862B-5341-B563-90242EFCC0B8}" destId="{5DBD9FCE-78D4-FF45-8791-9B3916F2529A}" srcOrd="1" destOrd="0" presId="urn:microsoft.com/office/officeart/2005/8/layout/hList1"/>
    <dgm:cxn modelId="{10B21230-2899-2045-A6BD-F02B8C40F592}" type="presParOf" srcId="{B77ECE79-862B-5341-B563-90242EFCC0B8}" destId="{78D6B27D-A7FC-1449-8013-762DCE15A20F}" srcOrd="2" destOrd="0" presId="urn:microsoft.com/office/officeart/2005/8/layout/hList1"/>
    <dgm:cxn modelId="{603FBE03-1F70-1D4A-891C-4933FBFC7EDC}" type="presParOf" srcId="{78D6B27D-A7FC-1449-8013-762DCE15A20F}" destId="{DFBD5E56-10FE-884B-AFF3-9A113F5EEB70}" srcOrd="0" destOrd="0" presId="urn:microsoft.com/office/officeart/2005/8/layout/hList1"/>
    <dgm:cxn modelId="{8271BFF8-C94A-604B-B160-11F6C45D4FF3}" type="presParOf" srcId="{78D6B27D-A7FC-1449-8013-762DCE15A20F}" destId="{A1968851-C9A1-4E41-AE80-20B5BDCAC8CF}" srcOrd="1" destOrd="0" presId="urn:microsoft.com/office/officeart/2005/8/layout/hList1"/>
    <dgm:cxn modelId="{B466C1A2-909A-1842-936D-3E07DE4D6967}" type="presParOf" srcId="{B77ECE79-862B-5341-B563-90242EFCC0B8}" destId="{1CA68F2A-AD3B-B544-B20C-51FA8C9628FA}" srcOrd="3" destOrd="0" presId="urn:microsoft.com/office/officeart/2005/8/layout/hList1"/>
    <dgm:cxn modelId="{C800FF9C-B01D-594F-9395-93F25D4B8C03}" type="presParOf" srcId="{B77ECE79-862B-5341-B563-90242EFCC0B8}" destId="{5B69AF07-12FD-AC43-AB7D-410AADBA379A}" srcOrd="4" destOrd="0" presId="urn:microsoft.com/office/officeart/2005/8/layout/hList1"/>
    <dgm:cxn modelId="{44C72404-9334-C244-B516-91313551A477}" type="presParOf" srcId="{5B69AF07-12FD-AC43-AB7D-410AADBA379A}" destId="{78860376-81C0-0C48-BB5E-9F8BD7D27885}" srcOrd="0" destOrd="0" presId="urn:microsoft.com/office/officeart/2005/8/layout/hList1"/>
    <dgm:cxn modelId="{6588ECB9-6D7F-F047-B44D-42830463DD0B}" type="presParOf" srcId="{5B69AF07-12FD-AC43-AB7D-410AADBA379A}" destId="{F95F1A12-E26A-3246-B1DC-BCDFBFBC8951}" srcOrd="1" destOrd="0" presId="urn:microsoft.com/office/officeart/2005/8/layout/hList1"/>
    <dgm:cxn modelId="{A99D6E22-BFBD-DA42-8D2D-14AB884949FF}" type="presParOf" srcId="{B77ECE79-862B-5341-B563-90242EFCC0B8}" destId="{C4777DF4-0301-3C43-BBFD-9BAC621C2D82}" srcOrd="5" destOrd="0" presId="urn:microsoft.com/office/officeart/2005/8/layout/hList1"/>
    <dgm:cxn modelId="{9DF94141-B724-D34E-A1A3-EF3E3E664B7C}" type="presParOf" srcId="{B77ECE79-862B-5341-B563-90242EFCC0B8}" destId="{77A473CC-BDC3-4E4F-88EC-80CACCDA7664}" srcOrd="6" destOrd="0" presId="urn:microsoft.com/office/officeart/2005/8/layout/hList1"/>
    <dgm:cxn modelId="{F22A6855-16ED-1F42-BA34-6DF0988CEA14}" type="presParOf" srcId="{77A473CC-BDC3-4E4F-88EC-80CACCDA7664}" destId="{5D775F75-FE15-0E4F-A8B2-948860B58583}" srcOrd="0" destOrd="0" presId="urn:microsoft.com/office/officeart/2005/8/layout/hList1"/>
    <dgm:cxn modelId="{4279E95E-A9CF-C14C-8E10-9CB7DF33BA79}" type="presParOf" srcId="{77A473CC-BDC3-4E4F-88EC-80CACCDA7664}" destId="{B7435E85-7B67-0E47-B9E1-D9C81214A60B}" srcOrd="1" destOrd="0" presId="urn:microsoft.com/office/officeart/2005/8/layout/hList1"/>
    <dgm:cxn modelId="{4834169D-9105-F941-86C1-FB6E6E70FF35}" type="presParOf" srcId="{B77ECE79-862B-5341-B563-90242EFCC0B8}" destId="{5ACE924D-842A-3F4B-ACC9-CB97768B8A5E}" srcOrd="7" destOrd="0" presId="urn:microsoft.com/office/officeart/2005/8/layout/hList1"/>
    <dgm:cxn modelId="{7625C6E1-E2E5-4442-B685-09B4E13DE2E4}" type="presParOf" srcId="{B77ECE79-862B-5341-B563-90242EFCC0B8}" destId="{68AB13E6-83F3-B44E-8513-43CC7EDEC473}" srcOrd="8" destOrd="0" presId="urn:microsoft.com/office/officeart/2005/8/layout/hList1"/>
    <dgm:cxn modelId="{FBDA7317-D121-684F-9295-E4FAB7D78437}" type="presParOf" srcId="{68AB13E6-83F3-B44E-8513-43CC7EDEC473}" destId="{90709160-BB98-5A43-8392-F045F3F01628}" srcOrd="0" destOrd="0" presId="urn:microsoft.com/office/officeart/2005/8/layout/hList1"/>
    <dgm:cxn modelId="{DC4A125F-961E-8F41-9B8B-AFB4FDEB85D1}" type="presParOf" srcId="{68AB13E6-83F3-B44E-8513-43CC7EDEC473}" destId="{6979A96B-528D-A54E-966E-4609F243D9A8}" srcOrd="1" destOrd="0" presId="urn:microsoft.com/office/officeart/2005/8/layout/hList1"/>
    <dgm:cxn modelId="{6D77C2E5-1859-9C4E-B228-1F09FCC5ACC7}" type="presParOf" srcId="{B77ECE79-862B-5341-B563-90242EFCC0B8}" destId="{2970F09A-2DE0-3143-8C09-C6FE8A2E71DA}" srcOrd="9" destOrd="0" presId="urn:microsoft.com/office/officeart/2005/8/layout/hList1"/>
    <dgm:cxn modelId="{8E537A3D-E5B5-2F44-AA38-3D7DE1863519}" type="presParOf" srcId="{B77ECE79-862B-5341-B563-90242EFCC0B8}" destId="{A7442556-35C3-F647-8417-3DC35A029272}" srcOrd="10" destOrd="0" presId="urn:microsoft.com/office/officeart/2005/8/layout/hList1"/>
    <dgm:cxn modelId="{4E776052-6DB0-214A-ADD1-590D815E1113}" type="presParOf" srcId="{A7442556-35C3-F647-8417-3DC35A029272}" destId="{3C463F01-9F22-5B40-9532-B3B65BE02B5B}" srcOrd="0" destOrd="0" presId="urn:microsoft.com/office/officeart/2005/8/layout/hList1"/>
    <dgm:cxn modelId="{EDDE4B54-9997-874A-A952-AFF7D0050A62}" type="presParOf" srcId="{A7442556-35C3-F647-8417-3DC35A029272}" destId="{2F81EE00-C9B2-B049-B4E4-F51D13F8D0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CF198326-605C-5146-B111-2366504169E7}">
      <dgm:prSet/>
      <dgm:spPr/>
      <dgm:t>
        <a:bodyPr/>
        <a:lstStyle/>
        <a:p>
          <a:pPr rtl="0"/>
          <a:r>
            <a:rPr lang="is-IS" dirty="0" smtClean="0"/>
            <a:t>INDUSTRIALES:</a:t>
          </a:r>
          <a:endParaRPr lang="is-IS" dirty="0"/>
        </a:p>
      </dgm:t>
    </dgm:pt>
    <dgm:pt modelId="{B8C417FD-067F-D64F-A231-71D604437417}" type="parTrans" cxnId="{1CEF330C-F21C-7446-A822-117CF4AF70CC}">
      <dgm:prSet/>
      <dgm:spPr/>
      <dgm:t>
        <a:bodyPr/>
        <a:lstStyle/>
        <a:p>
          <a:endParaRPr lang="es-ES"/>
        </a:p>
      </dgm:t>
    </dgm:pt>
    <dgm:pt modelId="{560BBDDE-9006-6C48-8DF8-B31FD482EDDE}" type="sibTrans" cxnId="{1CEF330C-F21C-7446-A822-117CF4AF70CC}">
      <dgm:prSet/>
      <dgm:spPr/>
      <dgm:t>
        <a:bodyPr/>
        <a:lstStyle/>
        <a:p>
          <a:endParaRPr lang="es-ES"/>
        </a:p>
      </dgm:t>
    </dgm:pt>
    <dgm:pt modelId="{62856298-4762-FC41-BAA2-81A27BD6D238}">
      <dgm:prSet/>
      <dgm:spPr/>
      <dgm:t>
        <a:bodyPr/>
        <a:lstStyle/>
        <a:p>
          <a:pPr algn="just" rtl="0"/>
          <a:r>
            <a:rPr lang="is-IS" dirty="0" smtClean="0"/>
            <a:t> E</a:t>
          </a:r>
          <a:r>
            <a:rPr lang="es-ES_tradnl" dirty="0" err="1" smtClean="0"/>
            <a:t>xtracción</a:t>
          </a:r>
          <a:r>
            <a:rPr lang="es-ES_tradnl" dirty="0" smtClean="0"/>
            <a:t>, conservación o transformación de materias primas, acabado de productos y la elaboración de satisfactores.</a:t>
          </a:r>
          <a:endParaRPr lang="is-IS" dirty="0"/>
        </a:p>
      </dgm:t>
    </dgm:pt>
    <dgm:pt modelId="{5D25E834-E380-2F4E-A73D-31D95B8BB3C8}" type="parTrans" cxnId="{C4FEF70C-D32C-D34D-83CE-70CBB1C7ABD2}">
      <dgm:prSet/>
      <dgm:spPr/>
      <dgm:t>
        <a:bodyPr/>
        <a:lstStyle/>
        <a:p>
          <a:endParaRPr lang="es-ES"/>
        </a:p>
      </dgm:t>
    </dgm:pt>
    <dgm:pt modelId="{AB131BBE-4383-D94C-A351-EA49D9ACE1E0}" type="sibTrans" cxnId="{C4FEF70C-D32C-D34D-83CE-70CBB1C7ABD2}">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78D6B27D-A7FC-1449-8013-762DCE15A20F}" type="pres">
      <dgm:prSet presAssocID="{CF198326-605C-5146-B111-2366504169E7}" presName="composite" presStyleCnt="0"/>
      <dgm:spPr/>
    </dgm:pt>
    <dgm:pt modelId="{DFBD5E56-10FE-884B-AFF3-9A113F5EEB70}" type="pres">
      <dgm:prSet presAssocID="{CF198326-605C-5146-B111-2366504169E7}" presName="parTx" presStyleLbl="alignNode1" presStyleIdx="0" presStyleCnt="1" custLinFactY="-33554" custLinFactNeighborX="-38708" custLinFactNeighborY="-100000">
        <dgm:presLayoutVars>
          <dgm:chMax val="0"/>
          <dgm:chPref val="0"/>
          <dgm:bulletEnabled val="1"/>
        </dgm:presLayoutVars>
      </dgm:prSet>
      <dgm:spPr/>
      <dgm:t>
        <a:bodyPr/>
        <a:lstStyle/>
        <a:p>
          <a:endParaRPr lang="es-ES"/>
        </a:p>
      </dgm:t>
    </dgm:pt>
    <dgm:pt modelId="{A1968851-C9A1-4E41-AE80-20B5BDCAC8CF}" type="pres">
      <dgm:prSet presAssocID="{CF198326-605C-5146-B111-2366504169E7}" presName="desTx" presStyleLbl="alignAccFollowNode1" presStyleIdx="0" presStyleCnt="1" custLinFactX="13221" custLinFactNeighborX="100000" custLinFactNeighborY="74124">
        <dgm:presLayoutVars>
          <dgm:bulletEnabled val="1"/>
        </dgm:presLayoutVars>
      </dgm:prSet>
      <dgm:spPr/>
      <dgm:t>
        <a:bodyPr/>
        <a:lstStyle/>
        <a:p>
          <a:endParaRPr lang="es-ES"/>
        </a:p>
      </dgm:t>
    </dgm:pt>
  </dgm:ptLst>
  <dgm:cxnLst>
    <dgm:cxn modelId="{1CEF330C-F21C-7446-A822-117CF4AF70CC}" srcId="{974C1A15-2982-E34C-AA9A-75BB1CD7F5A0}" destId="{CF198326-605C-5146-B111-2366504169E7}" srcOrd="0" destOrd="0" parTransId="{B8C417FD-067F-D64F-A231-71D604437417}" sibTransId="{560BBDDE-9006-6C48-8DF8-B31FD482EDDE}"/>
    <dgm:cxn modelId="{548089C8-3F46-524C-B7B8-FCF610B0169F}" type="presOf" srcId="{CF198326-605C-5146-B111-2366504169E7}" destId="{DFBD5E56-10FE-884B-AFF3-9A113F5EEB70}" srcOrd="0" destOrd="0" presId="urn:microsoft.com/office/officeart/2005/8/layout/hList1"/>
    <dgm:cxn modelId="{C4FEF70C-D32C-D34D-83CE-70CBB1C7ABD2}" srcId="{CF198326-605C-5146-B111-2366504169E7}" destId="{62856298-4762-FC41-BAA2-81A27BD6D238}" srcOrd="0" destOrd="0" parTransId="{5D25E834-E380-2F4E-A73D-31D95B8BB3C8}" sibTransId="{AB131BBE-4383-D94C-A351-EA49D9ACE1E0}"/>
    <dgm:cxn modelId="{EA7EB736-53AC-BB4E-9757-B80BB714BFAD}" type="presOf" srcId="{974C1A15-2982-E34C-AA9A-75BB1CD7F5A0}" destId="{B77ECE79-862B-5341-B563-90242EFCC0B8}" srcOrd="0" destOrd="0" presId="urn:microsoft.com/office/officeart/2005/8/layout/hList1"/>
    <dgm:cxn modelId="{07483538-36AF-E74F-8B72-BD1D6D92E6DB}" type="presOf" srcId="{62856298-4762-FC41-BAA2-81A27BD6D238}" destId="{A1968851-C9A1-4E41-AE80-20B5BDCAC8CF}" srcOrd="0" destOrd="0" presId="urn:microsoft.com/office/officeart/2005/8/layout/hList1"/>
    <dgm:cxn modelId="{8F08FB3A-5C38-BC49-B53E-EF1F69994002}" type="presParOf" srcId="{B77ECE79-862B-5341-B563-90242EFCC0B8}" destId="{78D6B27D-A7FC-1449-8013-762DCE15A20F}" srcOrd="0" destOrd="0" presId="urn:microsoft.com/office/officeart/2005/8/layout/hList1"/>
    <dgm:cxn modelId="{E1251E7C-3C1E-B64B-8AFF-6856C39A711F}" type="presParOf" srcId="{78D6B27D-A7FC-1449-8013-762DCE15A20F}" destId="{DFBD5E56-10FE-884B-AFF3-9A113F5EEB70}" srcOrd="0" destOrd="0" presId="urn:microsoft.com/office/officeart/2005/8/layout/hList1"/>
    <dgm:cxn modelId="{C740EE65-E01C-FE41-B4AC-E4444540EECB}" type="presParOf" srcId="{78D6B27D-A7FC-1449-8013-762DCE15A20F}" destId="{A1968851-C9A1-4E41-AE80-20B5BDCAC8C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CF198326-605C-5146-B111-2366504169E7}">
      <dgm:prSet/>
      <dgm:spPr/>
      <dgm:t>
        <a:bodyPr/>
        <a:lstStyle/>
        <a:p>
          <a:pPr rtl="0"/>
          <a:r>
            <a:rPr lang="is-IS" dirty="0" smtClean="0"/>
            <a:t>INDUSTRIALES:</a:t>
          </a:r>
          <a:endParaRPr lang="is-IS" dirty="0"/>
        </a:p>
      </dgm:t>
    </dgm:pt>
    <dgm:pt modelId="{B8C417FD-067F-D64F-A231-71D604437417}" type="parTrans" cxnId="{1CEF330C-F21C-7446-A822-117CF4AF70CC}">
      <dgm:prSet/>
      <dgm:spPr/>
      <dgm:t>
        <a:bodyPr/>
        <a:lstStyle/>
        <a:p>
          <a:endParaRPr lang="es-ES"/>
        </a:p>
      </dgm:t>
    </dgm:pt>
    <dgm:pt modelId="{560BBDDE-9006-6C48-8DF8-B31FD482EDDE}" type="sibTrans" cxnId="{1CEF330C-F21C-7446-A822-117CF4AF70CC}">
      <dgm:prSet/>
      <dgm:spPr/>
      <dgm:t>
        <a:bodyPr/>
        <a:lstStyle/>
        <a:p>
          <a:endParaRPr lang="es-ES"/>
        </a:p>
      </dgm:t>
    </dgm:pt>
    <dgm:pt modelId="{883D7796-9F30-4841-9932-E6FBD98B1C29}">
      <dgm:prSet/>
      <dgm:spPr/>
      <dgm:t>
        <a:bodyPr/>
        <a:lstStyle/>
        <a:p>
          <a:pPr rtl="0"/>
          <a:r>
            <a:rPr lang="is-IS" dirty="0" smtClean="0"/>
            <a:t>AGRICOLAS</a:t>
          </a:r>
          <a:endParaRPr lang="is-IS" dirty="0"/>
        </a:p>
      </dgm:t>
    </dgm:pt>
    <dgm:pt modelId="{3EBC9FA1-0DB4-7346-8114-ADA1EA5D7145}" type="parTrans" cxnId="{FF63DC2A-461E-1143-A0E4-1BC0902D453D}">
      <dgm:prSet/>
      <dgm:spPr/>
      <dgm:t>
        <a:bodyPr/>
        <a:lstStyle/>
        <a:p>
          <a:endParaRPr lang="es-ES"/>
        </a:p>
      </dgm:t>
    </dgm:pt>
    <dgm:pt modelId="{BA3731DB-ECF9-9B49-8612-4E23E34AFEF7}" type="sibTrans" cxnId="{FF63DC2A-461E-1143-A0E4-1BC0902D453D}">
      <dgm:prSet/>
      <dgm:spPr/>
      <dgm:t>
        <a:bodyPr/>
        <a:lstStyle/>
        <a:p>
          <a:endParaRPr lang="es-ES"/>
        </a:p>
      </dgm:t>
    </dgm:pt>
    <dgm:pt modelId="{8EB34B09-5B75-164C-A9E5-3A2A4160A94B}">
      <dgm:prSet/>
      <dgm:spPr/>
      <dgm:t>
        <a:bodyPr/>
        <a:lstStyle/>
        <a:p>
          <a:pPr rtl="0"/>
          <a:r>
            <a:rPr lang="is-IS" dirty="0" smtClean="0"/>
            <a:t>GANDERAS</a:t>
          </a:r>
          <a:endParaRPr lang="is-IS" dirty="0"/>
        </a:p>
      </dgm:t>
    </dgm:pt>
    <dgm:pt modelId="{58345825-44D4-274B-A75D-0C93FCC58611}" type="parTrans" cxnId="{AA5F91BC-AB13-064F-9FFC-FA608A9219D1}">
      <dgm:prSet/>
      <dgm:spPr/>
      <dgm:t>
        <a:bodyPr/>
        <a:lstStyle/>
        <a:p>
          <a:endParaRPr lang="es-ES"/>
        </a:p>
      </dgm:t>
    </dgm:pt>
    <dgm:pt modelId="{9A107F49-0CD2-D348-80B7-D3CD2DD69C7F}" type="sibTrans" cxnId="{AA5F91BC-AB13-064F-9FFC-FA608A9219D1}">
      <dgm:prSet/>
      <dgm:spPr/>
      <dgm:t>
        <a:bodyPr/>
        <a:lstStyle/>
        <a:p>
          <a:endParaRPr lang="es-ES"/>
        </a:p>
      </dgm:t>
    </dgm:pt>
    <dgm:pt modelId="{46C6663F-47BA-854B-8368-A809DE0E94EE}">
      <dgm:prSet/>
      <dgm:spPr/>
      <dgm:t>
        <a:bodyPr/>
        <a:lstStyle/>
        <a:p>
          <a:pPr rtl="0"/>
          <a:r>
            <a:rPr lang="is-IS" dirty="0" smtClean="0"/>
            <a:t>PESQUERAS</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3279D924-50C4-8948-BB6E-1A3666256DA7}">
      <dgm:prSet/>
      <dgm:spPr/>
      <dgm:t>
        <a:bodyPr/>
        <a:lstStyle/>
        <a:p>
          <a:pPr rtl="0"/>
          <a:r>
            <a:rPr lang="is-IS" dirty="0" smtClean="0"/>
            <a:t>SILVICOLAS</a:t>
          </a:r>
          <a:endParaRPr lang="is-IS" dirty="0"/>
        </a:p>
      </dgm:t>
    </dgm:pt>
    <dgm:pt modelId="{E32A2D8A-44B1-134B-8A26-7843AE2088F1}" type="parTrans" cxnId="{CBEA2305-70C4-EE4B-932A-16FDC0EF4E7C}">
      <dgm:prSet/>
      <dgm:spPr/>
      <dgm:t>
        <a:bodyPr/>
        <a:lstStyle/>
        <a:p>
          <a:endParaRPr lang="es-ES"/>
        </a:p>
      </dgm:t>
    </dgm:pt>
    <dgm:pt modelId="{CE3985A6-1F34-634C-B239-7B8751A5DEF2}" type="sibTrans" cxnId="{CBEA2305-70C4-EE4B-932A-16FDC0EF4E7C}">
      <dgm:prSet/>
      <dgm:spPr/>
      <dgm:t>
        <a:bodyPr/>
        <a:lstStyle/>
        <a:p>
          <a:endParaRPr lang="es-ES"/>
        </a:p>
      </dgm:t>
    </dgm:pt>
    <dgm:pt modelId="{62856298-4762-FC41-BAA2-81A27BD6D238}">
      <dgm:prSet/>
      <dgm:spPr/>
      <dgm:t>
        <a:bodyPr/>
        <a:lstStyle/>
        <a:p>
          <a:pPr algn="just" rtl="0"/>
          <a:r>
            <a:rPr lang="is-IS" dirty="0" smtClean="0"/>
            <a:t> E</a:t>
          </a:r>
          <a:r>
            <a:rPr lang="es-ES_tradnl" dirty="0" err="1" smtClean="0"/>
            <a:t>xtracción</a:t>
          </a:r>
          <a:r>
            <a:rPr lang="es-ES_tradnl" dirty="0" smtClean="0"/>
            <a:t>, conservación o transformación de materias primas, acabado de productos y la elaboración de satisfactores.</a:t>
          </a:r>
          <a:endParaRPr lang="is-IS" dirty="0"/>
        </a:p>
      </dgm:t>
    </dgm:pt>
    <dgm:pt modelId="{5D25E834-E380-2F4E-A73D-31D95B8BB3C8}" type="parTrans" cxnId="{C4FEF70C-D32C-D34D-83CE-70CBB1C7ABD2}">
      <dgm:prSet/>
      <dgm:spPr/>
      <dgm:t>
        <a:bodyPr/>
        <a:lstStyle/>
        <a:p>
          <a:endParaRPr lang="es-ES"/>
        </a:p>
      </dgm:t>
    </dgm:pt>
    <dgm:pt modelId="{AB131BBE-4383-D94C-A351-EA49D9ACE1E0}" type="sibTrans" cxnId="{C4FEF70C-D32C-D34D-83CE-70CBB1C7ABD2}">
      <dgm:prSet/>
      <dgm:spPr/>
      <dgm:t>
        <a:bodyPr/>
        <a:lstStyle/>
        <a:p>
          <a:endParaRPr lang="es-ES"/>
        </a:p>
      </dgm:t>
    </dgm:pt>
    <dgm:pt modelId="{46A71EA1-501C-3E45-9B70-7C5DA31FCC8B}">
      <dgm:prSet/>
      <dgm:spPr/>
      <dgm:t>
        <a:bodyPr/>
        <a:lstStyle/>
        <a:p>
          <a:pPr algn="just" rtl="0"/>
          <a:r>
            <a:rPr lang="es-ES_tradnl" dirty="0" smtClean="0"/>
            <a:t>Siembra, cultivo, cosecha y la primera enajenación de los productos obtenidos, que no hayan sido objeto de transformación industrial</a:t>
          </a:r>
          <a:endParaRPr lang="is-IS" dirty="0"/>
        </a:p>
      </dgm:t>
    </dgm:pt>
    <dgm:pt modelId="{D7182296-EF7B-894B-9311-4492A01B1B18}" type="parTrans" cxnId="{1D69E7E0-9D26-BE4E-8CEC-6007E9112556}">
      <dgm:prSet/>
      <dgm:spPr/>
      <dgm:t>
        <a:bodyPr/>
        <a:lstStyle/>
        <a:p>
          <a:endParaRPr lang="es-ES"/>
        </a:p>
      </dgm:t>
    </dgm:pt>
    <dgm:pt modelId="{1F2E6989-A6C4-5B4D-8631-9A670B87FB76}" type="sibTrans" cxnId="{1D69E7E0-9D26-BE4E-8CEC-6007E9112556}">
      <dgm:prSet/>
      <dgm:spPr/>
      <dgm:t>
        <a:bodyPr/>
        <a:lstStyle/>
        <a:p>
          <a:endParaRPr lang="es-ES"/>
        </a:p>
      </dgm:t>
    </dgm:pt>
    <dgm:pt modelId="{1278A4E0-B1A2-6048-A602-0E1DB7E07BD1}">
      <dgm:prSet/>
      <dgm:spPr/>
      <dgm:t>
        <a:bodyPr/>
        <a:lstStyle/>
        <a:p>
          <a:pPr algn="just" rtl="0"/>
          <a:r>
            <a:rPr lang="es-ES_tradnl" dirty="0" smtClean="0"/>
            <a:t> Cría y engorda de ganado, aves de corral y animales, así como la primera enajenación de sus productos, que no hayan sido objeto de transformación industrial.</a:t>
          </a:r>
          <a:endParaRPr lang="is-IS" dirty="0"/>
        </a:p>
      </dgm:t>
    </dgm:pt>
    <dgm:pt modelId="{C13FCB54-45A4-5C41-877A-3191C3B654DB}" type="parTrans" cxnId="{F371C338-28AC-5947-B200-A0F1B25E8793}">
      <dgm:prSet/>
      <dgm:spPr/>
      <dgm:t>
        <a:bodyPr/>
        <a:lstStyle/>
        <a:p>
          <a:endParaRPr lang="es-ES"/>
        </a:p>
      </dgm:t>
    </dgm:pt>
    <dgm:pt modelId="{A9DB96E4-1AA6-7040-83F2-425D7CFE851F}" type="sibTrans" cxnId="{F371C338-28AC-5947-B200-A0F1B25E8793}">
      <dgm:prSet/>
      <dgm:spPr/>
      <dgm:t>
        <a:bodyPr/>
        <a:lstStyle/>
        <a:p>
          <a:endParaRPr lang="es-ES"/>
        </a:p>
      </dgm:t>
    </dgm:pt>
    <dgm:pt modelId="{A35F9F8A-02A1-2243-ADB9-25F90945E35F}">
      <dgm:prSet/>
      <dgm:spPr/>
      <dgm:t>
        <a:bodyPr/>
        <a:lstStyle/>
        <a:p>
          <a:pPr algn="just" rtl="0"/>
          <a:r>
            <a:rPr lang="es-ES_tradnl"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1DF3435E-F466-E34A-8D58-2AC64CF86A4C}">
      <dgm:prSet/>
      <dgm:spPr/>
      <dgm:t>
        <a:bodyPr/>
        <a:lstStyle/>
        <a:p>
          <a:pPr algn="just" rtl="0"/>
          <a:r>
            <a:rPr lang="es-ES_tradnl"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dirty="0"/>
        </a:p>
      </dgm:t>
    </dgm:pt>
    <dgm:pt modelId="{F4ACD350-C423-BB47-8655-A1FD00CD8A50}" type="parTrans" cxnId="{94F16720-A7F2-7548-9CB1-298321B9C22C}">
      <dgm:prSet/>
      <dgm:spPr/>
      <dgm:t>
        <a:bodyPr/>
        <a:lstStyle/>
        <a:p>
          <a:endParaRPr lang="es-ES"/>
        </a:p>
      </dgm:t>
    </dgm:pt>
    <dgm:pt modelId="{763F617A-6103-DA4B-93CA-ACD4813D8763}" type="sibTrans" cxnId="{94F16720-A7F2-7548-9CB1-298321B9C22C}">
      <dgm:prSet/>
      <dgm:spPr/>
      <dgm:t>
        <a:bodyPr/>
        <a:lstStyle/>
        <a:p>
          <a:endParaRPr lang="es-ES"/>
        </a:p>
      </dgm:t>
    </dgm:pt>
    <dgm:pt modelId="{A7029E6F-1DFC-364B-BBA4-68615FE964E7}">
      <dgm:prSet/>
      <dgm:spPr/>
      <dgm:t>
        <a:bodyPr/>
        <a:lstStyle/>
        <a:p>
          <a:pPr rtl="0"/>
          <a:r>
            <a:rPr lang="is-IS" dirty="0" smtClean="0"/>
            <a:t>COMERCIALES:</a:t>
          </a:r>
          <a:endParaRPr lang="is-IS" dirty="0"/>
        </a:p>
      </dgm:t>
    </dgm:pt>
    <dgm:pt modelId="{4FF23896-349E-E143-81BB-E370CF0B93C9}" type="parTrans" cxnId="{C934AA01-D25B-804F-8B25-E83DB325A729}">
      <dgm:prSet/>
      <dgm:spPr/>
      <dgm:t>
        <a:bodyPr/>
        <a:lstStyle/>
        <a:p>
          <a:endParaRPr lang="es-ES"/>
        </a:p>
      </dgm:t>
    </dgm:pt>
    <dgm:pt modelId="{EB9723B2-74CF-EF4A-9C3C-381743799005}" type="sibTrans" cxnId="{C934AA01-D25B-804F-8B25-E83DB325A729}">
      <dgm:prSet/>
      <dgm:spPr/>
      <dgm:t>
        <a:bodyPr/>
        <a:lstStyle/>
        <a:p>
          <a:endParaRPr lang="es-ES"/>
        </a:p>
      </dgm:t>
    </dgm:pt>
    <dgm:pt modelId="{5ED21C22-98DA-3F48-9E47-254E193DF51A}">
      <dgm:prSet/>
      <dgm:spPr/>
      <dgm:t>
        <a:bodyPr/>
        <a:lstStyle/>
        <a:p>
          <a:pPr algn="just" rtl="0"/>
          <a:r>
            <a:rPr lang="es-ES_tradnl" dirty="0" smtClean="0"/>
            <a:t>las que de conformidad con las leyes federales tienen ese carácter y no están comprendidas en las fracciones siguientes.</a:t>
          </a:r>
          <a:endParaRPr lang="is-IS" dirty="0"/>
        </a:p>
      </dgm:t>
    </dgm:pt>
    <dgm:pt modelId="{B7D285EC-97E1-174C-8C26-34F5BBFE53EC}" type="parTrans" cxnId="{22079E06-6FC5-3942-8E5D-E2172E107971}">
      <dgm:prSet/>
      <dgm:spPr/>
      <dgm:t>
        <a:bodyPr/>
        <a:lstStyle/>
        <a:p>
          <a:endParaRPr lang="es-ES"/>
        </a:p>
      </dgm:t>
    </dgm:pt>
    <dgm:pt modelId="{44D42B93-46DA-E148-96FF-2C828590ADD8}" type="sibTrans" cxnId="{22079E06-6FC5-3942-8E5D-E2172E107971}">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172FA0C1-B6CB-EA41-AAB4-407B3A5CB743}" type="pres">
      <dgm:prSet presAssocID="{A7029E6F-1DFC-364B-BBA4-68615FE964E7}" presName="composite" presStyleCnt="0"/>
      <dgm:spPr/>
    </dgm:pt>
    <dgm:pt modelId="{8A630E67-01F0-DB41-A568-9EB4297368E0}" type="pres">
      <dgm:prSet presAssocID="{A7029E6F-1DFC-364B-BBA4-68615FE964E7}" presName="parTx" presStyleLbl="alignNode1" presStyleIdx="0" presStyleCnt="6">
        <dgm:presLayoutVars>
          <dgm:chMax val="0"/>
          <dgm:chPref val="0"/>
          <dgm:bulletEnabled val="1"/>
        </dgm:presLayoutVars>
      </dgm:prSet>
      <dgm:spPr/>
      <dgm:t>
        <a:bodyPr/>
        <a:lstStyle/>
        <a:p>
          <a:endParaRPr lang="es-ES"/>
        </a:p>
      </dgm:t>
    </dgm:pt>
    <dgm:pt modelId="{C3B28084-E098-B146-86D4-615109DC58B0}" type="pres">
      <dgm:prSet presAssocID="{A7029E6F-1DFC-364B-BBA4-68615FE964E7}" presName="desTx" presStyleLbl="alignAccFollowNode1" presStyleIdx="0" presStyleCnt="6">
        <dgm:presLayoutVars>
          <dgm:bulletEnabled val="1"/>
        </dgm:presLayoutVars>
      </dgm:prSet>
      <dgm:spPr/>
      <dgm:t>
        <a:bodyPr/>
        <a:lstStyle/>
        <a:p>
          <a:endParaRPr lang="es-ES"/>
        </a:p>
      </dgm:t>
    </dgm:pt>
    <dgm:pt modelId="{5DBD9FCE-78D4-FF45-8791-9B3916F2529A}" type="pres">
      <dgm:prSet presAssocID="{EB9723B2-74CF-EF4A-9C3C-381743799005}" presName="space" presStyleCnt="0"/>
      <dgm:spPr/>
    </dgm:pt>
    <dgm:pt modelId="{78D6B27D-A7FC-1449-8013-762DCE15A20F}" type="pres">
      <dgm:prSet presAssocID="{CF198326-605C-5146-B111-2366504169E7}" presName="composite" presStyleCnt="0"/>
      <dgm:spPr/>
    </dgm:pt>
    <dgm:pt modelId="{DFBD5E56-10FE-884B-AFF3-9A113F5EEB70}" type="pres">
      <dgm:prSet presAssocID="{CF198326-605C-5146-B111-2366504169E7}" presName="parTx" presStyleLbl="alignNode1" presStyleIdx="1" presStyleCnt="6">
        <dgm:presLayoutVars>
          <dgm:chMax val="0"/>
          <dgm:chPref val="0"/>
          <dgm:bulletEnabled val="1"/>
        </dgm:presLayoutVars>
      </dgm:prSet>
      <dgm:spPr/>
      <dgm:t>
        <a:bodyPr/>
        <a:lstStyle/>
        <a:p>
          <a:endParaRPr lang="es-ES"/>
        </a:p>
      </dgm:t>
    </dgm:pt>
    <dgm:pt modelId="{A1968851-C9A1-4E41-AE80-20B5BDCAC8CF}" type="pres">
      <dgm:prSet presAssocID="{CF198326-605C-5146-B111-2366504169E7}" presName="desTx" presStyleLbl="alignAccFollowNode1" presStyleIdx="1" presStyleCnt="6">
        <dgm:presLayoutVars>
          <dgm:bulletEnabled val="1"/>
        </dgm:presLayoutVars>
      </dgm:prSet>
      <dgm:spPr/>
      <dgm:t>
        <a:bodyPr/>
        <a:lstStyle/>
        <a:p>
          <a:endParaRPr lang="es-ES"/>
        </a:p>
      </dgm:t>
    </dgm:pt>
    <dgm:pt modelId="{1CA68F2A-AD3B-B544-B20C-51FA8C9628FA}" type="pres">
      <dgm:prSet presAssocID="{560BBDDE-9006-6C48-8DF8-B31FD482EDDE}" presName="space" presStyleCnt="0"/>
      <dgm:spPr/>
    </dgm:pt>
    <dgm:pt modelId="{5B69AF07-12FD-AC43-AB7D-410AADBA379A}" type="pres">
      <dgm:prSet presAssocID="{883D7796-9F30-4841-9932-E6FBD98B1C29}" presName="composite" presStyleCnt="0"/>
      <dgm:spPr/>
    </dgm:pt>
    <dgm:pt modelId="{78860376-81C0-0C48-BB5E-9F8BD7D27885}" type="pres">
      <dgm:prSet presAssocID="{883D7796-9F30-4841-9932-E6FBD98B1C29}" presName="parTx" presStyleLbl="alignNode1" presStyleIdx="2" presStyleCnt="6">
        <dgm:presLayoutVars>
          <dgm:chMax val="0"/>
          <dgm:chPref val="0"/>
          <dgm:bulletEnabled val="1"/>
        </dgm:presLayoutVars>
      </dgm:prSet>
      <dgm:spPr/>
      <dgm:t>
        <a:bodyPr/>
        <a:lstStyle/>
        <a:p>
          <a:endParaRPr lang="es-ES"/>
        </a:p>
      </dgm:t>
    </dgm:pt>
    <dgm:pt modelId="{F95F1A12-E26A-3246-B1DC-BCDFBFBC8951}" type="pres">
      <dgm:prSet presAssocID="{883D7796-9F30-4841-9932-E6FBD98B1C29}" presName="desTx" presStyleLbl="alignAccFollowNode1" presStyleIdx="2" presStyleCnt="6">
        <dgm:presLayoutVars>
          <dgm:bulletEnabled val="1"/>
        </dgm:presLayoutVars>
      </dgm:prSet>
      <dgm:spPr/>
      <dgm:t>
        <a:bodyPr/>
        <a:lstStyle/>
        <a:p>
          <a:endParaRPr lang="es-ES"/>
        </a:p>
      </dgm:t>
    </dgm:pt>
    <dgm:pt modelId="{C4777DF4-0301-3C43-BBFD-9BAC621C2D82}" type="pres">
      <dgm:prSet presAssocID="{BA3731DB-ECF9-9B49-8612-4E23E34AFEF7}" presName="space" presStyleCnt="0"/>
      <dgm:spPr/>
    </dgm:pt>
    <dgm:pt modelId="{77A473CC-BDC3-4E4F-88EC-80CACCDA7664}" type="pres">
      <dgm:prSet presAssocID="{8EB34B09-5B75-164C-A9E5-3A2A4160A94B}" presName="composite" presStyleCnt="0"/>
      <dgm:spPr/>
    </dgm:pt>
    <dgm:pt modelId="{5D775F75-FE15-0E4F-A8B2-948860B58583}" type="pres">
      <dgm:prSet presAssocID="{8EB34B09-5B75-164C-A9E5-3A2A4160A94B}" presName="parTx" presStyleLbl="alignNode1" presStyleIdx="3" presStyleCnt="6">
        <dgm:presLayoutVars>
          <dgm:chMax val="0"/>
          <dgm:chPref val="0"/>
          <dgm:bulletEnabled val="1"/>
        </dgm:presLayoutVars>
      </dgm:prSet>
      <dgm:spPr/>
      <dgm:t>
        <a:bodyPr/>
        <a:lstStyle/>
        <a:p>
          <a:endParaRPr lang="es-ES"/>
        </a:p>
      </dgm:t>
    </dgm:pt>
    <dgm:pt modelId="{B7435E85-7B67-0E47-B9E1-D9C81214A60B}" type="pres">
      <dgm:prSet presAssocID="{8EB34B09-5B75-164C-A9E5-3A2A4160A94B}" presName="desTx" presStyleLbl="alignAccFollowNode1" presStyleIdx="3" presStyleCnt="6">
        <dgm:presLayoutVars>
          <dgm:bulletEnabled val="1"/>
        </dgm:presLayoutVars>
      </dgm:prSet>
      <dgm:spPr/>
      <dgm:t>
        <a:bodyPr/>
        <a:lstStyle/>
        <a:p>
          <a:endParaRPr lang="es-ES"/>
        </a:p>
      </dgm:t>
    </dgm:pt>
    <dgm:pt modelId="{5ACE924D-842A-3F4B-ACC9-CB97768B8A5E}" type="pres">
      <dgm:prSet presAssocID="{9A107F49-0CD2-D348-80B7-D3CD2DD69C7F}" presName="space" presStyleCnt="0"/>
      <dgm:spPr/>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4" presStyleCnt="6">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4" presStyleCnt="6">
        <dgm:presLayoutVars>
          <dgm:bulletEnabled val="1"/>
        </dgm:presLayoutVars>
      </dgm:prSet>
      <dgm:spPr/>
      <dgm:t>
        <a:bodyPr/>
        <a:lstStyle/>
        <a:p>
          <a:endParaRPr lang="es-ES"/>
        </a:p>
      </dgm:t>
    </dgm:pt>
    <dgm:pt modelId="{2970F09A-2DE0-3143-8C09-C6FE8A2E71DA}" type="pres">
      <dgm:prSet presAssocID="{C184B58C-5B1A-7340-9EF9-0CFB88D7EE9F}" presName="space" presStyleCnt="0"/>
      <dgm:spPr/>
    </dgm:pt>
    <dgm:pt modelId="{A7442556-35C3-F647-8417-3DC35A029272}" type="pres">
      <dgm:prSet presAssocID="{3279D924-50C4-8948-BB6E-1A3666256DA7}" presName="composite" presStyleCnt="0"/>
      <dgm:spPr/>
    </dgm:pt>
    <dgm:pt modelId="{3C463F01-9F22-5B40-9532-B3B65BE02B5B}" type="pres">
      <dgm:prSet presAssocID="{3279D924-50C4-8948-BB6E-1A3666256DA7}" presName="parTx" presStyleLbl="alignNode1" presStyleIdx="5" presStyleCnt="6">
        <dgm:presLayoutVars>
          <dgm:chMax val="0"/>
          <dgm:chPref val="0"/>
          <dgm:bulletEnabled val="1"/>
        </dgm:presLayoutVars>
      </dgm:prSet>
      <dgm:spPr/>
      <dgm:t>
        <a:bodyPr/>
        <a:lstStyle/>
        <a:p>
          <a:endParaRPr lang="es-ES"/>
        </a:p>
      </dgm:t>
    </dgm:pt>
    <dgm:pt modelId="{2F81EE00-C9B2-B049-B4E4-F51D13F8D0F3}" type="pres">
      <dgm:prSet presAssocID="{3279D924-50C4-8948-BB6E-1A3666256DA7}" presName="desTx" presStyleLbl="alignAccFollowNode1" presStyleIdx="5" presStyleCnt="6">
        <dgm:presLayoutVars>
          <dgm:bulletEnabled val="1"/>
        </dgm:presLayoutVars>
      </dgm:prSet>
      <dgm:spPr/>
      <dgm:t>
        <a:bodyPr/>
        <a:lstStyle/>
        <a:p>
          <a:endParaRPr lang="es-ES"/>
        </a:p>
      </dgm:t>
    </dgm:pt>
  </dgm:ptLst>
  <dgm:cxnLst>
    <dgm:cxn modelId="{E3F9ACDC-9A10-5F4B-A0C6-55BB6A864CB2}" type="presOf" srcId="{46C6663F-47BA-854B-8368-A809DE0E94EE}" destId="{90709160-BB98-5A43-8392-F045F3F01628}" srcOrd="0" destOrd="0" presId="urn:microsoft.com/office/officeart/2005/8/layout/hList1"/>
    <dgm:cxn modelId="{00B5F169-5A27-584B-A4F3-A1C0B7559FAE}" type="presOf" srcId="{A35F9F8A-02A1-2243-ADB9-25F90945E35F}" destId="{6979A96B-528D-A54E-966E-4609F243D9A8}" srcOrd="0" destOrd="0" presId="urn:microsoft.com/office/officeart/2005/8/layout/hList1"/>
    <dgm:cxn modelId="{A9709C0F-B9FA-6740-9BBC-41EFF86BF87F}" type="presOf" srcId="{1278A4E0-B1A2-6048-A602-0E1DB7E07BD1}" destId="{B7435E85-7B67-0E47-B9E1-D9C81214A60B}" srcOrd="0" destOrd="0" presId="urn:microsoft.com/office/officeart/2005/8/layout/hList1"/>
    <dgm:cxn modelId="{E0B60961-D255-5A44-A90C-96E36F749AA2}" type="presOf" srcId="{5ED21C22-98DA-3F48-9E47-254E193DF51A}" destId="{C3B28084-E098-B146-86D4-615109DC58B0}" srcOrd="0" destOrd="0" presId="urn:microsoft.com/office/officeart/2005/8/layout/hList1"/>
    <dgm:cxn modelId="{7E2E9589-AB19-A54E-BD6E-AEA88B838827}" type="presOf" srcId="{62856298-4762-FC41-BAA2-81A27BD6D238}" destId="{A1968851-C9A1-4E41-AE80-20B5BDCAC8CF}" srcOrd="0" destOrd="0" presId="urn:microsoft.com/office/officeart/2005/8/layout/hList1"/>
    <dgm:cxn modelId="{22079E06-6FC5-3942-8E5D-E2172E107971}" srcId="{A7029E6F-1DFC-364B-BBA4-68615FE964E7}" destId="{5ED21C22-98DA-3F48-9E47-254E193DF51A}" srcOrd="0" destOrd="0" parTransId="{B7D285EC-97E1-174C-8C26-34F5BBFE53EC}" sibTransId="{44D42B93-46DA-E148-96FF-2C828590ADD8}"/>
    <dgm:cxn modelId="{C833C070-A5F1-F543-B330-9E2D0E51E01A}" type="presOf" srcId="{A7029E6F-1DFC-364B-BBA4-68615FE964E7}" destId="{8A630E67-01F0-DB41-A568-9EB4297368E0}" srcOrd="0" destOrd="0" presId="urn:microsoft.com/office/officeart/2005/8/layout/hList1"/>
    <dgm:cxn modelId="{C6BE3148-F29F-CC45-83CB-F225B3BA38A8}" type="presOf" srcId="{CF198326-605C-5146-B111-2366504169E7}" destId="{DFBD5E56-10FE-884B-AFF3-9A113F5EEB70}" srcOrd="0" destOrd="0" presId="urn:microsoft.com/office/officeart/2005/8/layout/hList1"/>
    <dgm:cxn modelId="{CBEA2305-70C4-EE4B-932A-16FDC0EF4E7C}" srcId="{974C1A15-2982-E34C-AA9A-75BB1CD7F5A0}" destId="{3279D924-50C4-8948-BB6E-1A3666256DA7}" srcOrd="5" destOrd="0" parTransId="{E32A2D8A-44B1-134B-8A26-7843AE2088F1}" sibTransId="{CE3985A6-1F34-634C-B239-7B8751A5DEF2}"/>
    <dgm:cxn modelId="{FF63DC2A-461E-1143-A0E4-1BC0902D453D}" srcId="{974C1A15-2982-E34C-AA9A-75BB1CD7F5A0}" destId="{883D7796-9F30-4841-9932-E6FBD98B1C29}" srcOrd="2" destOrd="0" parTransId="{3EBC9FA1-0DB4-7346-8114-ADA1EA5D7145}" sibTransId="{BA3731DB-ECF9-9B49-8612-4E23E34AFEF7}"/>
    <dgm:cxn modelId="{F371C338-28AC-5947-B200-A0F1B25E8793}" srcId="{8EB34B09-5B75-164C-A9E5-3A2A4160A94B}" destId="{1278A4E0-B1A2-6048-A602-0E1DB7E07BD1}" srcOrd="0" destOrd="0" parTransId="{C13FCB54-45A4-5C41-877A-3191C3B654DB}" sibTransId="{A9DB96E4-1AA6-7040-83F2-425D7CFE851F}"/>
    <dgm:cxn modelId="{C934AA01-D25B-804F-8B25-E83DB325A729}" srcId="{974C1A15-2982-E34C-AA9A-75BB1CD7F5A0}" destId="{A7029E6F-1DFC-364B-BBA4-68615FE964E7}" srcOrd="0" destOrd="0" parTransId="{4FF23896-349E-E143-81BB-E370CF0B93C9}" sibTransId="{EB9723B2-74CF-EF4A-9C3C-381743799005}"/>
    <dgm:cxn modelId="{81DFE4EA-421C-5142-A905-786FA4AED1E6}" srcId="{974C1A15-2982-E34C-AA9A-75BB1CD7F5A0}" destId="{46C6663F-47BA-854B-8368-A809DE0E94EE}" srcOrd="4" destOrd="0" parTransId="{F6B45A1A-0C94-7A49-90FD-7225FD43ABA0}" sibTransId="{C184B58C-5B1A-7340-9EF9-0CFB88D7EE9F}"/>
    <dgm:cxn modelId="{51A6E2A2-4C12-994E-94B8-951F54E162A0}" type="presOf" srcId="{1DF3435E-F466-E34A-8D58-2AC64CF86A4C}" destId="{2F81EE00-C9B2-B049-B4E4-F51D13F8D0F3}" srcOrd="0" destOrd="0" presId="urn:microsoft.com/office/officeart/2005/8/layout/hList1"/>
    <dgm:cxn modelId="{F98243AC-8360-E742-8DE6-DC73BB40C0CB}" type="presOf" srcId="{3279D924-50C4-8948-BB6E-1A3666256DA7}" destId="{3C463F01-9F22-5B40-9532-B3B65BE02B5B}" srcOrd="0" destOrd="0" presId="urn:microsoft.com/office/officeart/2005/8/layout/hList1"/>
    <dgm:cxn modelId="{1169A5CE-272A-7B46-828C-0FA618387F2A}" srcId="{46C6663F-47BA-854B-8368-A809DE0E94EE}" destId="{A35F9F8A-02A1-2243-ADB9-25F90945E35F}" srcOrd="0" destOrd="0" parTransId="{22135F5C-10DA-7847-85E5-090840486963}" sibTransId="{2C9F4758-B87E-7E46-815F-BCB804725C1B}"/>
    <dgm:cxn modelId="{262C5472-FCD6-A64B-BA88-B573EEABC7E6}" type="presOf" srcId="{8EB34B09-5B75-164C-A9E5-3A2A4160A94B}" destId="{5D775F75-FE15-0E4F-A8B2-948860B58583}" srcOrd="0" destOrd="0" presId="urn:microsoft.com/office/officeart/2005/8/layout/hList1"/>
    <dgm:cxn modelId="{BC471B68-27BA-2A4D-BBAD-54D3EA5CA1E6}" type="presOf" srcId="{974C1A15-2982-E34C-AA9A-75BB1CD7F5A0}" destId="{B77ECE79-862B-5341-B563-90242EFCC0B8}" srcOrd="0" destOrd="0" presId="urn:microsoft.com/office/officeart/2005/8/layout/hList1"/>
    <dgm:cxn modelId="{94F16720-A7F2-7548-9CB1-298321B9C22C}" srcId="{3279D924-50C4-8948-BB6E-1A3666256DA7}" destId="{1DF3435E-F466-E34A-8D58-2AC64CF86A4C}" srcOrd="0" destOrd="0" parTransId="{F4ACD350-C423-BB47-8655-A1FD00CD8A50}" sibTransId="{763F617A-6103-DA4B-93CA-ACD4813D8763}"/>
    <dgm:cxn modelId="{1D69E7E0-9D26-BE4E-8CEC-6007E9112556}" srcId="{883D7796-9F30-4841-9932-E6FBD98B1C29}" destId="{46A71EA1-501C-3E45-9B70-7C5DA31FCC8B}" srcOrd="0" destOrd="0" parTransId="{D7182296-EF7B-894B-9311-4492A01B1B18}" sibTransId="{1F2E6989-A6C4-5B4D-8631-9A670B87FB76}"/>
    <dgm:cxn modelId="{AA5F91BC-AB13-064F-9FFC-FA608A9219D1}" srcId="{974C1A15-2982-E34C-AA9A-75BB1CD7F5A0}" destId="{8EB34B09-5B75-164C-A9E5-3A2A4160A94B}" srcOrd="3" destOrd="0" parTransId="{58345825-44D4-274B-A75D-0C93FCC58611}" sibTransId="{9A107F49-0CD2-D348-80B7-D3CD2DD69C7F}"/>
    <dgm:cxn modelId="{0D18708B-4CBB-6D47-8885-BC8620AD66A7}" type="presOf" srcId="{883D7796-9F30-4841-9932-E6FBD98B1C29}" destId="{78860376-81C0-0C48-BB5E-9F8BD7D27885}" srcOrd="0" destOrd="0" presId="urn:microsoft.com/office/officeart/2005/8/layout/hList1"/>
    <dgm:cxn modelId="{5D6F281D-6EAC-1A4A-8EAC-B2B17C9EB079}" type="presOf" srcId="{46A71EA1-501C-3E45-9B70-7C5DA31FCC8B}" destId="{F95F1A12-E26A-3246-B1DC-BCDFBFBC8951}" srcOrd="0" destOrd="0" presId="urn:microsoft.com/office/officeart/2005/8/layout/hList1"/>
    <dgm:cxn modelId="{1CEF330C-F21C-7446-A822-117CF4AF70CC}" srcId="{974C1A15-2982-E34C-AA9A-75BB1CD7F5A0}" destId="{CF198326-605C-5146-B111-2366504169E7}" srcOrd="1" destOrd="0" parTransId="{B8C417FD-067F-D64F-A231-71D604437417}" sibTransId="{560BBDDE-9006-6C48-8DF8-B31FD482EDDE}"/>
    <dgm:cxn modelId="{C4FEF70C-D32C-D34D-83CE-70CBB1C7ABD2}" srcId="{CF198326-605C-5146-B111-2366504169E7}" destId="{62856298-4762-FC41-BAA2-81A27BD6D238}" srcOrd="0" destOrd="0" parTransId="{5D25E834-E380-2F4E-A73D-31D95B8BB3C8}" sibTransId="{AB131BBE-4383-D94C-A351-EA49D9ACE1E0}"/>
    <dgm:cxn modelId="{5C4506CC-4D8B-1241-9D4D-254A0D711D9C}" type="presParOf" srcId="{B77ECE79-862B-5341-B563-90242EFCC0B8}" destId="{172FA0C1-B6CB-EA41-AAB4-407B3A5CB743}" srcOrd="0" destOrd="0" presId="urn:microsoft.com/office/officeart/2005/8/layout/hList1"/>
    <dgm:cxn modelId="{3F836504-0805-844D-BAE2-33C5D88BDEDD}" type="presParOf" srcId="{172FA0C1-B6CB-EA41-AAB4-407B3A5CB743}" destId="{8A630E67-01F0-DB41-A568-9EB4297368E0}" srcOrd="0" destOrd="0" presId="urn:microsoft.com/office/officeart/2005/8/layout/hList1"/>
    <dgm:cxn modelId="{DDE5D19C-1BA2-7347-BB68-622EC832F77D}" type="presParOf" srcId="{172FA0C1-B6CB-EA41-AAB4-407B3A5CB743}" destId="{C3B28084-E098-B146-86D4-615109DC58B0}" srcOrd="1" destOrd="0" presId="urn:microsoft.com/office/officeart/2005/8/layout/hList1"/>
    <dgm:cxn modelId="{3CC50092-F864-214B-8B96-739048F741B5}" type="presParOf" srcId="{B77ECE79-862B-5341-B563-90242EFCC0B8}" destId="{5DBD9FCE-78D4-FF45-8791-9B3916F2529A}" srcOrd="1" destOrd="0" presId="urn:microsoft.com/office/officeart/2005/8/layout/hList1"/>
    <dgm:cxn modelId="{9DCA5FA6-6128-4C45-B8E8-7BD8FC475F9B}" type="presParOf" srcId="{B77ECE79-862B-5341-B563-90242EFCC0B8}" destId="{78D6B27D-A7FC-1449-8013-762DCE15A20F}" srcOrd="2" destOrd="0" presId="urn:microsoft.com/office/officeart/2005/8/layout/hList1"/>
    <dgm:cxn modelId="{E4A6662F-3D86-8C43-9EA6-85D329D46D33}" type="presParOf" srcId="{78D6B27D-A7FC-1449-8013-762DCE15A20F}" destId="{DFBD5E56-10FE-884B-AFF3-9A113F5EEB70}" srcOrd="0" destOrd="0" presId="urn:microsoft.com/office/officeart/2005/8/layout/hList1"/>
    <dgm:cxn modelId="{0EEA144C-9AEC-3E47-942B-D47C8799F242}" type="presParOf" srcId="{78D6B27D-A7FC-1449-8013-762DCE15A20F}" destId="{A1968851-C9A1-4E41-AE80-20B5BDCAC8CF}" srcOrd="1" destOrd="0" presId="urn:microsoft.com/office/officeart/2005/8/layout/hList1"/>
    <dgm:cxn modelId="{5F17880A-EC77-9947-BD1A-51840A56F5AA}" type="presParOf" srcId="{B77ECE79-862B-5341-B563-90242EFCC0B8}" destId="{1CA68F2A-AD3B-B544-B20C-51FA8C9628FA}" srcOrd="3" destOrd="0" presId="urn:microsoft.com/office/officeart/2005/8/layout/hList1"/>
    <dgm:cxn modelId="{958280E5-4719-3446-BC44-91BCF488F2EC}" type="presParOf" srcId="{B77ECE79-862B-5341-B563-90242EFCC0B8}" destId="{5B69AF07-12FD-AC43-AB7D-410AADBA379A}" srcOrd="4" destOrd="0" presId="urn:microsoft.com/office/officeart/2005/8/layout/hList1"/>
    <dgm:cxn modelId="{0B835424-EAF6-CE41-BF28-12D12745770C}" type="presParOf" srcId="{5B69AF07-12FD-AC43-AB7D-410AADBA379A}" destId="{78860376-81C0-0C48-BB5E-9F8BD7D27885}" srcOrd="0" destOrd="0" presId="urn:microsoft.com/office/officeart/2005/8/layout/hList1"/>
    <dgm:cxn modelId="{5A21E6F3-E56D-564E-8870-AFF5AEB61764}" type="presParOf" srcId="{5B69AF07-12FD-AC43-AB7D-410AADBA379A}" destId="{F95F1A12-E26A-3246-B1DC-BCDFBFBC8951}" srcOrd="1" destOrd="0" presId="urn:microsoft.com/office/officeart/2005/8/layout/hList1"/>
    <dgm:cxn modelId="{3488F7B4-5661-8840-B9D9-D84DBAFDD7C7}" type="presParOf" srcId="{B77ECE79-862B-5341-B563-90242EFCC0B8}" destId="{C4777DF4-0301-3C43-BBFD-9BAC621C2D82}" srcOrd="5" destOrd="0" presId="urn:microsoft.com/office/officeart/2005/8/layout/hList1"/>
    <dgm:cxn modelId="{9A8EA0AE-3DEF-B246-97B7-FB8D1C500CBE}" type="presParOf" srcId="{B77ECE79-862B-5341-B563-90242EFCC0B8}" destId="{77A473CC-BDC3-4E4F-88EC-80CACCDA7664}" srcOrd="6" destOrd="0" presId="urn:microsoft.com/office/officeart/2005/8/layout/hList1"/>
    <dgm:cxn modelId="{DFFCBB95-EF29-9449-9D36-6056817A282B}" type="presParOf" srcId="{77A473CC-BDC3-4E4F-88EC-80CACCDA7664}" destId="{5D775F75-FE15-0E4F-A8B2-948860B58583}" srcOrd="0" destOrd="0" presId="urn:microsoft.com/office/officeart/2005/8/layout/hList1"/>
    <dgm:cxn modelId="{7A352714-13B5-614D-BA57-5EE6EC76DEAA}" type="presParOf" srcId="{77A473CC-BDC3-4E4F-88EC-80CACCDA7664}" destId="{B7435E85-7B67-0E47-B9E1-D9C81214A60B}" srcOrd="1" destOrd="0" presId="urn:microsoft.com/office/officeart/2005/8/layout/hList1"/>
    <dgm:cxn modelId="{2B2624FB-DC01-B54D-ABBA-E4716A5B6AFF}" type="presParOf" srcId="{B77ECE79-862B-5341-B563-90242EFCC0B8}" destId="{5ACE924D-842A-3F4B-ACC9-CB97768B8A5E}" srcOrd="7" destOrd="0" presId="urn:microsoft.com/office/officeart/2005/8/layout/hList1"/>
    <dgm:cxn modelId="{8D66AC69-0153-1249-B25E-354D54E1EF12}" type="presParOf" srcId="{B77ECE79-862B-5341-B563-90242EFCC0B8}" destId="{68AB13E6-83F3-B44E-8513-43CC7EDEC473}" srcOrd="8" destOrd="0" presId="urn:microsoft.com/office/officeart/2005/8/layout/hList1"/>
    <dgm:cxn modelId="{043A5341-C335-BC42-8840-3D6BC6776F49}" type="presParOf" srcId="{68AB13E6-83F3-B44E-8513-43CC7EDEC473}" destId="{90709160-BB98-5A43-8392-F045F3F01628}" srcOrd="0" destOrd="0" presId="urn:microsoft.com/office/officeart/2005/8/layout/hList1"/>
    <dgm:cxn modelId="{B35E0F1D-F34E-6343-AADF-7714DF9F581B}" type="presParOf" srcId="{68AB13E6-83F3-B44E-8513-43CC7EDEC473}" destId="{6979A96B-528D-A54E-966E-4609F243D9A8}" srcOrd="1" destOrd="0" presId="urn:microsoft.com/office/officeart/2005/8/layout/hList1"/>
    <dgm:cxn modelId="{0727502B-05B4-3F4D-A2BF-0B414244D84E}" type="presParOf" srcId="{B77ECE79-862B-5341-B563-90242EFCC0B8}" destId="{2970F09A-2DE0-3143-8C09-C6FE8A2E71DA}" srcOrd="9" destOrd="0" presId="urn:microsoft.com/office/officeart/2005/8/layout/hList1"/>
    <dgm:cxn modelId="{261AE929-AB6F-B44E-96E6-18CEC7B709F4}" type="presParOf" srcId="{B77ECE79-862B-5341-B563-90242EFCC0B8}" destId="{A7442556-35C3-F647-8417-3DC35A029272}" srcOrd="10" destOrd="0" presId="urn:microsoft.com/office/officeart/2005/8/layout/hList1"/>
    <dgm:cxn modelId="{C0BE4D45-7C9E-D647-B3D2-CB6725FBBFB0}" type="presParOf" srcId="{A7442556-35C3-F647-8417-3DC35A029272}" destId="{3C463F01-9F22-5B40-9532-B3B65BE02B5B}" srcOrd="0" destOrd="0" presId="urn:microsoft.com/office/officeart/2005/8/layout/hList1"/>
    <dgm:cxn modelId="{27977F01-1E83-8A47-B1A2-3617F4294593}" type="presParOf" srcId="{A7442556-35C3-F647-8417-3DC35A029272}" destId="{2F81EE00-C9B2-B049-B4E4-F51D13F8D0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883D7796-9F30-4841-9932-E6FBD98B1C29}">
      <dgm:prSet/>
      <dgm:spPr/>
      <dgm:t>
        <a:bodyPr/>
        <a:lstStyle/>
        <a:p>
          <a:pPr rtl="0"/>
          <a:r>
            <a:rPr lang="is-IS" dirty="0" smtClean="0"/>
            <a:t>AGRICOLAS</a:t>
          </a:r>
          <a:endParaRPr lang="is-IS" dirty="0"/>
        </a:p>
      </dgm:t>
    </dgm:pt>
    <dgm:pt modelId="{3EBC9FA1-0DB4-7346-8114-ADA1EA5D7145}" type="parTrans" cxnId="{FF63DC2A-461E-1143-A0E4-1BC0902D453D}">
      <dgm:prSet/>
      <dgm:spPr/>
      <dgm:t>
        <a:bodyPr/>
        <a:lstStyle/>
        <a:p>
          <a:endParaRPr lang="es-ES"/>
        </a:p>
      </dgm:t>
    </dgm:pt>
    <dgm:pt modelId="{BA3731DB-ECF9-9B49-8612-4E23E34AFEF7}" type="sibTrans" cxnId="{FF63DC2A-461E-1143-A0E4-1BC0902D453D}">
      <dgm:prSet/>
      <dgm:spPr/>
      <dgm:t>
        <a:bodyPr/>
        <a:lstStyle/>
        <a:p>
          <a:endParaRPr lang="es-ES"/>
        </a:p>
      </dgm:t>
    </dgm:pt>
    <dgm:pt modelId="{46A71EA1-501C-3E45-9B70-7C5DA31FCC8B}">
      <dgm:prSet/>
      <dgm:spPr/>
      <dgm:t>
        <a:bodyPr/>
        <a:lstStyle/>
        <a:p>
          <a:pPr algn="just" rtl="0"/>
          <a:r>
            <a:rPr lang="es-ES_tradnl" dirty="0" smtClean="0"/>
            <a:t>Siembra, cultivo, cosecha y la primera enajenación de los productos obtenidos, que no hayan sido objeto de transformación industrial</a:t>
          </a:r>
          <a:endParaRPr lang="is-IS" dirty="0"/>
        </a:p>
      </dgm:t>
    </dgm:pt>
    <dgm:pt modelId="{D7182296-EF7B-894B-9311-4492A01B1B18}" type="parTrans" cxnId="{1D69E7E0-9D26-BE4E-8CEC-6007E9112556}">
      <dgm:prSet/>
      <dgm:spPr/>
      <dgm:t>
        <a:bodyPr/>
        <a:lstStyle/>
        <a:p>
          <a:endParaRPr lang="es-ES"/>
        </a:p>
      </dgm:t>
    </dgm:pt>
    <dgm:pt modelId="{1F2E6989-A6C4-5B4D-8631-9A670B87FB76}" type="sibTrans" cxnId="{1D69E7E0-9D26-BE4E-8CEC-6007E9112556}">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5B69AF07-12FD-AC43-AB7D-410AADBA379A}" type="pres">
      <dgm:prSet presAssocID="{883D7796-9F30-4841-9932-E6FBD98B1C29}" presName="composite" presStyleCnt="0"/>
      <dgm:spPr/>
    </dgm:pt>
    <dgm:pt modelId="{78860376-81C0-0C48-BB5E-9F8BD7D27885}" type="pres">
      <dgm:prSet presAssocID="{883D7796-9F30-4841-9932-E6FBD98B1C29}" presName="parTx" presStyleLbl="alignNode1" presStyleIdx="0" presStyleCnt="1">
        <dgm:presLayoutVars>
          <dgm:chMax val="0"/>
          <dgm:chPref val="0"/>
          <dgm:bulletEnabled val="1"/>
        </dgm:presLayoutVars>
      </dgm:prSet>
      <dgm:spPr/>
      <dgm:t>
        <a:bodyPr/>
        <a:lstStyle/>
        <a:p>
          <a:endParaRPr lang="es-ES"/>
        </a:p>
      </dgm:t>
    </dgm:pt>
    <dgm:pt modelId="{F95F1A12-E26A-3246-B1DC-BCDFBFBC8951}" type="pres">
      <dgm:prSet presAssocID="{883D7796-9F30-4841-9932-E6FBD98B1C29}" presName="desTx" presStyleLbl="alignAccFollowNode1" presStyleIdx="0" presStyleCnt="1">
        <dgm:presLayoutVars>
          <dgm:bulletEnabled val="1"/>
        </dgm:presLayoutVars>
      </dgm:prSet>
      <dgm:spPr/>
      <dgm:t>
        <a:bodyPr/>
        <a:lstStyle/>
        <a:p>
          <a:endParaRPr lang="es-ES"/>
        </a:p>
      </dgm:t>
    </dgm:pt>
  </dgm:ptLst>
  <dgm:cxnLst>
    <dgm:cxn modelId="{63C310E0-9C92-3743-B12E-E6D2BBB8FBCF}" type="presOf" srcId="{883D7796-9F30-4841-9932-E6FBD98B1C29}" destId="{78860376-81C0-0C48-BB5E-9F8BD7D27885}" srcOrd="0" destOrd="0" presId="urn:microsoft.com/office/officeart/2005/8/layout/hList1"/>
    <dgm:cxn modelId="{9C2DA36F-B458-AF41-A183-531E3DDAE724}" type="presOf" srcId="{974C1A15-2982-E34C-AA9A-75BB1CD7F5A0}" destId="{B77ECE79-862B-5341-B563-90242EFCC0B8}" srcOrd="0" destOrd="0" presId="urn:microsoft.com/office/officeart/2005/8/layout/hList1"/>
    <dgm:cxn modelId="{1D69E7E0-9D26-BE4E-8CEC-6007E9112556}" srcId="{883D7796-9F30-4841-9932-E6FBD98B1C29}" destId="{46A71EA1-501C-3E45-9B70-7C5DA31FCC8B}" srcOrd="0" destOrd="0" parTransId="{D7182296-EF7B-894B-9311-4492A01B1B18}" sibTransId="{1F2E6989-A6C4-5B4D-8631-9A670B87FB76}"/>
    <dgm:cxn modelId="{9990B148-12D3-2A47-8306-5F34F6CE6146}" type="presOf" srcId="{46A71EA1-501C-3E45-9B70-7C5DA31FCC8B}" destId="{F95F1A12-E26A-3246-B1DC-BCDFBFBC8951}" srcOrd="0" destOrd="0" presId="urn:microsoft.com/office/officeart/2005/8/layout/hList1"/>
    <dgm:cxn modelId="{FF63DC2A-461E-1143-A0E4-1BC0902D453D}" srcId="{974C1A15-2982-E34C-AA9A-75BB1CD7F5A0}" destId="{883D7796-9F30-4841-9932-E6FBD98B1C29}" srcOrd="0" destOrd="0" parTransId="{3EBC9FA1-0DB4-7346-8114-ADA1EA5D7145}" sibTransId="{BA3731DB-ECF9-9B49-8612-4E23E34AFEF7}"/>
    <dgm:cxn modelId="{A4E8FB2C-86F7-4847-8A1A-24C0D09F120A}" type="presParOf" srcId="{B77ECE79-862B-5341-B563-90242EFCC0B8}" destId="{5B69AF07-12FD-AC43-AB7D-410AADBA379A}" srcOrd="0" destOrd="0" presId="urn:microsoft.com/office/officeart/2005/8/layout/hList1"/>
    <dgm:cxn modelId="{C9D750A0-450D-4342-BE79-4DC481EA8C77}" type="presParOf" srcId="{5B69AF07-12FD-AC43-AB7D-410AADBA379A}" destId="{78860376-81C0-0C48-BB5E-9F8BD7D27885}" srcOrd="0" destOrd="0" presId="urn:microsoft.com/office/officeart/2005/8/layout/hList1"/>
    <dgm:cxn modelId="{DDDF18AF-1596-884A-BD52-E8C6BD0CD690}" type="presParOf" srcId="{5B69AF07-12FD-AC43-AB7D-410AADBA379A}" destId="{F95F1A12-E26A-3246-B1DC-BCDFBFBC895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CF198326-605C-5146-B111-2366504169E7}">
      <dgm:prSet/>
      <dgm:spPr/>
      <dgm:t>
        <a:bodyPr/>
        <a:lstStyle/>
        <a:p>
          <a:pPr rtl="0"/>
          <a:r>
            <a:rPr lang="is-IS" dirty="0" smtClean="0"/>
            <a:t>INDUSTRIALES:</a:t>
          </a:r>
          <a:endParaRPr lang="is-IS" dirty="0"/>
        </a:p>
      </dgm:t>
    </dgm:pt>
    <dgm:pt modelId="{B8C417FD-067F-D64F-A231-71D604437417}" type="parTrans" cxnId="{1CEF330C-F21C-7446-A822-117CF4AF70CC}">
      <dgm:prSet/>
      <dgm:spPr/>
      <dgm:t>
        <a:bodyPr/>
        <a:lstStyle/>
        <a:p>
          <a:endParaRPr lang="es-ES"/>
        </a:p>
      </dgm:t>
    </dgm:pt>
    <dgm:pt modelId="{560BBDDE-9006-6C48-8DF8-B31FD482EDDE}" type="sibTrans" cxnId="{1CEF330C-F21C-7446-A822-117CF4AF70CC}">
      <dgm:prSet/>
      <dgm:spPr/>
      <dgm:t>
        <a:bodyPr/>
        <a:lstStyle/>
        <a:p>
          <a:endParaRPr lang="es-ES"/>
        </a:p>
      </dgm:t>
    </dgm:pt>
    <dgm:pt modelId="{883D7796-9F30-4841-9932-E6FBD98B1C29}">
      <dgm:prSet/>
      <dgm:spPr/>
      <dgm:t>
        <a:bodyPr/>
        <a:lstStyle/>
        <a:p>
          <a:pPr rtl="0"/>
          <a:r>
            <a:rPr lang="is-IS" dirty="0" smtClean="0"/>
            <a:t>AGRICOLAS</a:t>
          </a:r>
          <a:endParaRPr lang="is-IS" dirty="0"/>
        </a:p>
      </dgm:t>
    </dgm:pt>
    <dgm:pt modelId="{3EBC9FA1-0DB4-7346-8114-ADA1EA5D7145}" type="parTrans" cxnId="{FF63DC2A-461E-1143-A0E4-1BC0902D453D}">
      <dgm:prSet/>
      <dgm:spPr/>
      <dgm:t>
        <a:bodyPr/>
        <a:lstStyle/>
        <a:p>
          <a:endParaRPr lang="es-ES"/>
        </a:p>
      </dgm:t>
    </dgm:pt>
    <dgm:pt modelId="{BA3731DB-ECF9-9B49-8612-4E23E34AFEF7}" type="sibTrans" cxnId="{FF63DC2A-461E-1143-A0E4-1BC0902D453D}">
      <dgm:prSet/>
      <dgm:spPr/>
      <dgm:t>
        <a:bodyPr/>
        <a:lstStyle/>
        <a:p>
          <a:endParaRPr lang="es-ES"/>
        </a:p>
      </dgm:t>
    </dgm:pt>
    <dgm:pt modelId="{8EB34B09-5B75-164C-A9E5-3A2A4160A94B}">
      <dgm:prSet/>
      <dgm:spPr/>
      <dgm:t>
        <a:bodyPr/>
        <a:lstStyle/>
        <a:p>
          <a:pPr rtl="0"/>
          <a:r>
            <a:rPr lang="is-IS" dirty="0" smtClean="0"/>
            <a:t>GANDERAS</a:t>
          </a:r>
          <a:endParaRPr lang="is-IS" dirty="0"/>
        </a:p>
      </dgm:t>
    </dgm:pt>
    <dgm:pt modelId="{58345825-44D4-274B-A75D-0C93FCC58611}" type="parTrans" cxnId="{AA5F91BC-AB13-064F-9FFC-FA608A9219D1}">
      <dgm:prSet/>
      <dgm:spPr/>
      <dgm:t>
        <a:bodyPr/>
        <a:lstStyle/>
        <a:p>
          <a:endParaRPr lang="es-ES"/>
        </a:p>
      </dgm:t>
    </dgm:pt>
    <dgm:pt modelId="{9A107F49-0CD2-D348-80B7-D3CD2DD69C7F}" type="sibTrans" cxnId="{AA5F91BC-AB13-064F-9FFC-FA608A9219D1}">
      <dgm:prSet/>
      <dgm:spPr/>
      <dgm:t>
        <a:bodyPr/>
        <a:lstStyle/>
        <a:p>
          <a:endParaRPr lang="es-ES"/>
        </a:p>
      </dgm:t>
    </dgm:pt>
    <dgm:pt modelId="{46C6663F-47BA-854B-8368-A809DE0E94EE}">
      <dgm:prSet/>
      <dgm:spPr/>
      <dgm:t>
        <a:bodyPr/>
        <a:lstStyle/>
        <a:p>
          <a:pPr rtl="0"/>
          <a:r>
            <a:rPr lang="is-IS" dirty="0" smtClean="0"/>
            <a:t>PESQUERAS</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3279D924-50C4-8948-BB6E-1A3666256DA7}">
      <dgm:prSet/>
      <dgm:spPr/>
      <dgm:t>
        <a:bodyPr/>
        <a:lstStyle/>
        <a:p>
          <a:pPr rtl="0"/>
          <a:r>
            <a:rPr lang="is-IS" dirty="0" smtClean="0"/>
            <a:t>SILVICOLAS</a:t>
          </a:r>
          <a:endParaRPr lang="is-IS" dirty="0"/>
        </a:p>
      </dgm:t>
    </dgm:pt>
    <dgm:pt modelId="{E32A2D8A-44B1-134B-8A26-7843AE2088F1}" type="parTrans" cxnId="{CBEA2305-70C4-EE4B-932A-16FDC0EF4E7C}">
      <dgm:prSet/>
      <dgm:spPr/>
      <dgm:t>
        <a:bodyPr/>
        <a:lstStyle/>
        <a:p>
          <a:endParaRPr lang="es-ES"/>
        </a:p>
      </dgm:t>
    </dgm:pt>
    <dgm:pt modelId="{CE3985A6-1F34-634C-B239-7B8751A5DEF2}" type="sibTrans" cxnId="{CBEA2305-70C4-EE4B-932A-16FDC0EF4E7C}">
      <dgm:prSet/>
      <dgm:spPr/>
      <dgm:t>
        <a:bodyPr/>
        <a:lstStyle/>
        <a:p>
          <a:endParaRPr lang="es-ES"/>
        </a:p>
      </dgm:t>
    </dgm:pt>
    <dgm:pt modelId="{62856298-4762-FC41-BAA2-81A27BD6D238}">
      <dgm:prSet/>
      <dgm:spPr/>
      <dgm:t>
        <a:bodyPr/>
        <a:lstStyle/>
        <a:p>
          <a:pPr algn="just" rtl="0"/>
          <a:r>
            <a:rPr lang="is-IS" dirty="0" smtClean="0"/>
            <a:t> E</a:t>
          </a:r>
          <a:r>
            <a:rPr lang="es-ES_tradnl" dirty="0" err="1" smtClean="0"/>
            <a:t>xtracción</a:t>
          </a:r>
          <a:r>
            <a:rPr lang="es-ES_tradnl" dirty="0" smtClean="0"/>
            <a:t>, conservación o transformación de materias primas, acabado de productos y la elaboración de satisfactores.</a:t>
          </a:r>
          <a:endParaRPr lang="is-IS" dirty="0"/>
        </a:p>
      </dgm:t>
    </dgm:pt>
    <dgm:pt modelId="{5D25E834-E380-2F4E-A73D-31D95B8BB3C8}" type="parTrans" cxnId="{C4FEF70C-D32C-D34D-83CE-70CBB1C7ABD2}">
      <dgm:prSet/>
      <dgm:spPr/>
      <dgm:t>
        <a:bodyPr/>
        <a:lstStyle/>
        <a:p>
          <a:endParaRPr lang="es-ES"/>
        </a:p>
      </dgm:t>
    </dgm:pt>
    <dgm:pt modelId="{AB131BBE-4383-D94C-A351-EA49D9ACE1E0}" type="sibTrans" cxnId="{C4FEF70C-D32C-D34D-83CE-70CBB1C7ABD2}">
      <dgm:prSet/>
      <dgm:spPr/>
      <dgm:t>
        <a:bodyPr/>
        <a:lstStyle/>
        <a:p>
          <a:endParaRPr lang="es-ES"/>
        </a:p>
      </dgm:t>
    </dgm:pt>
    <dgm:pt modelId="{46A71EA1-501C-3E45-9B70-7C5DA31FCC8B}">
      <dgm:prSet/>
      <dgm:spPr/>
      <dgm:t>
        <a:bodyPr/>
        <a:lstStyle/>
        <a:p>
          <a:pPr algn="just" rtl="0"/>
          <a:r>
            <a:rPr lang="es-ES_tradnl" dirty="0" smtClean="0"/>
            <a:t>Siembra, cultivo, cosecha y la primera enajenación de los productos obtenidos, que no hayan sido objeto de transformación industrial</a:t>
          </a:r>
          <a:endParaRPr lang="is-IS" dirty="0"/>
        </a:p>
      </dgm:t>
    </dgm:pt>
    <dgm:pt modelId="{D7182296-EF7B-894B-9311-4492A01B1B18}" type="parTrans" cxnId="{1D69E7E0-9D26-BE4E-8CEC-6007E9112556}">
      <dgm:prSet/>
      <dgm:spPr/>
      <dgm:t>
        <a:bodyPr/>
        <a:lstStyle/>
        <a:p>
          <a:endParaRPr lang="es-ES"/>
        </a:p>
      </dgm:t>
    </dgm:pt>
    <dgm:pt modelId="{1F2E6989-A6C4-5B4D-8631-9A670B87FB76}" type="sibTrans" cxnId="{1D69E7E0-9D26-BE4E-8CEC-6007E9112556}">
      <dgm:prSet/>
      <dgm:spPr/>
      <dgm:t>
        <a:bodyPr/>
        <a:lstStyle/>
        <a:p>
          <a:endParaRPr lang="es-ES"/>
        </a:p>
      </dgm:t>
    </dgm:pt>
    <dgm:pt modelId="{1278A4E0-B1A2-6048-A602-0E1DB7E07BD1}">
      <dgm:prSet/>
      <dgm:spPr/>
      <dgm:t>
        <a:bodyPr/>
        <a:lstStyle/>
        <a:p>
          <a:pPr algn="just" rtl="0"/>
          <a:r>
            <a:rPr lang="es-ES_tradnl" dirty="0" smtClean="0"/>
            <a:t> Cría y engorda de ganado, aves de corral y animales, así como la primera enajenación de sus productos, que no hayan sido objeto de transformación industrial.</a:t>
          </a:r>
          <a:endParaRPr lang="is-IS" dirty="0"/>
        </a:p>
      </dgm:t>
    </dgm:pt>
    <dgm:pt modelId="{C13FCB54-45A4-5C41-877A-3191C3B654DB}" type="parTrans" cxnId="{F371C338-28AC-5947-B200-A0F1B25E8793}">
      <dgm:prSet/>
      <dgm:spPr/>
      <dgm:t>
        <a:bodyPr/>
        <a:lstStyle/>
        <a:p>
          <a:endParaRPr lang="es-ES"/>
        </a:p>
      </dgm:t>
    </dgm:pt>
    <dgm:pt modelId="{A9DB96E4-1AA6-7040-83F2-425D7CFE851F}" type="sibTrans" cxnId="{F371C338-28AC-5947-B200-A0F1B25E8793}">
      <dgm:prSet/>
      <dgm:spPr/>
      <dgm:t>
        <a:bodyPr/>
        <a:lstStyle/>
        <a:p>
          <a:endParaRPr lang="es-ES"/>
        </a:p>
      </dgm:t>
    </dgm:pt>
    <dgm:pt modelId="{A35F9F8A-02A1-2243-ADB9-25F90945E35F}">
      <dgm:prSet/>
      <dgm:spPr/>
      <dgm:t>
        <a:bodyPr/>
        <a:lstStyle/>
        <a:p>
          <a:pPr algn="just" rtl="0"/>
          <a:r>
            <a:rPr lang="es-ES_tradnl"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1DF3435E-F466-E34A-8D58-2AC64CF86A4C}">
      <dgm:prSet/>
      <dgm:spPr/>
      <dgm:t>
        <a:bodyPr/>
        <a:lstStyle/>
        <a:p>
          <a:pPr algn="just" rtl="0"/>
          <a:r>
            <a:rPr lang="es-ES_tradnl"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dirty="0"/>
        </a:p>
      </dgm:t>
    </dgm:pt>
    <dgm:pt modelId="{F4ACD350-C423-BB47-8655-A1FD00CD8A50}" type="parTrans" cxnId="{94F16720-A7F2-7548-9CB1-298321B9C22C}">
      <dgm:prSet/>
      <dgm:spPr/>
      <dgm:t>
        <a:bodyPr/>
        <a:lstStyle/>
        <a:p>
          <a:endParaRPr lang="es-ES"/>
        </a:p>
      </dgm:t>
    </dgm:pt>
    <dgm:pt modelId="{763F617A-6103-DA4B-93CA-ACD4813D8763}" type="sibTrans" cxnId="{94F16720-A7F2-7548-9CB1-298321B9C22C}">
      <dgm:prSet/>
      <dgm:spPr/>
      <dgm:t>
        <a:bodyPr/>
        <a:lstStyle/>
        <a:p>
          <a:endParaRPr lang="es-ES"/>
        </a:p>
      </dgm:t>
    </dgm:pt>
    <dgm:pt modelId="{A7029E6F-1DFC-364B-BBA4-68615FE964E7}">
      <dgm:prSet/>
      <dgm:spPr/>
      <dgm:t>
        <a:bodyPr/>
        <a:lstStyle/>
        <a:p>
          <a:pPr rtl="0"/>
          <a:r>
            <a:rPr lang="is-IS" dirty="0" smtClean="0"/>
            <a:t>COMERCIALES:</a:t>
          </a:r>
          <a:endParaRPr lang="is-IS" dirty="0"/>
        </a:p>
      </dgm:t>
    </dgm:pt>
    <dgm:pt modelId="{4FF23896-349E-E143-81BB-E370CF0B93C9}" type="parTrans" cxnId="{C934AA01-D25B-804F-8B25-E83DB325A729}">
      <dgm:prSet/>
      <dgm:spPr/>
      <dgm:t>
        <a:bodyPr/>
        <a:lstStyle/>
        <a:p>
          <a:endParaRPr lang="es-ES"/>
        </a:p>
      </dgm:t>
    </dgm:pt>
    <dgm:pt modelId="{EB9723B2-74CF-EF4A-9C3C-381743799005}" type="sibTrans" cxnId="{C934AA01-D25B-804F-8B25-E83DB325A729}">
      <dgm:prSet/>
      <dgm:spPr/>
      <dgm:t>
        <a:bodyPr/>
        <a:lstStyle/>
        <a:p>
          <a:endParaRPr lang="es-ES"/>
        </a:p>
      </dgm:t>
    </dgm:pt>
    <dgm:pt modelId="{5ED21C22-98DA-3F48-9E47-254E193DF51A}">
      <dgm:prSet/>
      <dgm:spPr/>
      <dgm:t>
        <a:bodyPr/>
        <a:lstStyle/>
        <a:p>
          <a:pPr algn="just" rtl="0"/>
          <a:r>
            <a:rPr lang="es-ES_tradnl" dirty="0" smtClean="0"/>
            <a:t>las que de conformidad con las leyes federales tienen ese carácter y no están comprendidas en las fracciones siguientes.</a:t>
          </a:r>
          <a:endParaRPr lang="is-IS" dirty="0"/>
        </a:p>
      </dgm:t>
    </dgm:pt>
    <dgm:pt modelId="{B7D285EC-97E1-174C-8C26-34F5BBFE53EC}" type="parTrans" cxnId="{22079E06-6FC5-3942-8E5D-E2172E107971}">
      <dgm:prSet/>
      <dgm:spPr/>
      <dgm:t>
        <a:bodyPr/>
        <a:lstStyle/>
        <a:p>
          <a:endParaRPr lang="es-ES"/>
        </a:p>
      </dgm:t>
    </dgm:pt>
    <dgm:pt modelId="{44D42B93-46DA-E148-96FF-2C828590ADD8}" type="sibTrans" cxnId="{22079E06-6FC5-3942-8E5D-E2172E107971}">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172FA0C1-B6CB-EA41-AAB4-407B3A5CB743}" type="pres">
      <dgm:prSet presAssocID="{A7029E6F-1DFC-364B-BBA4-68615FE964E7}" presName="composite" presStyleCnt="0"/>
      <dgm:spPr/>
    </dgm:pt>
    <dgm:pt modelId="{8A630E67-01F0-DB41-A568-9EB4297368E0}" type="pres">
      <dgm:prSet presAssocID="{A7029E6F-1DFC-364B-BBA4-68615FE964E7}" presName="parTx" presStyleLbl="alignNode1" presStyleIdx="0" presStyleCnt="6">
        <dgm:presLayoutVars>
          <dgm:chMax val="0"/>
          <dgm:chPref val="0"/>
          <dgm:bulletEnabled val="1"/>
        </dgm:presLayoutVars>
      </dgm:prSet>
      <dgm:spPr/>
      <dgm:t>
        <a:bodyPr/>
        <a:lstStyle/>
        <a:p>
          <a:endParaRPr lang="es-ES"/>
        </a:p>
      </dgm:t>
    </dgm:pt>
    <dgm:pt modelId="{C3B28084-E098-B146-86D4-615109DC58B0}" type="pres">
      <dgm:prSet presAssocID="{A7029E6F-1DFC-364B-BBA4-68615FE964E7}" presName="desTx" presStyleLbl="alignAccFollowNode1" presStyleIdx="0" presStyleCnt="6">
        <dgm:presLayoutVars>
          <dgm:bulletEnabled val="1"/>
        </dgm:presLayoutVars>
      </dgm:prSet>
      <dgm:spPr/>
      <dgm:t>
        <a:bodyPr/>
        <a:lstStyle/>
        <a:p>
          <a:endParaRPr lang="es-ES"/>
        </a:p>
      </dgm:t>
    </dgm:pt>
    <dgm:pt modelId="{5DBD9FCE-78D4-FF45-8791-9B3916F2529A}" type="pres">
      <dgm:prSet presAssocID="{EB9723B2-74CF-EF4A-9C3C-381743799005}" presName="space" presStyleCnt="0"/>
      <dgm:spPr/>
    </dgm:pt>
    <dgm:pt modelId="{78D6B27D-A7FC-1449-8013-762DCE15A20F}" type="pres">
      <dgm:prSet presAssocID="{CF198326-605C-5146-B111-2366504169E7}" presName="composite" presStyleCnt="0"/>
      <dgm:spPr/>
    </dgm:pt>
    <dgm:pt modelId="{DFBD5E56-10FE-884B-AFF3-9A113F5EEB70}" type="pres">
      <dgm:prSet presAssocID="{CF198326-605C-5146-B111-2366504169E7}" presName="parTx" presStyleLbl="alignNode1" presStyleIdx="1" presStyleCnt="6">
        <dgm:presLayoutVars>
          <dgm:chMax val="0"/>
          <dgm:chPref val="0"/>
          <dgm:bulletEnabled val="1"/>
        </dgm:presLayoutVars>
      </dgm:prSet>
      <dgm:spPr/>
      <dgm:t>
        <a:bodyPr/>
        <a:lstStyle/>
        <a:p>
          <a:endParaRPr lang="es-ES"/>
        </a:p>
      </dgm:t>
    </dgm:pt>
    <dgm:pt modelId="{A1968851-C9A1-4E41-AE80-20B5BDCAC8CF}" type="pres">
      <dgm:prSet presAssocID="{CF198326-605C-5146-B111-2366504169E7}" presName="desTx" presStyleLbl="alignAccFollowNode1" presStyleIdx="1" presStyleCnt="6">
        <dgm:presLayoutVars>
          <dgm:bulletEnabled val="1"/>
        </dgm:presLayoutVars>
      </dgm:prSet>
      <dgm:spPr/>
      <dgm:t>
        <a:bodyPr/>
        <a:lstStyle/>
        <a:p>
          <a:endParaRPr lang="es-ES"/>
        </a:p>
      </dgm:t>
    </dgm:pt>
    <dgm:pt modelId="{1CA68F2A-AD3B-B544-B20C-51FA8C9628FA}" type="pres">
      <dgm:prSet presAssocID="{560BBDDE-9006-6C48-8DF8-B31FD482EDDE}" presName="space" presStyleCnt="0"/>
      <dgm:spPr/>
    </dgm:pt>
    <dgm:pt modelId="{5B69AF07-12FD-AC43-AB7D-410AADBA379A}" type="pres">
      <dgm:prSet presAssocID="{883D7796-9F30-4841-9932-E6FBD98B1C29}" presName="composite" presStyleCnt="0"/>
      <dgm:spPr/>
    </dgm:pt>
    <dgm:pt modelId="{78860376-81C0-0C48-BB5E-9F8BD7D27885}" type="pres">
      <dgm:prSet presAssocID="{883D7796-9F30-4841-9932-E6FBD98B1C29}" presName="parTx" presStyleLbl="alignNode1" presStyleIdx="2" presStyleCnt="6">
        <dgm:presLayoutVars>
          <dgm:chMax val="0"/>
          <dgm:chPref val="0"/>
          <dgm:bulletEnabled val="1"/>
        </dgm:presLayoutVars>
      </dgm:prSet>
      <dgm:spPr/>
      <dgm:t>
        <a:bodyPr/>
        <a:lstStyle/>
        <a:p>
          <a:endParaRPr lang="es-ES"/>
        </a:p>
      </dgm:t>
    </dgm:pt>
    <dgm:pt modelId="{F95F1A12-E26A-3246-B1DC-BCDFBFBC8951}" type="pres">
      <dgm:prSet presAssocID="{883D7796-9F30-4841-9932-E6FBD98B1C29}" presName="desTx" presStyleLbl="alignAccFollowNode1" presStyleIdx="2" presStyleCnt="6">
        <dgm:presLayoutVars>
          <dgm:bulletEnabled val="1"/>
        </dgm:presLayoutVars>
      </dgm:prSet>
      <dgm:spPr/>
      <dgm:t>
        <a:bodyPr/>
        <a:lstStyle/>
        <a:p>
          <a:endParaRPr lang="es-ES"/>
        </a:p>
      </dgm:t>
    </dgm:pt>
    <dgm:pt modelId="{C4777DF4-0301-3C43-BBFD-9BAC621C2D82}" type="pres">
      <dgm:prSet presAssocID="{BA3731DB-ECF9-9B49-8612-4E23E34AFEF7}" presName="space" presStyleCnt="0"/>
      <dgm:spPr/>
    </dgm:pt>
    <dgm:pt modelId="{77A473CC-BDC3-4E4F-88EC-80CACCDA7664}" type="pres">
      <dgm:prSet presAssocID="{8EB34B09-5B75-164C-A9E5-3A2A4160A94B}" presName="composite" presStyleCnt="0"/>
      <dgm:spPr/>
    </dgm:pt>
    <dgm:pt modelId="{5D775F75-FE15-0E4F-A8B2-948860B58583}" type="pres">
      <dgm:prSet presAssocID="{8EB34B09-5B75-164C-A9E5-3A2A4160A94B}" presName="parTx" presStyleLbl="alignNode1" presStyleIdx="3" presStyleCnt="6">
        <dgm:presLayoutVars>
          <dgm:chMax val="0"/>
          <dgm:chPref val="0"/>
          <dgm:bulletEnabled val="1"/>
        </dgm:presLayoutVars>
      </dgm:prSet>
      <dgm:spPr/>
      <dgm:t>
        <a:bodyPr/>
        <a:lstStyle/>
        <a:p>
          <a:endParaRPr lang="es-ES"/>
        </a:p>
      </dgm:t>
    </dgm:pt>
    <dgm:pt modelId="{B7435E85-7B67-0E47-B9E1-D9C81214A60B}" type="pres">
      <dgm:prSet presAssocID="{8EB34B09-5B75-164C-A9E5-3A2A4160A94B}" presName="desTx" presStyleLbl="alignAccFollowNode1" presStyleIdx="3" presStyleCnt="6">
        <dgm:presLayoutVars>
          <dgm:bulletEnabled val="1"/>
        </dgm:presLayoutVars>
      </dgm:prSet>
      <dgm:spPr/>
      <dgm:t>
        <a:bodyPr/>
        <a:lstStyle/>
        <a:p>
          <a:endParaRPr lang="es-ES"/>
        </a:p>
      </dgm:t>
    </dgm:pt>
    <dgm:pt modelId="{5ACE924D-842A-3F4B-ACC9-CB97768B8A5E}" type="pres">
      <dgm:prSet presAssocID="{9A107F49-0CD2-D348-80B7-D3CD2DD69C7F}" presName="space" presStyleCnt="0"/>
      <dgm:spPr/>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4" presStyleCnt="6">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4" presStyleCnt="6">
        <dgm:presLayoutVars>
          <dgm:bulletEnabled val="1"/>
        </dgm:presLayoutVars>
      </dgm:prSet>
      <dgm:spPr/>
      <dgm:t>
        <a:bodyPr/>
        <a:lstStyle/>
        <a:p>
          <a:endParaRPr lang="es-ES"/>
        </a:p>
      </dgm:t>
    </dgm:pt>
    <dgm:pt modelId="{2970F09A-2DE0-3143-8C09-C6FE8A2E71DA}" type="pres">
      <dgm:prSet presAssocID="{C184B58C-5B1A-7340-9EF9-0CFB88D7EE9F}" presName="space" presStyleCnt="0"/>
      <dgm:spPr/>
    </dgm:pt>
    <dgm:pt modelId="{A7442556-35C3-F647-8417-3DC35A029272}" type="pres">
      <dgm:prSet presAssocID="{3279D924-50C4-8948-BB6E-1A3666256DA7}" presName="composite" presStyleCnt="0"/>
      <dgm:spPr/>
    </dgm:pt>
    <dgm:pt modelId="{3C463F01-9F22-5B40-9532-B3B65BE02B5B}" type="pres">
      <dgm:prSet presAssocID="{3279D924-50C4-8948-BB6E-1A3666256DA7}" presName="parTx" presStyleLbl="alignNode1" presStyleIdx="5" presStyleCnt="6">
        <dgm:presLayoutVars>
          <dgm:chMax val="0"/>
          <dgm:chPref val="0"/>
          <dgm:bulletEnabled val="1"/>
        </dgm:presLayoutVars>
      </dgm:prSet>
      <dgm:spPr/>
      <dgm:t>
        <a:bodyPr/>
        <a:lstStyle/>
        <a:p>
          <a:endParaRPr lang="es-ES"/>
        </a:p>
      </dgm:t>
    </dgm:pt>
    <dgm:pt modelId="{2F81EE00-C9B2-B049-B4E4-F51D13F8D0F3}" type="pres">
      <dgm:prSet presAssocID="{3279D924-50C4-8948-BB6E-1A3666256DA7}" presName="desTx" presStyleLbl="alignAccFollowNode1" presStyleIdx="5" presStyleCnt="6">
        <dgm:presLayoutVars>
          <dgm:bulletEnabled val="1"/>
        </dgm:presLayoutVars>
      </dgm:prSet>
      <dgm:spPr/>
      <dgm:t>
        <a:bodyPr/>
        <a:lstStyle/>
        <a:p>
          <a:endParaRPr lang="es-ES"/>
        </a:p>
      </dgm:t>
    </dgm:pt>
  </dgm:ptLst>
  <dgm:cxnLst>
    <dgm:cxn modelId="{1C5D6504-1187-E042-A575-DDA48D7AC7E9}" type="presOf" srcId="{1278A4E0-B1A2-6048-A602-0E1DB7E07BD1}" destId="{B7435E85-7B67-0E47-B9E1-D9C81214A60B}" srcOrd="0" destOrd="0" presId="urn:microsoft.com/office/officeart/2005/8/layout/hList1"/>
    <dgm:cxn modelId="{1CEF330C-F21C-7446-A822-117CF4AF70CC}" srcId="{974C1A15-2982-E34C-AA9A-75BB1CD7F5A0}" destId="{CF198326-605C-5146-B111-2366504169E7}" srcOrd="1" destOrd="0" parTransId="{B8C417FD-067F-D64F-A231-71D604437417}" sibTransId="{560BBDDE-9006-6C48-8DF8-B31FD482EDDE}"/>
    <dgm:cxn modelId="{7970DD75-23BB-A84B-B8B1-97A18E21A90D}" type="presOf" srcId="{3279D924-50C4-8948-BB6E-1A3666256DA7}" destId="{3C463F01-9F22-5B40-9532-B3B65BE02B5B}" srcOrd="0" destOrd="0" presId="urn:microsoft.com/office/officeart/2005/8/layout/hList1"/>
    <dgm:cxn modelId="{1169A5CE-272A-7B46-828C-0FA618387F2A}" srcId="{46C6663F-47BA-854B-8368-A809DE0E94EE}" destId="{A35F9F8A-02A1-2243-ADB9-25F90945E35F}" srcOrd="0" destOrd="0" parTransId="{22135F5C-10DA-7847-85E5-090840486963}" sibTransId="{2C9F4758-B87E-7E46-815F-BCB804725C1B}"/>
    <dgm:cxn modelId="{F371C338-28AC-5947-B200-A0F1B25E8793}" srcId="{8EB34B09-5B75-164C-A9E5-3A2A4160A94B}" destId="{1278A4E0-B1A2-6048-A602-0E1DB7E07BD1}" srcOrd="0" destOrd="0" parTransId="{C13FCB54-45A4-5C41-877A-3191C3B654DB}" sibTransId="{A9DB96E4-1AA6-7040-83F2-425D7CFE851F}"/>
    <dgm:cxn modelId="{81DFE4EA-421C-5142-A905-786FA4AED1E6}" srcId="{974C1A15-2982-E34C-AA9A-75BB1CD7F5A0}" destId="{46C6663F-47BA-854B-8368-A809DE0E94EE}" srcOrd="4" destOrd="0" parTransId="{F6B45A1A-0C94-7A49-90FD-7225FD43ABA0}" sibTransId="{C184B58C-5B1A-7340-9EF9-0CFB88D7EE9F}"/>
    <dgm:cxn modelId="{1D69E7E0-9D26-BE4E-8CEC-6007E9112556}" srcId="{883D7796-9F30-4841-9932-E6FBD98B1C29}" destId="{46A71EA1-501C-3E45-9B70-7C5DA31FCC8B}" srcOrd="0" destOrd="0" parTransId="{D7182296-EF7B-894B-9311-4492A01B1B18}" sibTransId="{1F2E6989-A6C4-5B4D-8631-9A670B87FB76}"/>
    <dgm:cxn modelId="{D5DF3CAD-777A-994D-9D00-F5FEA2D2F75E}" type="presOf" srcId="{974C1A15-2982-E34C-AA9A-75BB1CD7F5A0}" destId="{B77ECE79-862B-5341-B563-90242EFCC0B8}" srcOrd="0" destOrd="0" presId="urn:microsoft.com/office/officeart/2005/8/layout/hList1"/>
    <dgm:cxn modelId="{3187C437-1C7E-7E4E-82A2-BBEF039AAD4F}" type="presOf" srcId="{8EB34B09-5B75-164C-A9E5-3A2A4160A94B}" destId="{5D775F75-FE15-0E4F-A8B2-948860B58583}" srcOrd="0" destOrd="0" presId="urn:microsoft.com/office/officeart/2005/8/layout/hList1"/>
    <dgm:cxn modelId="{6CC5CF60-D0EE-BD41-920B-7C4D5F544C29}" type="presOf" srcId="{A7029E6F-1DFC-364B-BBA4-68615FE964E7}" destId="{8A630E67-01F0-DB41-A568-9EB4297368E0}" srcOrd="0" destOrd="0" presId="urn:microsoft.com/office/officeart/2005/8/layout/hList1"/>
    <dgm:cxn modelId="{3C38A80C-0CE8-6B4A-9944-40DCF56540ED}" type="presOf" srcId="{62856298-4762-FC41-BAA2-81A27BD6D238}" destId="{A1968851-C9A1-4E41-AE80-20B5BDCAC8CF}" srcOrd="0" destOrd="0" presId="urn:microsoft.com/office/officeart/2005/8/layout/hList1"/>
    <dgm:cxn modelId="{FF63DC2A-461E-1143-A0E4-1BC0902D453D}" srcId="{974C1A15-2982-E34C-AA9A-75BB1CD7F5A0}" destId="{883D7796-9F30-4841-9932-E6FBD98B1C29}" srcOrd="2" destOrd="0" parTransId="{3EBC9FA1-0DB4-7346-8114-ADA1EA5D7145}" sibTransId="{BA3731DB-ECF9-9B49-8612-4E23E34AFEF7}"/>
    <dgm:cxn modelId="{440C75F4-9A24-E744-9D93-BEDB9A3527F0}" type="presOf" srcId="{883D7796-9F30-4841-9932-E6FBD98B1C29}" destId="{78860376-81C0-0C48-BB5E-9F8BD7D27885}" srcOrd="0" destOrd="0" presId="urn:microsoft.com/office/officeart/2005/8/layout/hList1"/>
    <dgm:cxn modelId="{AA5F91BC-AB13-064F-9FFC-FA608A9219D1}" srcId="{974C1A15-2982-E34C-AA9A-75BB1CD7F5A0}" destId="{8EB34B09-5B75-164C-A9E5-3A2A4160A94B}" srcOrd="3" destOrd="0" parTransId="{58345825-44D4-274B-A75D-0C93FCC58611}" sibTransId="{9A107F49-0CD2-D348-80B7-D3CD2DD69C7F}"/>
    <dgm:cxn modelId="{C934AA01-D25B-804F-8B25-E83DB325A729}" srcId="{974C1A15-2982-E34C-AA9A-75BB1CD7F5A0}" destId="{A7029E6F-1DFC-364B-BBA4-68615FE964E7}" srcOrd="0" destOrd="0" parTransId="{4FF23896-349E-E143-81BB-E370CF0B93C9}" sibTransId="{EB9723B2-74CF-EF4A-9C3C-381743799005}"/>
    <dgm:cxn modelId="{FDA62D20-3C47-344E-9AF5-A7FAD22E6BDF}" type="presOf" srcId="{CF198326-605C-5146-B111-2366504169E7}" destId="{DFBD5E56-10FE-884B-AFF3-9A113F5EEB70}" srcOrd="0" destOrd="0" presId="urn:microsoft.com/office/officeart/2005/8/layout/hList1"/>
    <dgm:cxn modelId="{594054DD-71CD-AC44-9BC2-FA06EE8B24CC}" type="presOf" srcId="{A35F9F8A-02A1-2243-ADB9-25F90945E35F}" destId="{6979A96B-528D-A54E-966E-4609F243D9A8}" srcOrd="0" destOrd="0" presId="urn:microsoft.com/office/officeart/2005/8/layout/hList1"/>
    <dgm:cxn modelId="{C4FEF70C-D32C-D34D-83CE-70CBB1C7ABD2}" srcId="{CF198326-605C-5146-B111-2366504169E7}" destId="{62856298-4762-FC41-BAA2-81A27BD6D238}" srcOrd="0" destOrd="0" parTransId="{5D25E834-E380-2F4E-A73D-31D95B8BB3C8}" sibTransId="{AB131BBE-4383-D94C-A351-EA49D9ACE1E0}"/>
    <dgm:cxn modelId="{0AF5CB9C-6D8F-C143-B747-1869DF187F8F}" type="presOf" srcId="{46A71EA1-501C-3E45-9B70-7C5DA31FCC8B}" destId="{F95F1A12-E26A-3246-B1DC-BCDFBFBC8951}" srcOrd="0" destOrd="0" presId="urn:microsoft.com/office/officeart/2005/8/layout/hList1"/>
    <dgm:cxn modelId="{9605DEBB-2BC9-A54B-B515-ABB58D0828AD}" type="presOf" srcId="{1DF3435E-F466-E34A-8D58-2AC64CF86A4C}" destId="{2F81EE00-C9B2-B049-B4E4-F51D13F8D0F3}" srcOrd="0" destOrd="0" presId="urn:microsoft.com/office/officeart/2005/8/layout/hList1"/>
    <dgm:cxn modelId="{22079E06-6FC5-3942-8E5D-E2172E107971}" srcId="{A7029E6F-1DFC-364B-BBA4-68615FE964E7}" destId="{5ED21C22-98DA-3F48-9E47-254E193DF51A}" srcOrd="0" destOrd="0" parTransId="{B7D285EC-97E1-174C-8C26-34F5BBFE53EC}" sibTransId="{44D42B93-46DA-E148-96FF-2C828590ADD8}"/>
    <dgm:cxn modelId="{E5B479D1-A19F-CB4A-B3CB-67DAC69EFB56}" type="presOf" srcId="{46C6663F-47BA-854B-8368-A809DE0E94EE}" destId="{90709160-BB98-5A43-8392-F045F3F01628}" srcOrd="0" destOrd="0" presId="urn:microsoft.com/office/officeart/2005/8/layout/hList1"/>
    <dgm:cxn modelId="{94F16720-A7F2-7548-9CB1-298321B9C22C}" srcId="{3279D924-50C4-8948-BB6E-1A3666256DA7}" destId="{1DF3435E-F466-E34A-8D58-2AC64CF86A4C}" srcOrd="0" destOrd="0" parTransId="{F4ACD350-C423-BB47-8655-A1FD00CD8A50}" sibTransId="{763F617A-6103-DA4B-93CA-ACD4813D8763}"/>
    <dgm:cxn modelId="{B4C22132-CC08-F84B-A15C-82412A458872}" type="presOf" srcId="{5ED21C22-98DA-3F48-9E47-254E193DF51A}" destId="{C3B28084-E098-B146-86D4-615109DC58B0}" srcOrd="0" destOrd="0" presId="urn:microsoft.com/office/officeart/2005/8/layout/hList1"/>
    <dgm:cxn modelId="{CBEA2305-70C4-EE4B-932A-16FDC0EF4E7C}" srcId="{974C1A15-2982-E34C-AA9A-75BB1CD7F5A0}" destId="{3279D924-50C4-8948-BB6E-1A3666256DA7}" srcOrd="5" destOrd="0" parTransId="{E32A2D8A-44B1-134B-8A26-7843AE2088F1}" sibTransId="{CE3985A6-1F34-634C-B239-7B8751A5DEF2}"/>
    <dgm:cxn modelId="{13CDBE89-A08D-6D46-9DC5-675BD3FFDC65}" type="presParOf" srcId="{B77ECE79-862B-5341-B563-90242EFCC0B8}" destId="{172FA0C1-B6CB-EA41-AAB4-407B3A5CB743}" srcOrd="0" destOrd="0" presId="urn:microsoft.com/office/officeart/2005/8/layout/hList1"/>
    <dgm:cxn modelId="{29E8250C-DD6B-7E42-94E8-3682ABD6B7FD}" type="presParOf" srcId="{172FA0C1-B6CB-EA41-AAB4-407B3A5CB743}" destId="{8A630E67-01F0-DB41-A568-9EB4297368E0}" srcOrd="0" destOrd="0" presId="urn:microsoft.com/office/officeart/2005/8/layout/hList1"/>
    <dgm:cxn modelId="{E81E7D17-EFA1-A347-9ED7-650331F725D6}" type="presParOf" srcId="{172FA0C1-B6CB-EA41-AAB4-407B3A5CB743}" destId="{C3B28084-E098-B146-86D4-615109DC58B0}" srcOrd="1" destOrd="0" presId="urn:microsoft.com/office/officeart/2005/8/layout/hList1"/>
    <dgm:cxn modelId="{06FA53B5-3DB1-4947-80F6-DC5F70DEEC6D}" type="presParOf" srcId="{B77ECE79-862B-5341-B563-90242EFCC0B8}" destId="{5DBD9FCE-78D4-FF45-8791-9B3916F2529A}" srcOrd="1" destOrd="0" presId="urn:microsoft.com/office/officeart/2005/8/layout/hList1"/>
    <dgm:cxn modelId="{A523B20A-F63D-D549-80D4-1EEA18ABC269}" type="presParOf" srcId="{B77ECE79-862B-5341-B563-90242EFCC0B8}" destId="{78D6B27D-A7FC-1449-8013-762DCE15A20F}" srcOrd="2" destOrd="0" presId="urn:microsoft.com/office/officeart/2005/8/layout/hList1"/>
    <dgm:cxn modelId="{20CEC26B-647A-0E4E-A480-25106C628783}" type="presParOf" srcId="{78D6B27D-A7FC-1449-8013-762DCE15A20F}" destId="{DFBD5E56-10FE-884B-AFF3-9A113F5EEB70}" srcOrd="0" destOrd="0" presId="urn:microsoft.com/office/officeart/2005/8/layout/hList1"/>
    <dgm:cxn modelId="{ECAA7208-72F8-D241-B10F-9DD6EA511B14}" type="presParOf" srcId="{78D6B27D-A7FC-1449-8013-762DCE15A20F}" destId="{A1968851-C9A1-4E41-AE80-20B5BDCAC8CF}" srcOrd="1" destOrd="0" presId="urn:microsoft.com/office/officeart/2005/8/layout/hList1"/>
    <dgm:cxn modelId="{95EB0E1A-26B7-BD4F-B58B-8CD2A210E844}" type="presParOf" srcId="{B77ECE79-862B-5341-B563-90242EFCC0B8}" destId="{1CA68F2A-AD3B-B544-B20C-51FA8C9628FA}" srcOrd="3" destOrd="0" presId="urn:microsoft.com/office/officeart/2005/8/layout/hList1"/>
    <dgm:cxn modelId="{57ADEDC0-7906-1244-ADDC-18F91FC4E435}" type="presParOf" srcId="{B77ECE79-862B-5341-B563-90242EFCC0B8}" destId="{5B69AF07-12FD-AC43-AB7D-410AADBA379A}" srcOrd="4" destOrd="0" presId="urn:microsoft.com/office/officeart/2005/8/layout/hList1"/>
    <dgm:cxn modelId="{3D120B90-EC72-C04A-BD8E-9A105B5A2658}" type="presParOf" srcId="{5B69AF07-12FD-AC43-AB7D-410AADBA379A}" destId="{78860376-81C0-0C48-BB5E-9F8BD7D27885}" srcOrd="0" destOrd="0" presId="urn:microsoft.com/office/officeart/2005/8/layout/hList1"/>
    <dgm:cxn modelId="{1CFFD13F-E4A2-4B41-8920-55A1DF220B71}" type="presParOf" srcId="{5B69AF07-12FD-AC43-AB7D-410AADBA379A}" destId="{F95F1A12-E26A-3246-B1DC-BCDFBFBC8951}" srcOrd="1" destOrd="0" presId="urn:microsoft.com/office/officeart/2005/8/layout/hList1"/>
    <dgm:cxn modelId="{D3C57D93-55A1-D94B-90DA-489AC6C070D9}" type="presParOf" srcId="{B77ECE79-862B-5341-B563-90242EFCC0B8}" destId="{C4777DF4-0301-3C43-BBFD-9BAC621C2D82}" srcOrd="5" destOrd="0" presId="urn:microsoft.com/office/officeart/2005/8/layout/hList1"/>
    <dgm:cxn modelId="{B6909CA0-760D-D548-8419-A05FB3D360A2}" type="presParOf" srcId="{B77ECE79-862B-5341-B563-90242EFCC0B8}" destId="{77A473CC-BDC3-4E4F-88EC-80CACCDA7664}" srcOrd="6" destOrd="0" presId="urn:microsoft.com/office/officeart/2005/8/layout/hList1"/>
    <dgm:cxn modelId="{C495B20C-2958-B34B-B504-4D40B394839B}" type="presParOf" srcId="{77A473CC-BDC3-4E4F-88EC-80CACCDA7664}" destId="{5D775F75-FE15-0E4F-A8B2-948860B58583}" srcOrd="0" destOrd="0" presId="urn:microsoft.com/office/officeart/2005/8/layout/hList1"/>
    <dgm:cxn modelId="{0FF0A9E8-C8BB-5C4F-868E-414A4CAF1768}" type="presParOf" srcId="{77A473CC-BDC3-4E4F-88EC-80CACCDA7664}" destId="{B7435E85-7B67-0E47-B9E1-D9C81214A60B}" srcOrd="1" destOrd="0" presId="urn:microsoft.com/office/officeart/2005/8/layout/hList1"/>
    <dgm:cxn modelId="{F66E6EC2-EB3F-C144-A113-0CC5C9F8BBD1}" type="presParOf" srcId="{B77ECE79-862B-5341-B563-90242EFCC0B8}" destId="{5ACE924D-842A-3F4B-ACC9-CB97768B8A5E}" srcOrd="7" destOrd="0" presId="urn:microsoft.com/office/officeart/2005/8/layout/hList1"/>
    <dgm:cxn modelId="{28EE8BF4-4DE2-7549-B0E2-2A31AB09F3C9}" type="presParOf" srcId="{B77ECE79-862B-5341-B563-90242EFCC0B8}" destId="{68AB13E6-83F3-B44E-8513-43CC7EDEC473}" srcOrd="8" destOrd="0" presId="urn:microsoft.com/office/officeart/2005/8/layout/hList1"/>
    <dgm:cxn modelId="{E47AA946-1815-8E42-9A98-5F56C40BF697}" type="presParOf" srcId="{68AB13E6-83F3-B44E-8513-43CC7EDEC473}" destId="{90709160-BB98-5A43-8392-F045F3F01628}" srcOrd="0" destOrd="0" presId="urn:microsoft.com/office/officeart/2005/8/layout/hList1"/>
    <dgm:cxn modelId="{DE178F02-E1DB-DD43-8F8E-EACA01F3E221}" type="presParOf" srcId="{68AB13E6-83F3-B44E-8513-43CC7EDEC473}" destId="{6979A96B-528D-A54E-966E-4609F243D9A8}" srcOrd="1" destOrd="0" presId="urn:microsoft.com/office/officeart/2005/8/layout/hList1"/>
    <dgm:cxn modelId="{261D21F8-CC94-504F-AD1D-04723EB7DD84}" type="presParOf" srcId="{B77ECE79-862B-5341-B563-90242EFCC0B8}" destId="{2970F09A-2DE0-3143-8C09-C6FE8A2E71DA}" srcOrd="9" destOrd="0" presId="urn:microsoft.com/office/officeart/2005/8/layout/hList1"/>
    <dgm:cxn modelId="{07DBFB4D-0160-6B4F-8F2D-9323ADE54164}" type="presParOf" srcId="{B77ECE79-862B-5341-B563-90242EFCC0B8}" destId="{A7442556-35C3-F647-8417-3DC35A029272}" srcOrd="10" destOrd="0" presId="urn:microsoft.com/office/officeart/2005/8/layout/hList1"/>
    <dgm:cxn modelId="{E1FA0524-0EC0-F342-8E2B-94CA5EFA3128}" type="presParOf" srcId="{A7442556-35C3-F647-8417-3DC35A029272}" destId="{3C463F01-9F22-5B40-9532-B3B65BE02B5B}" srcOrd="0" destOrd="0" presId="urn:microsoft.com/office/officeart/2005/8/layout/hList1"/>
    <dgm:cxn modelId="{FE42F432-F7A7-7049-8DB1-9E086A0CDE2F}" type="presParOf" srcId="{A7442556-35C3-F647-8417-3DC35A029272}" destId="{2F81EE00-C9B2-B049-B4E4-F51D13F8D0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8EB34B09-5B75-164C-A9E5-3A2A4160A94B}">
      <dgm:prSet/>
      <dgm:spPr/>
      <dgm:t>
        <a:bodyPr/>
        <a:lstStyle/>
        <a:p>
          <a:pPr rtl="0"/>
          <a:r>
            <a:rPr lang="is-IS" dirty="0" smtClean="0"/>
            <a:t>GANDERAS</a:t>
          </a:r>
          <a:endParaRPr lang="is-IS" dirty="0"/>
        </a:p>
      </dgm:t>
    </dgm:pt>
    <dgm:pt modelId="{58345825-44D4-274B-A75D-0C93FCC58611}" type="parTrans" cxnId="{AA5F91BC-AB13-064F-9FFC-FA608A9219D1}">
      <dgm:prSet/>
      <dgm:spPr/>
      <dgm:t>
        <a:bodyPr/>
        <a:lstStyle/>
        <a:p>
          <a:endParaRPr lang="es-ES"/>
        </a:p>
      </dgm:t>
    </dgm:pt>
    <dgm:pt modelId="{9A107F49-0CD2-D348-80B7-D3CD2DD69C7F}" type="sibTrans" cxnId="{AA5F91BC-AB13-064F-9FFC-FA608A9219D1}">
      <dgm:prSet/>
      <dgm:spPr/>
      <dgm:t>
        <a:bodyPr/>
        <a:lstStyle/>
        <a:p>
          <a:endParaRPr lang="es-ES"/>
        </a:p>
      </dgm:t>
    </dgm:pt>
    <dgm:pt modelId="{1278A4E0-B1A2-6048-A602-0E1DB7E07BD1}">
      <dgm:prSet/>
      <dgm:spPr/>
      <dgm:t>
        <a:bodyPr/>
        <a:lstStyle/>
        <a:p>
          <a:pPr algn="just" rtl="0"/>
          <a:r>
            <a:rPr lang="es-ES_tradnl" dirty="0" smtClean="0"/>
            <a:t> Cría y engorda de ganado, aves de corral y animales, así como la primera enajenación de sus productos, que no hayan sido objeto de transformación industrial.</a:t>
          </a:r>
          <a:endParaRPr lang="is-IS" dirty="0"/>
        </a:p>
      </dgm:t>
    </dgm:pt>
    <dgm:pt modelId="{C13FCB54-45A4-5C41-877A-3191C3B654DB}" type="parTrans" cxnId="{F371C338-28AC-5947-B200-A0F1B25E8793}">
      <dgm:prSet/>
      <dgm:spPr/>
      <dgm:t>
        <a:bodyPr/>
        <a:lstStyle/>
        <a:p>
          <a:endParaRPr lang="es-ES"/>
        </a:p>
      </dgm:t>
    </dgm:pt>
    <dgm:pt modelId="{A9DB96E4-1AA6-7040-83F2-425D7CFE851F}" type="sibTrans" cxnId="{F371C338-28AC-5947-B200-A0F1B25E8793}">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77A473CC-BDC3-4E4F-88EC-80CACCDA7664}" type="pres">
      <dgm:prSet presAssocID="{8EB34B09-5B75-164C-A9E5-3A2A4160A94B}" presName="composite" presStyleCnt="0"/>
      <dgm:spPr/>
    </dgm:pt>
    <dgm:pt modelId="{5D775F75-FE15-0E4F-A8B2-948860B58583}" type="pres">
      <dgm:prSet presAssocID="{8EB34B09-5B75-164C-A9E5-3A2A4160A94B}" presName="parTx" presStyleLbl="alignNode1" presStyleIdx="0" presStyleCnt="1">
        <dgm:presLayoutVars>
          <dgm:chMax val="0"/>
          <dgm:chPref val="0"/>
          <dgm:bulletEnabled val="1"/>
        </dgm:presLayoutVars>
      </dgm:prSet>
      <dgm:spPr/>
      <dgm:t>
        <a:bodyPr/>
        <a:lstStyle/>
        <a:p>
          <a:endParaRPr lang="es-ES"/>
        </a:p>
      </dgm:t>
    </dgm:pt>
    <dgm:pt modelId="{B7435E85-7B67-0E47-B9E1-D9C81214A60B}" type="pres">
      <dgm:prSet presAssocID="{8EB34B09-5B75-164C-A9E5-3A2A4160A94B}" presName="desTx" presStyleLbl="alignAccFollowNode1" presStyleIdx="0" presStyleCnt="1">
        <dgm:presLayoutVars>
          <dgm:bulletEnabled val="1"/>
        </dgm:presLayoutVars>
      </dgm:prSet>
      <dgm:spPr/>
      <dgm:t>
        <a:bodyPr/>
        <a:lstStyle/>
        <a:p>
          <a:endParaRPr lang="es-ES"/>
        </a:p>
      </dgm:t>
    </dgm:pt>
  </dgm:ptLst>
  <dgm:cxnLst>
    <dgm:cxn modelId="{AA5F91BC-AB13-064F-9FFC-FA608A9219D1}" srcId="{974C1A15-2982-E34C-AA9A-75BB1CD7F5A0}" destId="{8EB34B09-5B75-164C-A9E5-3A2A4160A94B}" srcOrd="0" destOrd="0" parTransId="{58345825-44D4-274B-A75D-0C93FCC58611}" sibTransId="{9A107F49-0CD2-D348-80B7-D3CD2DD69C7F}"/>
    <dgm:cxn modelId="{F371C338-28AC-5947-B200-A0F1B25E8793}" srcId="{8EB34B09-5B75-164C-A9E5-3A2A4160A94B}" destId="{1278A4E0-B1A2-6048-A602-0E1DB7E07BD1}" srcOrd="0" destOrd="0" parTransId="{C13FCB54-45A4-5C41-877A-3191C3B654DB}" sibTransId="{A9DB96E4-1AA6-7040-83F2-425D7CFE851F}"/>
    <dgm:cxn modelId="{90BDAE0B-3FC4-594D-9048-8A1F126F2F65}" type="presOf" srcId="{8EB34B09-5B75-164C-A9E5-3A2A4160A94B}" destId="{5D775F75-FE15-0E4F-A8B2-948860B58583}" srcOrd="0" destOrd="0" presId="urn:microsoft.com/office/officeart/2005/8/layout/hList1"/>
    <dgm:cxn modelId="{25C8D0F7-CAAC-4D4E-BB7E-E00547760B86}" type="presOf" srcId="{974C1A15-2982-E34C-AA9A-75BB1CD7F5A0}" destId="{B77ECE79-862B-5341-B563-90242EFCC0B8}" srcOrd="0" destOrd="0" presId="urn:microsoft.com/office/officeart/2005/8/layout/hList1"/>
    <dgm:cxn modelId="{8CA9495A-9316-FA4B-8339-946D0886FF22}" type="presOf" srcId="{1278A4E0-B1A2-6048-A602-0E1DB7E07BD1}" destId="{B7435E85-7B67-0E47-B9E1-D9C81214A60B}" srcOrd="0" destOrd="0" presId="urn:microsoft.com/office/officeart/2005/8/layout/hList1"/>
    <dgm:cxn modelId="{760C27FA-31F8-FB44-AFE9-69FE4FB7FC03}" type="presParOf" srcId="{B77ECE79-862B-5341-B563-90242EFCC0B8}" destId="{77A473CC-BDC3-4E4F-88EC-80CACCDA7664}" srcOrd="0" destOrd="0" presId="urn:microsoft.com/office/officeart/2005/8/layout/hList1"/>
    <dgm:cxn modelId="{541FE9CA-AFE1-9C42-BF0E-DD404930EBDD}" type="presParOf" srcId="{77A473CC-BDC3-4E4F-88EC-80CACCDA7664}" destId="{5D775F75-FE15-0E4F-A8B2-948860B58583}" srcOrd="0" destOrd="0" presId="urn:microsoft.com/office/officeart/2005/8/layout/hList1"/>
    <dgm:cxn modelId="{01F3E7CE-3739-DC4D-B476-6F01F63EF070}" type="presParOf" srcId="{77A473CC-BDC3-4E4F-88EC-80CACCDA7664}" destId="{B7435E85-7B67-0E47-B9E1-D9C81214A60B}"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CF198326-605C-5146-B111-2366504169E7}">
      <dgm:prSet/>
      <dgm:spPr/>
      <dgm:t>
        <a:bodyPr/>
        <a:lstStyle/>
        <a:p>
          <a:pPr rtl="0"/>
          <a:r>
            <a:rPr lang="is-IS" dirty="0" smtClean="0"/>
            <a:t>INDUSTRIALES:</a:t>
          </a:r>
          <a:endParaRPr lang="is-IS" dirty="0"/>
        </a:p>
      </dgm:t>
    </dgm:pt>
    <dgm:pt modelId="{B8C417FD-067F-D64F-A231-71D604437417}" type="parTrans" cxnId="{1CEF330C-F21C-7446-A822-117CF4AF70CC}">
      <dgm:prSet/>
      <dgm:spPr/>
      <dgm:t>
        <a:bodyPr/>
        <a:lstStyle/>
        <a:p>
          <a:endParaRPr lang="es-ES"/>
        </a:p>
      </dgm:t>
    </dgm:pt>
    <dgm:pt modelId="{560BBDDE-9006-6C48-8DF8-B31FD482EDDE}" type="sibTrans" cxnId="{1CEF330C-F21C-7446-A822-117CF4AF70CC}">
      <dgm:prSet/>
      <dgm:spPr/>
      <dgm:t>
        <a:bodyPr/>
        <a:lstStyle/>
        <a:p>
          <a:endParaRPr lang="es-ES"/>
        </a:p>
      </dgm:t>
    </dgm:pt>
    <dgm:pt modelId="{883D7796-9F30-4841-9932-E6FBD98B1C29}">
      <dgm:prSet/>
      <dgm:spPr/>
      <dgm:t>
        <a:bodyPr/>
        <a:lstStyle/>
        <a:p>
          <a:pPr rtl="0"/>
          <a:r>
            <a:rPr lang="is-IS" dirty="0" smtClean="0"/>
            <a:t>AGRICOLAS</a:t>
          </a:r>
          <a:endParaRPr lang="is-IS" dirty="0"/>
        </a:p>
      </dgm:t>
    </dgm:pt>
    <dgm:pt modelId="{3EBC9FA1-0DB4-7346-8114-ADA1EA5D7145}" type="parTrans" cxnId="{FF63DC2A-461E-1143-A0E4-1BC0902D453D}">
      <dgm:prSet/>
      <dgm:spPr/>
      <dgm:t>
        <a:bodyPr/>
        <a:lstStyle/>
        <a:p>
          <a:endParaRPr lang="es-ES"/>
        </a:p>
      </dgm:t>
    </dgm:pt>
    <dgm:pt modelId="{BA3731DB-ECF9-9B49-8612-4E23E34AFEF7}" type="sibTrans" cxnId="{FF63DC2A-461E-1143-A0E4-1BC0902D453D}">
      <dgm:prSet/>
      <dgm:spPr/>
      <dgm:t>
        <a:bodyPr/>
        <a:lstStyle/>
        <a:p>
          <a:endParaRPr lang="es-ES"/>
        </a:p>
      </dgm:t>
    </dgm:pt>
    <dgm:pt modelId="{8EB34B09-5B75-164C-A9E5-3A2A4160A94B}">
      <dgm:prSet/>
      <dgm:spPr/>
      <dgm:t>
        <a:bodyPr/>
        <a:lstStyle/>
        <a:p>
          <a:pPr rtl="0"/>
          <a:r>
            <a:rPr lang="is-IS" dirty="0" smtClean="0"/>
            <a:t>GANDERAS</a:t>
          </a:r>
          <a:endParaRPr lang="is-IS" dirty="0"/>
        </a:p>
      </dgm:t>
    </dgm:pt>
    <dgm:pt modelId="{58345825-44D4-274B-A75D-0C93FCC58611}" type="parTrans" cxnId="{AA5F91BC-AB13-064F-9FFC-FA608A9219D1}">
      <dgm:prSet/>
      <dgm:spPr/>
      <dgm:t>
        <a:bodyPr/>
        <a:lstStyle/>
        <a:p>
          <a:endParaRPr lang="es-ES"/>
        </a:p>
      </dgm:t>
    </dgm:pt>
    <dgm:pt modelId="{9A107F49-0CD2-D348-80B7-D3CD2DD69C7F}" type="sibTrans" cxnId="{AA5F91BC-AB13-064F-9FFC-FA608A9219D1}">
      <dgm:prSet/>
      <dgm:spPr/>
      <dgm:t>
        <a:bodyPr/>
        <a:lstStyle/>
        <a:p>
          <a:endParaRPr lang="es-ES"/>
        </a:p>
      </dgm:t>
    </dgm:pt>
    <dgm:pt modelId="{46C6663F-47BA-854B-8368-A809DE0E94EE}">
      <dgm:prSet/>
      <dgm:spPr/>
      <dgm:t>
        <a:bodyPr/>
        <a:lstStyle/>
        <a:p>
          <a:pPr rtl="0"/>
          <a:r>
            <a:rPr lang="is-IS" dirty="0" smtClean="0"/>
            <a:t>PESQUERAS</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3279D924-50C4-8948-BB6E-1A3666256DA7}">
      <dgm:prSet/>
      <dgm:spPr/>
      <dgm:t>
        <a:bodyPr/>
        <a:lstStyle/>
        <a:p>
          <a:pPr rtl="0"/>
          <a:r>
            <a:rPr lang="is-IS" dirty="0" smtClean="0"/>
            <a:t>SILVICOLAS</a:t>
          </a:r>
          <a:endParaRPr lang="is-IS" dirty="0"/>
        </a:p>
      </dgm:t>
    </dgm:pt>
    <dgm:pt modelId="{E32A2D8A-44B1-134B-8A26-7843AE2088F1}" type="parTrans" cxnId="{CBEA2305-70C4-EE4B-932A-16FDC0EF4E7C}">
      <dgm:prSet/>
      <dgm:spPr/>
      <dgm:t>
        <a:bodyPr/>
        <a:lstStyle/>
        <a:p>
          <a:endParaRPr lang="es-ES"/>
        </a:p>
      </dgm:t>
    </dgm:pt>
    <dgm:pt modelId="{CE3985A6-1F34-634C-B239-7B8751A5DEF2}" type="sibTrans" cxnId="{CBEA2305-70C4-EE4B-932A-16FDC0EF4E7C}">
      <dgm:prSet/>
      <dgm:spPr/>
      <dgm:t>
        <a:bodyPr/>
        <a:lstStyle/>
        <a:p>
          <a:endParaRPr lang="es-ES"/>
        </a:p>
      </dgm:t>
    </dgm:pt>
    <dgm:pt modelId="{62856298-4762-FC41-BAA2-81A27BD6D238}">
      <dgm:prSet/>
      <dgm:spPr/>
      <dgm:t>
        <a:bodyPr/>
        <a:lstStyle/>
        <a:p>
          <a:pPr algn="just" rtl="0"/>
          <a:r>
            <a:rPr lang="is-IS" dirty="0" smtClean="0"/>
            <a:t> E</a:t>
          </a:r>
          <a:r>
            <a:rPr lang="es-ES_tradnl" dirty="0" err="1" smtClean="0"/>
            <a:t>xtracción</a:t>
          </a:r>
          <a:r>
            <a:rPr lang="es-ES_tradnl" dirty="0" smtClean="0"/>
            <a:t>, conservación o transformación de materias primas, acabado de productos y la elaboración de satisfactores.</a:t>
          </a:r>
          <a:endParaRPr lang="is-IS" dirty="0"/>
        </a:p>
      </dgm:t>
    </dgm:pt>
    <dgm:pt modelId="{5D25E834-E380-2F4E-A73D-31D95B8BB3C8}" type="parTrans" cxnId="{C4FEF70C-D32C-D34D-83CE-70CBB1C7ABD2}">
      <dgm:prSet/>
      <dgm:spPr/>
      <dgm:t>
        <a:bodyPr/>
        <a:lstStyle/>
        <a:p>
          <a:endParaRPr lang="es-ES"/>
        </a:p>
      </dgm:t>
    </dgm:pt>
    <dgm:pt modelId="{AB131BBE-4383-D94C-A351-EA49D9ACE1E0}" type="sibTrans" cxnId="{C4FEF70C-D32C-D34D-83CE-70CBB1C7ABD2}">
      <dgm:prSet/>
      <dgm:spPr/>
      <dgm:t>
        <a:bodyPr/>
        <a:lstStyle/>
        <a:p>
          <a:endParaRPr lang="es-ES"/>
        </a:p>
      </dgm:t>
    </dgm:pt>
    <dgm:pt modelId="{46A71EA1-501C-3E45-9B70-7C5DA31FCC8B}">
      <dgm:prSet/>
      <dgm:spPr/>
      <dgm:t>
        <a:bodyPr/>
        <a:lstStyle/>
        <a:p>
          <a:pPr algn="just" rtl="0"/>
          <a:r>
            <a:rPr lang="es-ES_tradnl" dirty="0" smtClean="0"/>
            <a:t>Siembra, cultivo, cosecha y la primera enajenación de los productos obtenidos, que no hayan sido objeto de transformación industrial</a:t>
          </a:r>
          <a:endParaRPr lang="is-IS" dirty="0"/>
        </a:p>
      </dgm:t>
    </dgm:pt>
    <dgm:pt modelId="{D7182296-EF7B-894B-9311-4492A01B1B18}" type="parTrans" cxnId="{1D69E7E0-9D26-BE4E-8CEC-6007E9112556}">
      <dgm:prSet/>
      <dgm:spPr/>
      <dgm:t>
        <a:bodyPr/>
        <a:lstStyle/>
        <a:p>
          <a:endParaRPr lang="es-ES"/>
        </a:p>
      </dgm:t>
    </dgm:pt>
    <dgm:pt modelId="{1F2E6989-A6C4-5B4D-8631-9A670B87FB76}" type="sibTrans" cxnId="{1D69E7E0-9D26-BE4E-8CEC-6007E9112556}">
      <dgm:prSet/>
      <dgm:spPr/>
      <dgm:t>
        <a:bodyPr/>
        <a:lstStyle/>
        <a:p>
          <a:endParaRPr lang="es-ES"/>
        </a:p>
      </dgm:t>
    </dgm:pt>
    <dgm:pt modelId="{1278A4E0-B1A2-6048-A602-0E1DB7E07BD1}">
      <dgm:prSet/>
      <dgm:spPr/>
      <dgm:t>
        <a:bodyPr/>
        <a:lstStyle/>
        <a:p>
          <a:pPr algn="just" rtl="0"/>
          <a:r>
            <a:rPr lang="es-ES_tradnl" dirty="0" smtClean="0"/>
            <a:t> Cría y engorda de ganado, aves de corral y animales, así como la primera enajenación de sus productos, que no hayan sido objeto de transformación industrial.</a:t>
          </a:r>
          <a:endParaRPr lang="is-IS" dirty="0"/>
        </a:p>
      </dgm:t>
    </dgm:pt>
    <dgm:pt modelId="{C13FCB54-45A4-5C41-877A-3191C3B654DB}" type="parTrans" cxnId="{F371C338-28AC-5947-B200-A0F1B25E8793}">
      <dgm:prSet/>
      <dgm:spPr/>
      <dgm:t>
        <a:bodyPr/>
        <a:lstStyle/>
        <a:p>
          <a:endParaRPr lang="es-ES"/>
        </a:p>
      </dgm:t>
    </dgm:pt>
    <dgm:pt modelId="{A9DB96E4-1AA6-7040-83F2-425D7CFE851F}" type="sibTrans" cxnId="{F371C338-28AC-5947-B200-A0F1B25E8793}">
      <dgm:prSet/>
      <dgm:spPr/>
      <dgm:t>
        <a:bodyPr/>
        <a:lstStyle/>
        <a:p>
          <a:endParaRPr lang="es-ES"/>
        </a:p>
      </dgm:t>
    </dgm:pt>
    <dgm:pt modelId="{A35F9F8A-02A1-2243-ADB9-25F90945E35F}">
      <dgm:prSet/>
      <dgm:spPr/>
      <dgm:t>
        <a:bodyPr/>
        <a:lstStyle/>
        <a:p>
          <a:pPr algn="just" rtl="0"/>
          <a:r>
            <a:rPr lang="es-ES_tradnl"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1DF3435E-F466-E34A-8D58-2AC64CF86A4C}">
      <dgm:prSet/>
      <dgm:spPr/>
      <dgm:t>
        <a:bodyPr/>
        <a:lstStyle/>
        <a:p>
          <a:pPr algn="just" rtl="0"/>
          <a:r>
            <a:rPr lang="es-ES_tradnl"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dirty="0"/>
        </a:p>
      </dgm:t>
    </dgm:pt>
    <dgm:pt modelId="{F4ACD350-C423-BB47-8655-A1FD00CD8A50}" type="parTrans" cxnId="{94F16720-A7F2-7548-9CB1-298321B9C22C}">
      <dgm:prSet/>
      <dgm:spPr/>
      <dgm:t>
        <a:bodyPr/>
        <a:lstStyle/>
        <a:p>
          <a:endParaRPr lang="es-ES"/>
        </a:p>
      </dgm:t>
    </dgm:pt>
    <dgm:pt modelId="{763F617A-6103-DA4B-93CA-ACD4813D8763}" type="sibTrans" cxnId="{94F16720-A7F2-7548-9CB1-298321B9C22C}">
      <dgm:prSet/>
      <dgm:spPr/>
      <dgm:t>
        <a:bodyPr/>
        <a:lstStyle/>
        <a:p>
          <a:endParaRPr lang="es-ES"/>
        </a:p>
      </dgm:t>
    </dgm:pt>
    <dgm:pt modelId="{A7029E6F-1DFC-364B-BBA4-68615FE964E7}">
      <dgm:prSet/>
      <dgm:spPr/>
      <dgm:t>
        <a:bodyPr/>
        <a:lstStyle/>
        <a:p>
          <a:pPr rtl="0"/>
          <a:r>
            <a:rPr lang="is-IS" dirty="0" smtClean="0"/>
            <a:t>COMERCIALES:</a:t>
          </a:r>
          <a:endParaRPr lang="is-IS" dirty="0"/>
        </a:p>
      </dgm:t>
    </dgm:pt>
    <dgm:pt modelId="{4FF23896-349E-E143-81BB-E370CF0B93C9}" type="parTrans" cxnId="{C934AA01-D25B-804F-8B25-E83DB325A729}">
      <dgm:prSet/>
      <dgm:spPr/>
      <dgm:t>
        <a:bodyPr/>
        <a:lstStyle/>
        <a:p>
          <a:endParaRPr lang="es-ES"/>
        </a:p>
      </dgm:t>
    </dgm:pt>
    <dgm:pt modelId="{EB9723B2-74CF-EF4A-9C3C-381743799005}" type="sibTrans" cxnId="{C934AA01-D25B-804F-8B25-E83DB325A729}">
      <dgm:prSet/>
      <dgm:spPr/>
      <dgm:t>
        <a:bodyPr/>
        <a:lstStyle/>
        <a:p>
          <a:endParaRPr lang="es-ES"/>
        </a:p>
      </dgm:t>
    </dgm:pt>
    <dgm:pt modelId="{5ED21C22-98DA-3F48-9E47-254E193DF51A}">
      <dgm:prSet/>
      <dgm:spPr/>
      <dgm:t>
        <a:bodyPr/>
        <a:lstStyle/>
        <a:p>
          <a:pPr algn="just" rtl="0"/>
          <a:r>
            <a:rPr lang="es-ES_tradnl" dirty="0" smtClean="0"/>
            <a:t>las que de conformidad con las leyes federales tienen ese carácter y no están comprendidas en las fracciones siguientes.</a:t>
          </a:r>
          <a:endParaRPr lang="is-IS" dirty="0"/>
        </a:p>
      </dgm:t>
    </dgm:pt>
    <dgm:pt modelId="{B7D285EC-97E1-174C-8C26-34F5BBFE53EC}" type="parTrans" cxnId="{22079E06-6FC5-3942-8E5D-E2172E107971}">
      <dgm:prSet/>
      <dgm:spPr/>
      <dgm:t>
        <a:bodyPr/>
        <a:lstStyle/>
        <a:p>
          <a:endParaRPr lang="es-ES"/>
        </a:p>
      </dgm:t>
    </dgm:pt>
    <dgm:pt modelId="{44D42B93-46DA-E148-96FF-2C828590ADD8}" type="sibTrans" cxnId="{22079E06-6FC5-3942-8E5D-E2172E107971}">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172FA0C1-B6CB-EA41-AAB4-407B3A5CB743}" type="pres">
      <dgm:prSet presAssocID="{A7029E6F-1DFC-364B-BBA4-68615FE964E7}" presName="composite" presStyleCnt="0"/>
      <dgm:spPr/>
    </dgm:pt>
    <dgm:pt modelId="{8A630E67-01F0-DB41-A568-9EB4297368E0}" type="pres">
      <dgm:prSet presAssocID="{A7029E6F-1DFC-364B-BBA4-68615FE964E7}" presName="parTx" presStyleLbl="alignNode1" presStyleIdx="0" presStyleCnt="6">
        <dgm:presLayoutVars>
          <dgm:chMax val="0"/>
          <dgm:chPref val="0"/>
          <dgm:bulletEnabled val="1"/>
        </dgm:presLayoutVars>
      </dgm:prSet>
      <dgm:spPr/>
      <dgm:t>
        <a:bodyPr/>
        <a:lstStyle/>
        <a:p>
          <a:endParaRPr lang="es-ES"/>
        </a:p>
      </dgm:t>
    </dgm:pt>
    <dgm:pt modelId="{C3B28084-E098-B146-86D4-615109DC58B0}" type="pres">
      <dgm:prSet presAssocID="{A7029E6F-1DFC-364B-BBA4-68615FE964E7}" presName="desTx" presStyleLbl="alignAccFollowNode1" presStyleIdx="0" presStyleCnt="6">
        <dgm:presLayoutVars>
          <dgm:bulletEnabled val="1"/>
        </dgm:presLayoutVars>
      </dgm:prSet>
      <dgm:spPr/>
      <dgm:t>
        <a:bodyPr/>
        <a:lstStyle/>
        <a:p>
          <a:endParaRPr lang="es-ES"/>
        </a:p>
      </dgm:t>
    </dgm:pt>
    <dgm:pt modelId="{5DBD9FCE-78D4-FF45-8791-9B3916F2529A}" type="pres">
      <dgm:prSet presAssocID="{EB9723B2-74CF-EF4A-9C3C-381743799005}" presName="space" presStyleCnt="0"/>
      <dgm:spPr/>
    </dgm:pt>
    <dgm:pt modelId="{78D6B27D-A7FC-1449-8013-762DCE15A20F}" type="pres">
      <dgm:prSet presAssocID="{CF198326-605C-5146-B111-2366504169E7}" presName="composite" presStyleCnt="0"/>
      <dgm:spPr/>
    </dgm:pt>
    <dgm:pt modelId="{DFBD5E56-10FE-884B-AFF3-9A113F5EEB70}" type="pres">
      <dgm:prSet presAssocID="{CF198326-605C-5146-B111-2366504169E7}" presName="parTx" presStyleLbl="alignNode1" presStyleIdx="1" presStyleCnt="6">
        <dgm:presLayoutVars>
          <dgm:chMax val="0"/>
          <dgm:chPref val="0"/>
          <dgm:bulletEnabled val="1"/>
        </dgm:presLayoutVars>
      </dgm:prSet>
      <dgm:spPr/>
      <dgm:t>
        <a:bodyPr/>
        <a:lstStyle/>
        <a:p>
          <a:endParaRPr lang="es-ES"/>
        </a:p>
      </dgm:t>
    </dgm:pt>
    <dgm:pt modelId="{A1968851-C9A1-4E41-AE80-20B5BDCAC8CF}" type="pres">
      <dgm:prSet presAssocID="{CF198326-605C-5146-B111-2366504169E7}" presName="desTx" presStyleLbl="alignAccFollowNode1" presStyleIdx="1" presStyleCnt="6">
        <dgm:presLayoutVars>
          <dgm:bulletEnabled val="1"/>
        </dgm:presLayoutVars>
      </dgm:prSet>
      <dgm:spPr/>
      <dgm:t>
        <a:bodyPr/>
        <a:lstStyle/>
        <a:p>
          <a:endParaRPr lang="es-ES"/>
        </a:p>
      </dgm:t>
    </dgm:pt>
    <dgm:pt modelId="{1CA68F2A-AD3B-B544-B20C-51FA8C9628FA}" type="pres">
      <dgm:prSet presAssocID="{560BBDDE-9006-6C48-8DF8-B31FD482EDDE}" presName="space" presStyleCnt="0"/>
      <dgm:spPr/>
    </dgm:pt>
    <dgm:pt modelId="{5B69AF07-12FD-AC43-AB7D-410AADBA379A}" type="pres">
      <dgm:prSet presAssocID="{883D7796-9F30-4841-9932-E6FBD98B1C29}" presName="composite" presStyleCnt="0"/>
      <dgm:spPr/>
    </dgm:pt>
    <dgm:pt modelId="{78860376-81C0-0C48-BB5E-9F8BD7D27885}" type="pres">
      <dgm:prSet presAssocID="{883D7796-9F30-4841-9932-E6FBD98B1C29}" presName="parTx" presStyleLbl="alignNode1" presStyleIdx="2" presStyleCnt="6">
        <dgm:presLayoutVars>
          <dgm:chMax val="0"/>
          <dgm:chPref val="0"/>
          <dgm:bulletEnabled val="1"/>
        </dgm:presLayoutVars>
      </dgm:prSet>
      <dgm:spPr/>
      <dgm:t>
        <a:bodyPr/>
        <a:lstStyle/>
        <a:p>
          <a:endParaRPr lang="es-ES"/>
        </a:p>
      </dgm:t>
    </dgm:pt>
    <dgm:pt modelId="{F95F1A12-E26A-3246-B1DC-BCDFBFBC8951}" type="pres">
      <dgm:prSet presAssocID="{883D7796-9F30-4841-9932-E6FBD98B1C29}" presName="desTx" presStyleLbl="alignAccFollowNode1" presStyleIdx="2" presStyleCnt="6">
        <dgm:presLayoutVars>
          <dgm:bulletEnabled val="1"/>
        </dgm:presLayoutVars>
      </dgm:prSet>
      <dgm:spPr/>
      <dgm:t>
        <a:bodyPr/>
        <a:lstStyle/>
        <a:p>
          <a:endParaRPr lang="es-ES"/>
        </a:p>
      </dgm:t>
    </dgm:pt>
    <dgm:pt modelId="{C4777DF4-0301-3C43-BBFD-9BAC621C2D82}" type="pres">
      <dgm:prSet presAssocID="{BA3731DB-ECF9-9B49-8612-4E23E34AFEF7}" presName="space" presStyleCnt="0"/>
      <dgm:spPr/>
    </dgm:pt>
    <dgm:pt modelId="{77A473CC-BDC3-4E4F-88EC-80CACCDA7664}" type="pres">
      <dgm:prSet presAssocID="{8EB34B09-5B75-164C-A9E5-3A2A4160A94B}" presName="composite" presStyleCnt="0"/>
      <dgm:spPr/>
    </dgm:pt>
    <dgm:pt modelId="{5D775F75-FE15-0E4F-A8B2-948860B58583}" type="pres">
      <dgm:prSet presAssocID="{8EB34B09-5B75-164C-A9E5-3A2A4160A94B}" presName="parTx" presStyleLbl="alignNode1" presStyleIdx="3" presStyleCnt="6">
        <dgm:presLayoutVars>
          <dgm:chMax val="0"/>
          <dgm:chPref val="0"/>
          <dgm:bulletEnabled val="1"/>
        </dgm:presLayoutVars>
      </dgm:prSet>
      <dgm:spPr/>
      <dgm:t>
        <a:bodyPr/>
        <a:lstStyle/>
        <a:p>
          <a:endParaRPr lang="es-ES"/>
        </a:p>
      </dgm:t>
    </dgm:pt>
    <dgm:pt modelId="{B7435E85-7B67-0E47-B9E1-D9C81214A60B}" type="pres">
      <dgm:prSet presAssocID="{8EB34B09-5B75-164C-A9E5-3A2A4160A94B}" presName="desTx" presStyleLbl="alignAccFollowNode1" presStyleIdx="3" presStyleCnt="6">
        <dgm:presLayoutVars>
          <dgm:bulletEnabled val="1"/>
        </dgm:presLayoutVars>
      </dgm:prSet>
      <dgm:spPr/>
      <dgm:t>
        <a:bodyPr/>
        <a:lstStyle/>
        <a:p>
          <a:endParaRPr lang="es-ES"/>
        </a:p>
      </dgm:t>
    </dgm:pt>
    <dgm:pt modelId="{5ACE924D-842A-3F4B-ACC9-CB97768B8A5E}" type="pres">
      <dgm:prSet presAssocID="{9A107F49-0CD2-D348-80B7-D3CD2DD69C7F}" presName="space" presStyleCnt="0"/>
      <dgm:spPr/>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4" presStyleCnt="6">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4" presStyleCnt="6">
        <dgm:presLayoutVars>
          <dgm:bulletEnabled val="1"/>
        </dgm:presLayoutVars>
      </dgm:prSet>
      <dgm:spPr/>
      <dgm:t>
        <a:bodyPr/>
        <a:lstStyle/>
        <a:p>
          <a:endParaRPr lang="es-ES"/>
        </a:p>
      </dgm:t>
    </dgm:pt>
    <dgm:pt modelId="{2970F09A-2DE0-3143-8C09-C6FE8A2E71DA}" type="pres">
      <dgm:prSet presAssocID="{C184B58C-5B1A-7340-9EF9-0CFB88D7EE9F}" presName="space" presStyleCnt="0"/>
      <dgm:spPr/>
    </dgm:pt>
    <dgm:pt modelId="{A7442556-35C3-F647-8417-3DC35A029272}" type="pres">
      <dgm:prSet presAssocID="{3279D924-50C4-8948-BB6E-1A3666256DA7}" presName="composite" presStyleCnt="0"/>
      <dgm:spPr/>
    </dgm:pt>
    <dgm:pt modelId="{3C463F01-9F22-5B40-9532-B3B65BE02B5B}" type="pres">
      <dgm:prSet presAssocID="{3279D924-50C4-8948-BB6E-1A3666256DA7}" presName="parTx" presStyleLbl="alignNode1" presStyleIdx="5" presStyleCnt="6">
        <dgm:presLayoutVars>
          <dgm:chMax val="0"/>
          <dgm:chPref val="0"/>
          <dgm:bulletEnabled val="1"/>
        </dgm:presLayoutVars>
      </dgm:prSet>
      <dgm:spPr/>
      <dgm:t>
        <a:bodyPr/>
        <a:lstStyle/>
        <a:p>
          <a:endParaRPr lang="es-ES"/>
        </a:p>
      </dgm:t>
    </dgm:pt>
    <dgm:pt modelId="{2F81EE00-C9B2-B049-B4E4-F51D13F8D0F3}" type="pres">
      <dgm:prSet presAssocID="{3279D924-50C4-8948-BB6E-1A3666256DA7}" presName="desTx" presStyleLbl="alignAccFollowNode1" presStyleIdx="5" presStyleCnt="6">
        <dgm:presLayoutVars>
          <dgm:bulletEnabled val="1"/>
        </dgm:presLayoutVars>
      </dgm:prSet>
      <dgm:spPr/>
      <dgm:t>
        <a:bodyPr/>
        <a:lstStyle/>
        <a:p>
          <a:endParaRPr lang="es-ES"/>
        </a:p>
      </dgm:t>
    </dgm:pt>
  </dgm:ptLst>
  <dgm:cxnLst>
    <dgm:cxn modelId="{1CEF330C-F21C-7446-A822-117CF4AF70CC}" srcId="{974C1A15-2982-E34C-AA9A-75BB1CD7F5A0}" destId="{CF198326-605C-5146-B111-2366504169E7}" srcOrd="1" destOrd="0" parTransId="{B8C417FD-067F-D64F-A231-71D604437417}" sibTransId="{560BBDDE-9006-6C48-8DF8-B31FD482EDDE}"/>
    <dgm:cxn modelId="{07506038-2232-2349-8742-A695094F3403}" type="presOf" srcId="{A7029E6F-1DFC-364B-BBA4-68615FE964E7}" destId="{8A630E67-01F0-DB41-A568-9EB4297368E0}" srcOrd="0" destOrd="0" presId="urn:microsoft.com/office/officeart/2005/8/layout/hList1"/>
    <dgm:cxn modelId="{39262A68-BCC2-1A44-A3C9-CB43DE25188A}" type="presOf" srcId="{A35F9F8A-02A1-2243-ADB9-25F90945E35F}" destId="{6979A96B-528D-A54E-966E-4609F243D9A8}" srcOrd="0" destOrd="0" presId="urn:microsoft.com/office/officeart/2005/8/layout/hList1"/>
    <dgm:cxn modelId="{1169A5CE-272A-7B46-828C-0FA618387F2A}" srcId="{46C6663F-47BA-854B-8368-A809DE0E94EE}" destId="{A35F9F8A-02A1-2243-ADB9-25F90945E35F}" srcOrd="0" destOrd="0" parTransId="{22135F5C-10DA-7847-85E5-090840486963}" sibTransId="{2C9F4758-B87E-7E46-815F-BCB804725C1B}"/>
    <dgm:cxn modelId="{F371C338-28AC-5947-B200-A0F1B25E8793}" srcId="{8EB34B09-5B75-164C-A9E5-3A2A4160A94B}" destId="{1278A4E0-B1A2-6048-A602-0E1DB7E07BD1}" srcOrd="0" destOrd="0" parTransId="{C13FCB54-45A4-5C41-877A-3191C3B654DB}" sibTransId="{A9DB96E4-1AA6-7040-83F2-425D7CFE851F}"/>
    <dgm:cxn modelId="{1D69E7E0-9D26-BE4E-8CEC-6007E9112556}" srcId="{883D7796-9F30-4841-9932-E6FBD98B1C29}" destId="{46A71EA1-501C-3E45-9B70-7C5DA31FCC8B}" srcOrd="0" destOrd="0" parTransId="{D7182296-EF7B-894B-9311-4492A01B1B18}" sibTransId="{1F2E6989-A6C4-5B4D-8631-9A670B87FB76}"/>
    <dgm:cxn modelId="{81DFE4EA-421C-5142-A905-786FA4AED1E6}" srcId="{974C1A15-2982-E34C-AA9A-75BB1CD7F5A0}" destId="{46C6663F-47BA-854B-8368-A809DE0E94EE}" srcOrd="4" destOrd="0" parTransId="{F6B45A1A-0C94-7A49-90FD-7225FD43ABA0}" sibTransId="{C184B58C-5B1A-7340-9EF9-0CFB88D7EE9F}"/>
    <dgm:cxn modelId="{B12076C9-D62F-0A49-9B15-248526A2CBC1}" type="presOf" srcId="{CF198326-605C-5146-B111-2366504169E7}" destId="{DFBD5E56-10FE-884B-AFF3-9A113F5EEB70}" srcOrd="0" destOrd="0" presId="urn:microsoft.com/office/officeart/2005/8/layout/hList1"/>
    <dgm:cxn modelId="{4C142A40-1608-584C-9F7C-A7C07B8FD86B}" type="presOf" srcId="{46A71EA1-501C-3E45-9B70-7C5DA31FCC8B}" destId="{F95F1A12-E26A-3246-B1DC-BCDFBFBC8951}" srcOrd="0" destOrd="0" presId="urn:microsoft.com/office/officeart/2005/8/layout/hList1"/>
    <dgm:cxn modelId="{FF63DC2A-461E-1143-A0E4-1BC0902D453D}" srcId="{974C1A15-2982-E34C-AA9A-75BB1CD7F5A0}" destId="{883D7796-9F30-4841-9932-E6FBD98B1C29}" srcOrd="2" destOrd="0" parTransId="{3EBC9FA1-0DB4-7346-8114-ADA1EA5D7145}" sibTransId="{BA3731DB-ECF9-9B49-8612-4E23E34AFEF7}"/>
    <dgm:cxn modelId="{AA5F91BC-AB13-064F-9FFC-FA608A9219D1}" srcId="{974C1A15-2982-E34C-AA9A-75BB1CD7F5A0}" destId="{8EB34B09-5B75-164C-A9E5-3A2A4160A94B}" srcOrd="3" destOrd="0" parTransId="{58345825-44D4-274B-A75D-0C93FCC58611}" sibTransId="{9A107F49-0CD2-D348-80B7-D3CD2DD69C7F}"/>
    <dgm:cxn modelId="{4B19F99F-A91E-384C-A816-DB3D32643F7F}" type="presOf" srcId="{3279D924-50C4-8948-BB6E-1A3666256DA7}" destId="{3C463F01-9F22-5B40-9532-B3B65BE02B5B}" srcOrd="0" destOrd="0" presId="urn:microsoft.com/office/officeart/2005/8/layout/hList1"/>
    <dgm:cxn modelId="{C934AA01-D25B-804F-8B25-E83DB325A729}" srcId="{974C1A15-2982-E34C-AA9A-75BB1CD7F5A0}" destId="{A7029E6F-1DFC-364B-BBA4-68615FE964E7}" srcOrd="0" destOrd="0" parTransId="{4FF23896-349E-E143-81BB-E370CF0B93C9}" sibTransId="{EB9723B2-74CF-EF4A-9C3C-381743799005}"/>
    <dgm:cxn modelId="{D2D658B3-7BE3-6746-8F85-643508E14814}" type="presOf" srcId="{5ED21C22-98DA-3F48-9E47-254E193DF51A}" destId="{C3B28084-E098-B146-86D4-615109DC58B0}" srcOrd="0" destOrd="0" presId="urn:microsoft.com/office/officeart/2005/8/layout/hList1"/>
    <dgm:cxn modelId="{41D81FF8-3ACE-1544-8F32-95C76B6E8975}" type="presOf" srcId="{974C1A15-2982-E34C-AA9A-75BB1CD7F5A0}" destId="{B77ECE79-862B-5341-B563-90242EFCC0B8}" srcOrd="0" destOrd="0" presId="urn:microsoft.com/office/officeart/2005/8/layout/hList1"/>
    <dgm:cxn modelId="{0D05FAEA-3BE1-804A-A3E2-50379A19D153}" type="presOf" srcId="{883D7796-9F30-4841-9932-E6FBD98B1C29}" destId="{78860376-81C0-0C48-BB5E-9F8BD7D27885}" srcOrd="0" destOrd="0" presId="urn:microsoft.com/office/officeart/2005/8/layout/hList1"/>
    <dgm:cxn modelId="{C4FEF70C-D32C-D34D-83CE-70CBB1C7ABD2}" srcId="{CF198326-605C-5146-B111-2366504169E7}" destId="{62856298-4762-FC41-BAA2-81A27BD6D238}" srcOrd="0" destOrd="0" parTransId="{5D25E834-E380-2F4E-A73D-31D95B8BB3C8}" sibTransId="{AB131BBE-4383-D94C-A351-EA49D9ACE1E0}"/>
    <dgm:cxn modelId="{8B91B3BA-7595-794F-A85C-989BEE50E0B7}" type="presOf" srcId="{1DF3435E-F466-E34A-8D58-2AC64CF86A4C}" destId="{2F81EE00-C9B2-B049-B4E4-F51D13F8D0F3}" srcOrd="0" destOrd="0" presId="urn:microsoft.com/office/officeart/2005/8/layout/hList1"/>
    <dgm:cxn modelId="{796C0CD9-2E5A-7949-B1CA-07848196E7F8}" type="presOf" srcId="{62856298-4762-FC41-BAA2-81A27BD6D238}" destId="{A1968851-C9A1-4E41-AE80-20B5BDCAC8CF}" srcOrd="0" destOrd="0" presId="urn:microsoft.com/office/officeart/2005/8/layout/hList1"/>
    <dgm:cxn modelId="{A96BA013-9FD6-894F-919C-C8781A1AA0C5}" type="presOf" srcId="{46C6663F-47BA-854B-8368-A809DE0E94EE}" destId="{90709160-BB98-5A43-8392-F045F3F01628}" srcOrd="0" destOrd="0" presId="urn:microsoft.com/office/officeart/2005/8/layout/hList1"/>
    <dgm:cxn modelId="{22079E06-6FC5-3942-8E5D-E2172E107971}" srcId="{A7029E6F-1DFC-364B-BBA4-68615FE964E7}" destId="{5ED21C22-98DA-3F48-9E47-254E193DF51A}" srcOrd="0" destOrd="0" parTransId="{B7D285EC-97E1-174C-8C26-34F5BBFE53EC}" sibTransId="{44D42B93-46DA-E148-96FF-2C828590ADD8}"/>
    <dgm:cxn modelId="{752EBD3E-203C-F14D-8905-17BE0A05A269}" type="presOf" srcId="{1278A4E0-B1A2-6048-A602-0E1DB7E07BD1}" destId="{B7435E85-7B67-0E47-B9E1-D9C81214A60B}" srcOrd="0" destOrd="0" presId="urn:microsoft.com/office/officeart/2005/8/layout/hList1"/>
    <dgm:cxn modelId="{4F74A906-50AD-4E4A-883C-6510761011CE}" type="presOf" srcId="{8EB34B09-5B75-164C-A9E5-3A2A4160A94B}" destId="{5D775F75-FE15-0E4F-A8B2-948860B58583}" srcOrd="0" destOrd="0" presId="urn:microsoft.com/office/officeart/2005/8/layout/hList1"/>
    <dgm:cxn modelId="{94F16720-A7F2-7548-9CB1-298321B9C22C}" srcId="{3279D924-50C4-8948-BB6E-1A3666256DA7}" destId="{1DF3435E-F466-E34A-8D58-2AC64CF86A4C}" srcOrd="0" destOrd="0" parTransId="{F4ACD350-C423-BB47-8655-A1FD00CD8A50}" sibTransId="{763F617A-6103-DA4B-93CA-ACD4813D8763}"/>
    <dgm:cxn modelId="{CBEA2305-70C4-EE4B-932A-16FDC0EF4E7C}" srcId="{974C1A15-2982-E34C-AA9A-75BB1CD7F5A0}" destId="{3279D924-50C4-8948-BB6E-1A3666256DA7}" srcOrd="5" destOrd="0" parTransId="{E32A2D8A-44B1-134B-8A26-7843AE2088F1}" sibTransId="{CE3985A6-1F34-634C-B239-7B8751A5DEF2}"/>
    <dgm:cxn modelId="{5A26C8D8-07C3-B947-98B8-9164BE36595A}" type="presParOf" srcId="{B77ECE79-862B-5341-B563-90242EFCC0B8}" destId="{172FA0C1-B6CB-EA41-AAB4-407B3A5CB743}" srcOrd="0" destOrd="0" presId="urn:microsoft.com/office/officeart/2005/8/layout/hList1"/>
    <dgm:cxn modelId="{C26A90D2-5A50-FD47-A4F2-3AC86659F071}" type="presParOf" srcId="{172FA0C1-B6CB-EA41-AAB4-407B3A5CB743}" destId="{8A630E67-01F0-DB41-A568-9EB4297368E0}" srcOrd="0" destOrd="0" presId="urn:microsoft.com/office/officeart/2005/8/layout/hList1"/>
    <dgm:cxn modelId="{097D1F0C-28F2-B24D-8B3B-771779869060}" type="presParOf" srcId="{172FA0C1-B6CB-EA41-AAB4-407B3A5CB743}" destId="{C3B28084-E098-B146-86D4-615109DC58B0}" srcOrd="1" destOrd="0" presId="urn:microsoft.com/office/officeart/2005/8/layout/hList1"/>
    <dgm:cxn modelId="{8BCE6C33-5C58-764F-BC3D-3E96F463C3CD}" type="presParOf" srcId="{B77ECE79-862B-5341-B563-90242EFCC0B8}" destId="{5DBD9FCE-78D4-FF45-8791-9B3916F2529A}" srcOrd="1" destOrd="0" presId="urn:microsoft.com/office/officeart/2005/8/layout/hList1"/>
    <dgm:cxn modelId="{AB6E2977-E64D-F945-A2C2-DE9FDEA40379}" type="presParOf" srcId="{B77ECE79-862B-5341-B563-90242EFCC0B8}" destId="{78D6B27D-A7FC-1449-8013-762DCE15A20F}" srcOrd="2" destOrd="0" presId="urn:microsoft.com/office/officeart/2005/8/layout/hList1"/>
    <dgm:cxn modelId="{A86803B2-ED55-1041-9085-C35E10A7E14E}" type="presParOf" srcId="{78D6B27D-A7FC-1449-8013-762DCE15A20F}" destId="{DFBD5E56-10FE-884B-AFF3-9A113F5EEB70}" srcOrd="0" destOrd="0" presId="urn:microsoft.com/office/officeart/2005/8/layout/hList1"/>
    <dgm:cxn modelId="{7230089B-F809-074F-8311-1EAAD8362A86}" type="presParOf" srcId="{78D6B27D-A7FC-1449-8013-762DCE15A20F}" destId="{A1968851-C9A1-4E41-AE80-20B5BDCAC8CF}" srcOrd="1" destOrd="0" presId="urn:microsoft.com/office/officeart/2005/8/layout/hList1"/>
    <dgm:cxn modelId="{8BA8F486-E93E-F84A-9FBD-E7E14A367F27}" type="presParOf" srcId="{B77ECE79-862B-5341-B563-90242EFCC0B8}" destId="{1CA68F2A-AD3B-B544-B20C-51FA8C9628FA}" srcOrd="3" destOrd="0" presId="urn:microsoft.com/office/officeart/2005/8/layout/hList1"/>
    <dgm:cxn modelId="{D844A126-211C-C24C-8CE6-BF57B0EF0960}" type="presParOf" srcId="{B77ECE79-862B-5341-B563-90242EFCC0B8}" destId="{5B69AF07-12FD-AC43-AB7D-410AADBA379A}" srcOrd="4" destOrd="0" presId="urn:microsoft.com/office/officeart/2005/8/layout/hList1"/>
    <dgm:cxn modelId="{13E97B2E-A428-E74B-A09F-5374DAB3136B}" type="presParOf" srcId="{5B69AF07-12FD-AC43-AB7D-410AADBA379A}" destId="{78860376-81C0-0C48-BB5E-9F8BD7D27885}" srcOrd="0" destOrd="0" presId="urn:microsoft.com/office/officeart/2005/8/layout/hList1"/>
    <dgm:cxn modelId="{6044129F-BEEC-F845-9014-E0A734F534F7}" type="presParOf" srcId="{5B69AF07-12FD-AC43-AB7D-410AADBA379A}" destId="{F95F1A12-E26A-3246-B1DC-BCDFBFBC8951}" srcOrd="1" destOrd="0" presId="urn:microsoft.com/office/officeart/2005/8/layout/hList1"/>
    <dgm:cxn modelId="{1220D445-9994-544F-BE3D-15260FE64BF0}" type="presParOf" srcId="{B77ECE79-862B-5341-B563-90242EFCC0B8}" destId="{C4777DF4-0301-3C43-BBFD-9BAC621C2D82}" srcOrd="5" destOrd="0" presId="urn:microsoft.com/office/officeart/2005/8/layout/hList1"/>
    <dgm:cxn modelId="{297BFA1C-9CC3-1248-AC43-BF3602859990}" type="presParOf" srcId="{B77ECE79-862B-5341-B563-90242EFCC0B8}" destId="{77A473CC-BDC3-4E4F-88EC-80CACCDA7664}" srcOrd="6" destOrd="0" presId="urn:microsoft.com/office/officeart/2005/8/layout/hList1"/>
    <dgm:cxn modelId="{52A6B68D-17AA-9640-AB1A-0D11D0C9701F}" type="presParOf" srcId="{77A473CC-BDC3-4E4F-88EC-80CACCDA7664}" destId="{5D775F75-FE15-0E4F-A8B2-948860B58583}" srcOrd="0" destOrd="0" presId="urn:microsoft.com/office/officeart/2005/8/layout/hList1"/>
    <dgm:cxn modelId="{C2209BD8-87E7-5D40-9F44-EAFBFE9836D3}" type="presParOf" srcId="{77A473CC-BDC3-4E4F-88EC-80CACCDA7664}" destId="{B7435E85-7B67-0E47-B9E1-D9C81214A60B}" srcOrd="1" destOrd="0" presId="urn:microsoft.com/office/officeart/2005/8/layout/hList1"/>
    <dgm:cxn modelId="{9EFB0B2E-EA0A-2C4E-9870-7C2B58DA1AF3}" type="presParOf" srcId="{B77ECE79-862B-5341-B563-90242EFCC0B8}" destId="{5ACE924D-842A-3F4B-ACC9-CB97768B8A5E}" srcOrd="7" destOrd="0" presId="urn:microsoft.com/office/officeart/2005/8/layout/hList1"/>
    <dgm:cxn modelId="{C0BF4B18-61F7-C84A-AFB9-08461F3F7746}" type="presParOf" srcId="{B77ECE79-862B-5341-B563-90242EFCC0B8}" destId="{68AB13E6-83F3-B44E-8513-43CC7EDEC473}" srcOrd="8" destOrd="0" presId="urn:microsoft.com/office/officeart/2005/8/layout/hList1"/>
    <dgm:cxn modelId="{ACA9B168-A8A4-1C4D-858E-EFDE975EC225}" type="presParOf" srcId="{68AB13E6-83F3-B44E-8513-43CC7EDEC473}" destId="{90709160-BB98-5A43-8392-F045F3F01628}" srcOrd="0" destOrd="0" presId="urn:microsoft.com/office/officeart/2005/8/layout/hList1"/>
    <dgm:cxn modelId="{FFFF0ABC-6EF6-C04E-92C3-081F6EBE79C0}" type="presParOf" srcId="{68AB13E6-83F3-B44E-8513-43CC7EDEC473}" destId="{6979A96B-528D-A54E-966E-4609F243D9A8}" srcOrd="1" destOrd="0" presId="urn:microsoft.com/office/officeart/2005/8/layout/hList1"/>
    <dgm:cxn modelId="{70478BCB-FBC5-524E-AD6E-20F043222E1E}" type="presParOf" srcId="{B77ECE79-862B-5341-B563-90242EFCC0B8}" destId="{2970F09A-2DE0-3143-8C09-C6FE8A2E71DA}" srcOrd="9" destOrd="0" presId="urn:microsoft.com/office/officeart/2005/8/layout/hList1"/>
    <dgm:cxn modelId="{220C449E-8099-0948-9F35-D0888167D397}" type="presParOf" srcId="{B77ECE79-862B-5341-B563-90242EFCC0B8}" destId="{A7442556-35C3-F647-8417-3DC35A029272}" srcOrd="10" destOrd="0" presId="urn:microsoft.com/office/officeart/2005/8/layout/hList1"/>
    <dgm:cxn modelId="{F26B4EAA-C90A-684F-BE5D-762B63F89EA0}" type="presParOf" srcId="{A7442556-35C3-F647-8417-3DC35A029272}" destId="{3C463F01-9F22-5B40-9532-B3B65BE02B5B}" srcOrd="0" destOrd="0" presId="urn:microsoft.com/office/officeart/2005/8/layout/hList1"/>
    <dgm:cxn modelId="{52F268D6-A40C-2E41-9CAF-91A1C9EA2379}" type="presParOf" srcId="{A7442556-35C3-F647-8417-3DC35A029272}" destId="{2F81EE00-C9B2-B049-B4E4-F51D13F8D0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46C6663F-47BA-854B-8368-A809DE0E94EE}">
      <dgm:prSet/>
      <dgm:spPr/>
      <dgm:t>
        <a:bodyPr/>
        <a:lstStyle/>
        <a:p>
          <a:pPr rtl="0"/>
          <a:r>
            <a:rPr lang="is-IS" dirty="0" smtClean="0"/>
            <a:t>PESQUERAS</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A35F9F8A-02A1-2243-ADB9-25F90945E35F}">
      <dgm:prSet/>
      <dgm:spPr/>
      <dgm:t>
        <a:bodyPr/>
        <a:lstStyle/>
        <a:p>
          <a:pPr algn="just" rtl="0"/>
          <a:r>
            <a:rPr lang="es-ES_tradnl"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0" presStyleCnt="1" custLinFactNeighborX="-119" custLinFactNeighborY="-23667">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0" presStyleCnt="1" custScaleY="106345">
        <dgm:presLayoutVars>
          <dgm:bulletEnabled val="1"/>
        </dgm:presLayoutVars>
      </dgm:prSet>
      <dgm:spPr/>
      <dgm:t>
        <a:bodyPr/>
        <a:lstStyle/>
        <a:p>
          <a:endParaRPr lang="es-ES"/>
        </a:p>
      </dgm:t>
    </dgm:pt>
  </dgm:ptLst>
  <dgm:cxnLst>
    <dgm:cxn modelId="{43947055-B0F9-C34A-83D2-860452F783C0}" type="presOf" srcId="{974C1A15-2982-E34C-AA9A-75BB1CD7F5A0}" destId="{B77ECE79-862B-5341-B563-90242EFCC0B8}" srcOrd="0" destOrd="0" presId="urn:microsoft.com/office/officeart/2005/8/layout/hList1"/>
    <dgm:cxn modelId="{1169A5CE-272A-7B46-828C-0FA618387F2A}" srcId="{46C6663F-47BA-854B-8368-A809DE0E94EE}" destId="{A35F9F8A-02A1-2243-ADB9-25F90945E35F}" srcOrd="0" destOrd="0" parTransId="{22135F5C-10DA-7847-85E5-090840486963}" sibTransId="{2C9F4758-B87E-7E46-815F-BCB804725C1B}"/>
    <dgm:cxn modelId="{03F5C0A1-978A-434D-BD61-2E3DE2DB57A4}" type="presOf" srcId="{46C6663F-47BA-854B-8368-A809DE0E94EE}" destId="{90709160-BB98-5A43-8392-F045F3F01628}" srcOrd="0" destOrd="0" presId="urn:microsoft.com/office/officeart/2005/8/layout/hList1"/>
    <dgm:cxn modelId="{C4FC9F0C-A8B5-6A4C-B757-C313F545DF40}" type="presOf" srcId="{A35F9F8A-02A1-2243-ADB9-25F90945E35F}" destId="{6979A96B-528D-A54E-966E-4609F243D9A8}" srcOrd="0" destOrd="0" presId="urn:microsoft.com/office/officeart/2005/8/layout/hList1"/>
    <dgm:cxn modelId="{81DFE4EA-421C-5142-A905-786FA4AED1E6}" srcId="{974C1A15-2982-E34C-AA9A-75BB1CD7F5A0}" destId="{46C6663F-47BA-854B-8368-A809DE0E94EE}" srcOrd="0" destOrd="0" parTransId="{F6B45A1A-0C94-7A49-90FD-7225FD43ABA0}" sibTransId="{C184B58C-5B1A-7340-9EF9-0CFB88D7EE9F}"/>
    <dgm:cxn modelId="{BB4F98A8-8D80-A84B-A6A6-39F2ECFD305A}" type="presParOf" srcId="{B77ECE79-862B-5341-B563-90242EFCC0B8}" destId="{68AB13E6-83F3-B44E-8513-43CC7EDEC473}" srcOrd="0" destOrd="0" presId="urn:microsoft.com/office/officeart/2005/8/layout/hList1"/>
    <dgm:cxn modelId="{AACA24A4-42B8-854D-B7E3-9C3A3E4F8E32}" type="presParOf" srcId="{68AB13E6-83F3-B44E-8513-43CC7EDEC473}" destId="{90709160-BB98-5A43-8392-F045F3F01628}" srcOrd="0" destOrd="0" presId="urn:microsoft.com/office/officeart/2005/8/layout/hList1"/>
    <dgm:cxn modelId="{987EFA2C-F2AE-B544-B75C-302AE644FFC7}" type="presParOf" srcId="{68AB13E6-83F3-B44E-8513-43CC7EDEC473}" destId="{6979A96B-528D-A54E-966E-4609F243D9A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CF198326-605C-5146-B111-2366504169E7}">
      <dgm:prSet/>
      <dgm:spPr/>
      <dgm:t>
        <a:bodyPr/>
        <a:lstStyle/>
        <a:p>
          <a:pPr rtl="0"/>
          <a:r>
            <a:rPr lang="is-IS" dirty="0" smtClean="0"/>
            <a:t>INDUSTRIALES:</a:t>
          </a:r>
          <a:endParaRPr lang="is-IS" dirty="0"/>
        </a:p>
      </dgm:t>
    </dgm:pt>
    <dgm:pt modelId="{B8C417FD-067F-D64F-A231-71D604437417}" type="parTrans" cxnId="{1CEF330C-F21C-7446-A822-117CF4AF70CC}">
      <dgm:prSet/>
      <dgm:spPr/>
      <dgm:t>
        <a:bodyPr/>
        <a:lstStyle/>
        <a:p>
          <a:endParaRPr lang="es-ES"/>
        </a:p>
      </dgm:t>
    </dgm:pt>
    <dgm:pt modelId="{560BBDDE-9006-6C48-8DF8-B31FD482EDDE}" type="sibTrans" cxnId="{1CEF330C-F21C-7446-A822-117CF4AF70CC}">
      <dgm:prSet/>
      <dgm:spPr/>
      <dgm:t>
        <a:bodyPr/>
        <a:lstStyle/>
        <a:p>
          <a:endParaRPr lang="es-ES"/>
        </a:p>
      </dgm:t>
    </dgm:pt>
    <dgm:pt modelId="{883D7796-9F30-4841-9932-E6FBD98B1C29}">
      <dgm:prSet/>
      <dgm:spPr/>
      <dgm:t>
        <a:bodyPr/>
        <a:lstStyle/>
        <a:p>
          <a:pPr rtl="0"/>
          <a:r>
            <a:rPr lang="is-IS" dirty="0" smtClean="0"/>
            <a:t>AGRICOLAS</a:t>
          </a:r>
          <a:endParaRPr lang="is-IS" dirty="0"/>
        </a:p>
      </dgm:t>
    </dgm:pt>
    <dgm:pt modelId="{3EBC9FA1-0DB4-7346-8114-ADA1EA5D7145}" type="parTrans" cxnId="{FF63DC2A-461E-1143-A0E4-1BC0902D453D}">
      <dgm:prSet/>
      <dgm:spPr/>
      <dgm:t>
        <a:bodyPr/>
        <a:lstStyle/>
        <a:p>
          <a:endParaRPr lang="es-ES"/>
        </a:p>
      </dgm:t>
    </dgm:pt>
    <dgm:pt modelId="{BA3731DB-ECF9-9B49-8612-4E23E34AFEF7}" type="sibTrans" cxnId="{FF63DC2A-461E-1143-A0E4-1BC0902D453D}">
      <dgm:prSet/>
      <dgm:spPr/>
      <dgm:t>
        <a:bodyPr/>
        <a:lstStyle/>
        <a:p>
          <a:endParaRPr lang="es-ES"/>
        </a:p>
      </dgm:t>
    </dgm:pt>
    <dgm:pt modelId="{8EB34B09-5B75-164C-A9E5-3A2A4160A94B}">
      <dgm:prSet/>
      <dgm:spPr/>
      <dgm:t>
        <a:bodyPr/>
        <a:lstStyle/>
        <a:p>
          <a:pPr rtl="0"/>
          <a:r>
            <a:rPr lang="is-IS" dirty="0" smtClean="0"/>
            <a:t>GANDERAS</a:t>
          </a:r>
          <a:endParaRPr lang="is-IS" dirty="0"/>
        </a:p>
      </dgm:t>
    </dgm:pt>
    <dgm:pt modelId="{58345825-44D4-274B-A75D-0C93FCC58611}" type="parTrans" cxnId="{AA5F91BC-AB13-064F-9FFC-FA608A9219D1}">
      <dgm:prSet/>
      <dgm:spPr/>
      <dgm:t>
        <a:bodyPr/>
        <a:lstStyle/>
        <a:p>
          <a:endParaRPr lang="es-ES"/>
        </a:p>
      </dgm:t>
    </dgm:pt>
    <dgm:pt modelId="{9A107F49-0CD2-D348-80B7-D3CD2DD69C7F}" type="sibTrans" cxnId="{AA5F91BC-AB13-064F-9FFC-FA608A9219D1}">
      <dgm:prSet/>
      <dgm:spPr/>
      <dgm:t>
        <a:bodyPr/>
        <a:lstStyle/>
        <a:p>
          <a:endParaRPr lang="es-ES"/>
        </a:p>
      </dgm:t>
    </dgm:pt>
    <dgm:pt modelId="{46C6663F-47BA-854B-8368-A809DE0E94EE}">
      <dgm:prSet/>
      <dgm:spPr/>
      <dgm:t>
        <a:bodyPr/>
        <a:lstStyle/>
        <a:p>
          <a:pPr rtl="0"/>
          <a:r>
            <a:rPr lang="is-IS" dirty="0" smtClean="0"/>
            <a:t>PESQUERAS</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3279D924-50C4-8948-BB6E-1A3666256DA7}">
      <dgm:prSet/>
      <dgm:spPr/>
      <dgm:t>
        <a:bodyPr/>
        <a:lstStyle/>
        <a:p>
          <a:pPr rtl="0"/>
          <a:r>
            <a:rPr lang="is-IS" dirty="0" smtClean="0"/>
            <a:t>SILVICOLAS</a:t>
          </a:r>
          <a:endParaRPr lang="is-IS" dirty="0"/>
        </a:p>
      </dgm:t>
    </dgm:pt>
    <dgm:pt modelId="{E32A2D8A-44B1-134B-8A26-7843AE2088F1}" type="parTrans" cxnId="{CBEA2305-70C4-EE4B-932A-16FDC0EF4E7C}">
      <dgm:prSet/>
      <dgm:spPr/>
      <dgm:t>
        <a:bodyPr/>
        <a:lstStyle/>
        <a:p>
          <a:endParaRPr lang="es-ES"/>
        </a:p>
      </dgm:t>
    </dgm:pt>
    <dgm:pt modelId="{CE3985A6-1F34-634C-B239-7B8751A5DEF2}" type="sibTrans" cxnId="{CBEA2305-70C4-EE4B-932A-16FDC0EF4E7C}">
      <dgm:prSet/>
      <dgm:spPr/>
      <dgm:t>
        <a:bodyPr/>
        <a:lstStyle/>
        <a:p>
          <a:endParaRPr lang="es-ES"/>
        </a:p>
      </dgm:t>
    </dgm:pt>
    <dgm:pt modelId="{62856298-4762-FC41-BAA2-81A27BD6D238}">
      <dgm:prSet/>
      <dgm:spPr/>
      <dgm:t>
        <a:bodyPr/>
        <a:lstStyle/>
        <a:p>
          <a:pPr algn="just" rtl="0"/>
          <a:r>
            <a:rPr lang="is-IS" dirty="0" smtClean="0"/>
            <a:t> E</a:t>
          </a:r>
          <a:r>
            <a:rPr lang="es-ES_tradnl" dirty="0" err="1" smtClean="0"/>
            <a:t>xtracción</a:t>
          </a:r>
          <a:r>
            <a:rPr lang="es-ES_tradnl" dirty="0" smtClean="0"/>
            <a:t>, conservación o transformación de materias primas, acabado de productos y la elaboración de satisfactores.</a:t>
          </a:r>
          <a:endParaRPr lang="is-IS" dirty="0"/>
        </a:p>
      </dgm:t>
    </dgm:pt>
    <dgm:pt modelId="{5D25E834-E380-2F4E-A73D-31D95B8BB3C8}" type="parTrans" cxnId="{C4FEF70C-D32C-D34D-83CE-70CBB1C7ABD2}">
      <dgm:prSet/>
      <dgm:spPr/>
      <dgm:t>
        <a:bodyPr/>
        <a:lstStyle/>
        <a:p>
          <a:endParaRPr lang="es-ES"/>
        </a:p>
      </dgm:t>
    </dgm:pt>
    <dgm:pt modelId="{AB131BBE-4383-D94C-A351-EA49D9ACE1E0}" type="sibTrans" cxnId="{C4FEF70C-D32C-D34D-83CE-70CBB1C7ABD2}">
      <dgm:prSet/>
      <dgm:spPr/>
      <dgm:t>
        <a:bodyPr/>
        <a:lstStyle/>
        <a:p>
          <a:endParaRPr lang="es-ES"/>
        </a:p>
      </dgm:t>
    </dgm:pt>
    <dgm:pt modelId="{46A71EA1-501C-3E45-9B70-7C5DA31FCC8B}">
      <dgm:prSet/>
      <dgm:spPr/>
      <dgm:t>
        <a:bodyPr/>
        <a:lstStyle/>
        <a:p>
          <a:pPr algn="just" rtl="0"/>
          <a:r>
            <a:rPr lang="es-ES_tradnl" dirty="0" smtClean="0"/>
            <a:t>Siembra, cultivo, cosecha y la primera enajenación de los productos obtenidos, que no hayan sido objeto de transformación industrial</a:t>
          </a:r>
          <a:endParaRPr lang="is-IS" dirty="0"/>
        </a:p>
      </dgm:t>
    </dgm:pt>
    <dgm:pt modelId="{D7182296-EF7B-894B-9311-4492A01B1B18}" type="parTrans" cxnId="{1D69E7E0-9D26-BE4E-8CEC-6007E9112556}">
      <dgm:prSet/>
      <dgm:spPr/>
      <dgm:t>
        <a:bodyPr/>
        <a:lstStyle/>
        <a:p>
          <a:endParaRPr lang="es-ES"/>
        </a:p>
      </dgm:t>
    </dgm:pt>
    <dgm:pt modelId="{1F2E6989-A6C4-5B4D-8631-9A670B87FB76}" type="sibTrans" cxnId="{1D69E7E0-9D26-BE4E-8CEC-6007E9112556}">
      <dgm:prSet/>
      <dgm:spPr/>
      <dgm:t>
        <a:bodyPr/>
        <a:lstStyle/>
        <a:p>
          <a:endParaRPr lang="es-ES"/>
        </a:p>
      </dgm:t>
    </dgm:pt>
    <dgm:pt modelId="{1278A4E0-B1A2-6048-A602-0E1DB7E07BD1}">
      <dgm:prSet/>
      <dgm:spPr/>
      <dgm:t>
        <a:bodyPr/>
        <a:lstStyle/>
        <a:p>
          <a:pPr algn="just" rtl="0"/>
          <a:r>
            <a:rPr lang="es-ES_tradnl" dirty="0" smtClean="0"/>
            <a:t> Cría y engorda de ganado, aves de corral y animales, así como la primera enajenación de sus productos, que no hayan sido objeto de transformación industrial.</a:t>
          </a:r>
          <a:endParaRPr lang="is-IS" dirty="0"/>
        </a:p>
      </dgm:t>
    </dgm:pt>
    <dgm:pt modelId="{C13FCB54-45A4-5C41-877A-3191C3B654DB}" type="parTrans" cxnId="{F371C338-28AC-5947-B200-A0F1B25E8793}">
      <dgm:prSet/>
      <dgm:spPr/>
      <dgm:t>
        <a:bodyPr/>
        <a:lstStyle/>
        <a:p>
          <a:endParaRPr lang="es-ES"/>
        </a:p>
      </dgm:t>
    </dgm:pt>
    <dgm:pt modelId="{A9DB96E4-1AA6-7040-83F2-425D7CFE851F}" type="sibTrans" cxnId="{F371C338-28AC-5947-B200-A0F1B25E8793}">
      <dgm:prSet/>
      <dgm:spPr/>
      <dgm:t>
        <a:bodyPr/>
        <a:lstStyle/>
        <a:p>
          <a:endParaRPr lang="es-ES"/>
        </a:p>
      </dgm:t>
    </dgm:pt>
    <dgm:pt modelId="{A35F9F8A-02A1-2243-ADB9-25F90945E35F}">
      <dgm:prSet/>
      <dgm:spPr/>
      <dgm:t>
        <a:bodyPr/>
        <a:lstStyle/>
        <a:p>
          <a:pPr algn="just" rtl="0"/>
          <a:r>
            <a:rPr lang="es-ES_tradnl"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1DF3435E-F466-E34A-8D58-2AC64CF86A4C}">
      <dgm:prSet/>
      <dgm:spPr/>
      <dgm:t>
        <a:bodyPr/>
        <a:lstStyle/>
        <a:p>
          <a:pPr algn="just" rtl="0"/>
          <a:r>
            <a:rPr lang="es-ES_tradnl"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dirty="0"/>
        </a:p>
      </dgm:t>
    </dgm:pt>
    <dgm:pt modelId="{F4ACD350-C423-BB47-8655-A1FD00CD8A50}" type="parTrans" cxnId="{94F16720-A7F2-7548-9CB1-298321B9C22C}">
      <dgm:prSet/>
      <dgm:spPr/>
      <dgm:t>
        <a:bodyPr/>
        <a:lstStyle/>
        <a:p>
          <a:endParaRPr lang="es-ES"/>
        </a:p>
      </dgm:t>
    </dgm:pt>
    <dgm:pt modelId="{763F617A-6103-DA4B-93CA-ACD4813D8763}" type="sibTrans" cxnId="{94F16720-A7F2-7548-9CB1-298321B9C22C}">
      <dgm:prSet/>
      <dgm:spPr/>
      <dgm:t>
        <a:bodyPr/>
        <a:lstStyle/>
        <a:p>
          <a:endParaRPr lang="es-ES"/>
        </a:p>
      </dgm:t>
    </dgm:pt>
    <dgm:pt modelId="{A7029E6F-1DFC-364B-BBA4-68615FE964E7}">
      <dgm:prSet/>
      <dgm:spPr/>
      <dgm:t>
        <a:bodyPr/>
        <a:lstStyle/>
        <a:p>
          <a:pPr rtl="0"/>
          <a:r>
            <a:rPr lang="is-IS" dirty="0" smtClean="0"/>
            <a:t>COMERCIALES:</a:t>
          </a:r>
          <a:endParaRPr lang="is-IS" dirty="0"/>
        </a:p>
      </dgm:t>
    </dgm:pt>
    <dgm:pt modelId="{4FF23896-349E-E143-81BB-E370CF0B93C9}" type="parTrans" cxnId="{C934AA01-D25B-804F-8B25-E83DB325A729}">
      <dgm:prSet/>
      <dgm:spPr/>
      <dgm:t>
        <a:bodyPr/>
        <a:lstStyle/>
        <a:p>
          <a:endParaRPr lang="es-ES"/>
        </a:p>
      </dgm:t>
    </dgm:pt>
    <dgm:pt modelId="{EB9723B2-74CF-EF4A-9C3C-381743799005}" type="sibTrans" cxnId="{C934AA01-D25B-804F-8B25-E83DB325A729}">
      <dgm:prSet/>
      <dgm:spPr/>
      <dgm:t>
        <a:bodyPr/>
        <a:lstStyle/>
        <a:p>
          <a:endParaRPr lang="es-ES"/>
        </a:p>
      </dgm:t>
    </dgm:pt>
    <dgm:pt modelId="{5ED21C22-98DA-3F48-9E47-254E193DF51A}">
      <dgm:prSet/>
      <dgm:spPr/>
      <dgm:t>
        <a:bodyPr/>
        <a:lstStyle/>
        <a:p>
          <a:pPr algn="just" rtl="0"/>
          <a:r>
            <a:rPr lang="es-ES_tradnl" dirty="0" smtClean="0"/>
            <a:t>las que de conformidad con las leyes federales tienen ese carácter y no están comprendidas en las fracciones siguientes.</a:t>
          </a:r>
          <a:endParaRPr lang="is-IS" dirty="0"/>
        </a:p>
      </dgm:t>
    </dgm:pt>
    <dgm:pt modelId="{B7D285EC-97E1-174C-8C26-34F5BBFE53EC}" type="parTrans" cxnId="{22079E06-6FC5-3942-8E5D-E2172E107971}">
      <dgm:prSet/>
      <dgm:spPr/>
      <dgm:t>
        <a:bodyPr/>
        <a:lstStyle/>
        <a:p>
          <a:endParaRPr lang="es-ES"/>
        </a:p>
      </dgm:t>
    </dgm:pt>
    <dgm:pt modelId="{44D42B93-46DA-E148-96FF-2C828590ADD8}" type="sibTrans" cxnId="{22079E06-6FC5-3942-8E5D-E2172E107971}">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172FA0C1-B6CB-EA41-AAB4-407B3A5CB743}" type="pres">
      <dgm:prSet presAssocID="{A7029E6F-1DFC-364B-BBA4-68615FE964E7}" presName="composite" presStyleCnt="0"/>
      <dgm:spPr/>
    </dgm:pt>
    <dgm:pt modelId="{8A630E67-01F0-DB41-A568-9EB4297368E0}" type="pres">
      <dgm:prSet presAssocID="{A7029E6F-1DFC-364B-BBA4-68615FE964E7}" presName="parTx" presStyleLbl="alignNode1" presStyleIdx="0" presStyleCnt="6">
        <dgm:presLayoutVars>
          <dgm:chMax val="0"/>
          <dgm:chPref val="0"/>
          <dgm:bulletEnabled val="1"/>
        </dgm:presLayoutVars>
      </dgm:prSet>
      <dgm:spPr/>
      <dgm:t>
        <a:bodyPr/>
        <a:lstStyle/>
        <a:p>
          <a:endParaRPr lang="es-ES"/>
        </a:p>
      </dgm:t>
    </dgm:pt>
    <dgm:pt modelId="{C3B28084-E098-B146-86D4-615109DC58B0}" type="pres">
      <dgm:prSet presAssocID="{A7029E6F-1DFC-364B-BBA4-68615FE964E7}" presName="desTx" presStyleLbl="alignAccFollowNode1" presStyleIdx="0" presStyleCnt="6">
        <dgm:presLayoutVars>
          <dgm:bulletEnabled val="1"/>
        </dgm:presLayoutVars>
      </dgm:prSet>
      <dgm:spPr/>
      <dgm:t>
        <a:bodyPr/>
        <a:lstStyle/>
        <a:p>
          <a:endParaRPr lang="es-ES"/>
        </a:p>
      </dgm:t>
    </dgm:pt>
    <dgm:pt modelId="{5DBD9FCE-78D4-FF45-8791-9B3916F2529A}" type="pres">
      <dgm:prSet presAssocID="{EB9723B2-74CF-EF4A-9C3C-381743799005}" presName="space" presStyleCnt="0"/>
      <dgm:spPr/>
    </dgm:pt>
    <dgm:pt modelId="{78D6B27D-A7FC-1449-8013-762DCE15A20F}" type="pres">
      <dgm:prSet presAssocID="{CF198326-605C-5146-B111-2366504169E7}" presName="composite" presStyleCnt="0"/>
      <dgm:spPr/>
    </dgm:pt>
    <dgm:pt modelId="{DFBD5E56-10FE-884B-AFF3-9A113F5EEB70}" type="pres">
      <dgm:prSet presAssocID="{CF198326-605C-5146-B111-2366504169E7}" presName="parTx" presStyleLbl="alignNode1" presStyleIdx="1" presStyleCnt="6">
        <dgm:presLayoutVars>
          <dgm:chMax val="0"/>
          <dgm:chPref val="0"/>
          <dgm:bulletEnabled val="1"/>
        </dgm:presLayoutVars>
      </dgm:prSet>
      <dgm:spPr/>
      <dgm:t>
        <a:bodyPr/>
        <a:lstStyle/>
        <a:p>
          <a:endParaRPr lang="es-ES"/>
        </a:p>
      </dgm:t>
    </dgm:pt>
    <dgm:pt modelId="{A1968851-C9A1-4E41-AE80-20B5BDCAC8CF}" type="pres">
      <dgm:prSet presAssocID="{CF198326-605C-5146-B111-2366504169E7}" presName="desTx" presStyleLbl="alignAccFollowNode1" presStyleIdx="1" presStyleCnt="6">
        <dgm:presLayoutVars>
          <dgm:bulletEnabled val="1"/>
        </dgm:presLayoutVars>
      </dgm:prSet>
      <dgm:spPr/>
      <dgm:t>
        <a:bodyPr/>
        <a:lstStyle/>
        <a:p>
          <a:endParaRPr lang="es-ES"/>
        </a:p>
      </dgm:t>
    </dgm:pt>
    <dgm:pt modelId="{1CA68F2A-AD3B-B544-B20C-51FA8C9628FA}" type="pres">
      <dgm:prSet presAssocID="{560BBDDE-9006-6C48-8DF8-B31FD482EDDE}" presName="space" presStyleCnt="0"/>
      <dgm:spPr/>
    </dgm:pt>
    <dgm:pt modelId="{5B69AF07-12FD-AC43-AB7D-410AADBA379A}" type="pres">
      <dgm:prSet presAssocID="{883D7796-9F30-4841-9932-E6FBD98B1C29}" presName="composite" presStyleCnt="0"/>
      <dgm:spPr/>
    </dgm:pt>
    <dgm:pt modelId="{78860376-81C0-0C48-BB5E-9F8BD7D27885}" type="pres">
      <dgm:prSet presAssocID="{883D7796-9F30-4841-9932-E6FBD98B1C29}" presName="parTx" presStyleLbl="alignNode1" presStyleIdx="2" presStyleCnt="6">
        <dgm:presLayoutVars>
          <dgm:chMax val="0"/>
          <dgm:chPref val="0"/>
          <dgm:bulletEnabled val="1"/>
        </dgm:presLayoutVars>
      </dgm:prSet>
      <dgm:spPr/>
      <dgm:t>
        <a:bodyPr/>
        <a:lstStyle/>
        <a:p>
          <a:endParaRPr lang="es-ES"/>
        </a:p>
      </dgm:t>
    </dgm:pt>
    <dgm:pt modelId="{F95F1A12-E26A-3246-B1DC-BCDFBFBC8951}" type="pres">
      <dgm:prSet presAssocID="{883D7796-9F30-4841-9932-E6FBD98B1C29}" presName="desTx" presStyleLbl="alignAccFollowNode1" presStyleIdx="2" presStyleCnt="6">
        <dgm:presLayoutVars>
          <dgm:bulletEnabled val="1"/>
        </dgm:presLayoutVars>
      </dgm:prSet>
      <dgm:spPr/>
      <dgm:t>
        <a:bodyPr/>
        <a:lstStyle/>
        <a:p>
          <a:endParaRPr lang="es-ES"/>
        </a:p>
      </dgm:t>
    </dgm:pt>
    <dgm:pt modelId="{C4777DF4-0301-3C43-BBFD-9BAC621C2D82}" type="pres">
      <dgm:prSet presAssocID="{BA3731DB-ECF9-9B49-8612-4E23E34AFEF7}" presName="space" presStyleCnt="0"/>
      <dgm:spPr/>
    </dgm:pt>
    <dgm:pt modelId="{77A473CC-BDC3-4E4F-88EC-80CACCDA7664}" type="pres">
      <dgm:prSet presAssocID="{8EB34B09-5B75-164C-A9E5-3A2A4160A94B}" presName="composite" presStyleCnt="0"/>
      <dgm:spPr/>
    </dgm:pt>
    <dgm:pt modelId="{5D775F75-FE15-0E4F-A8B2-948860B58583}" type="pres">
      <dgm:prSet presAssocID="{8EB34B09-5B75-164C-A9E5-3A2A4160A94B}" presName="parTx" presStyleLbl="alignNode1" presStyleIdx="3" presStyleCnt="6">
        <dgm:presLayoutVars>
          <dgm:chMax val="0"/>
          <dgm:chPref val="0"/>
          <dgm:bulletEnabled val="1"/>
        </dgm:presLayoutVars>
      </dgm:prSet>
      <dgm:spPr/>
      <dgm:t>
        <a:bodyPr/>
        <a:lstStyle/>
        <a:p>
          <a:endParaRPr lang="es-ES"/>
        </a:p>
      </dgm:t>
    </dgm:pt>
    <dgm:pt modelId="{B7435E85-7B67-0E47-B9E1-D9C81214A60B}" type="pres">
      <dgm:prSet presAssocID="{8EB34B09-5B75-164C-A9E5-3A2A4160A94B}" presName="desTx" presStyleLbl="alignAccFollowNode1" presStyleIdx="3" presStyleCnt="6">
        <dgm:presLayoutVars>
          <dgm:bulletEnabled val="1"/>
        </dgm:presLayoutVars>
      </dgm:prSet>
      <dgm:spPr/>
      <dgm:t>
        <a:bodyPr/>
        <a:lstStyle/>
        <a:p>
          <a:endParaRPr lang="es-ES"/>
        </a:p>
      </dgm:t>
    </dgm:pt>
    <dgm:pt modelId="{5ACE924D-842A-3F4B-ACC9-CB97768B8A5E}" type="pres">
      <dgm:prSet presAssocID="{9A107F49-0CD2-D348-80B7-D3CD2DD69C7F}" presName="space" presStyleCnt="0"/>
      <dgm:spPr/>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4" presStyleCnt="6">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4" presStyleCnt="6">
        <dgm:presLayoutVars>
          <dgm:bulletEnabled val="1"/>
        </dgm:presLayoutVars>
      </dgm:prSet>
      <dgm:spPr/>
      <dgm:t>
        <a:bodyPr/>
        <a:lstStyle/>
        <a:p>
          <a:endParaRPr lang="es-ES"/>
        </a:p>
      </dgm:t>
    </dgm:pt>
    <dgm:pt modelId="{2970F09A-2DE0-3143-8C09-C6FE8A2E71DA}" type="pres">
      <dgm:prSet presAssocID="{C184B58C-5B1A-7340-9EF9-0CFB88D7EE9F}" presName="space" presStyleCnt="0"/>
      <dgm:spPr/>
    </dgm:pt>
    <dgm:pt modelId="{A7442556-35C3-F647-8417-3DC35A029272}" type="pres">
      <dgm:prSet presAssocID="{3279D924-50C4-8948-BB6E-1A3666256DA7}" presName="composite" presStyleCnt="0"/>
      <dgm:spPr/>
    </dgm:pt>
    <dgm:pt modelId="{3C463F01-9F22-5B40-9532-B3B65BE02B5B}" type="pres">
      <dgm:prSet presAssocID="{3279D924-50C4-8948-BB6E-1A3666256DA7}" presName="parTx" presStyleLbl="alignNode1" presStyleIdx="5" presStyleCnt="6">
        <dgm:presLayoutVars>
          <dgm:chMax val="0"/>
          <dgm:chPref val="0"/>
          <dgm:bulletEnabled val="1"/>
        </dgm:presLayoutVars>
      </dgm:prSet>
      <dgm:spPr/>
      <dgm:t>
        <a:bodyPr/>
        <a:lstStyle/>
        <a:p>
          <a:endParaRPr lang="es-ES"/>
        </a:p>
      </dgm:t>
    </dgm:pt>
    <dgm:pt modelId="{2F81EE00-C9B2-B049-B4E4-F51D13F8D0F3}" type="pres">
      <dgm:prSet presAssocID="{3279D924-50C4-8948-BB6E-1A3666256DA7}" presName="desTx" presStyleLbl="alignAccFollowNode1" presStyleIdx="5" presStyleCnt="6">
        <dgm:presLayoutVars>
          <dgm:bulletEnabled val="1"/>
        </dgm:presLayoutVars>
      </dgm:prSet>
      <dgm:spPr/>
      <dgm:t>
        <a:bodyPr/>
        <a:lstStyle/>
        <a:p>
          <a:endParaRPr lang="es-ES"/>
        </a:p>
      </dgm:t>
    </dgm:pt>
  </dgm:ptLst>
  <dgm:cxnLst>
    <dgm:cxn modelId="{22079E06-6FC5-3942-8E5D-E2172E107971}" srcId="{A7029E6F-1DFC-364B-BBA4-68615FE964E7}" destId="{5ED21C22-98DA-3F48-9E47-254E193DF51A}" srcOrd="0" destOrd="0" parTransId="{B7D285EC-97E1-174C-8C26-34F5BBFE53EC}" sibTransId="{44D42B93-46DA-E148-96FF-2C828590ADD8}"/>
    <dgm:cxn modelId="{1D69E7E0-9D26-BE4E-8CEC-6007E9112556}" srcId="{883D7796-9F30-4841-9932-E6FBD98B1C29}" destId="{46A71EA1-501C-3E45-9B70-7C5DA31FCC8B}" srcOrd="0" destOrd="0" parTransId="{D7182296-EF7B-894B-9311-4492A01B1B18}" sibTransId="{1F2E6989-A6C4-5B4D-8631-9A670B87FB76}"/>
    <dgm:cxn modelId="{11FE729D-3613-024F-8E32-D4302305AD3A}" type="presOf" srcId="{1DF3435E-F466-E34A-8D58-2AC64CF86A4C}" destId="{2F81EE00-C9B2-B049-B4E4-F51D13F8D0F3}" srcOrd="0" destOrd="0" presId="urn:microsoft.com/office/officeart/2005/8/layout/hList1"/>
    <dgm:cxn modelId="{1169A5CE-272A-7B46-828C-0FA618387F2A}" srcId="{46C6663F-47BA-854B-8368-A809DE0E94EE}" destId="{A35F9F8A-02A1-2243-ADB9-25F90945E35F}" srcOrd="0" destOrd="0" parTransId="{22135F5C-10DA-7847-85E5-090840486963}" sibTransId="{2C9F4758-B87E-7E46-815F-BCB804725C1B}"/>
    <dgm:cxn modelId="{D24973A6-71F6-F148-9A35-690BC12893EC}" type="presOf" srcId="{A7029E6F-1DFC-364B-BBA4-68615FE964E7}" destId="{8A630E67-01F0-DB41-A568-9EB4297368E0}" srcOrd="0" destOrd="0" presId="urn:microsoft.com/office/officeart/2005/8/layout/hList1"/>
    <dgm:cxn modelId="{9DA21446-7DBD-9D4E-95A6-73F8A68B93F7}" type="presOf" srcId="{46C6663F-47BA-854B-8368-A809DE0E94EE}" destId="{90709160-BB98-5A43-8392-F045F3F01628}" srcOrd="0" destOrd="0" presId="urn:microsoft.com/office/officeart/2005/8/layout/hList1"/>
    <dgm:cxn modelId="{F6E1376D-7587-2648-915A-FFEA48BC5997}" type="presOf" srcId="{CF198326-605C-5146-B111-2366504169E7}" destId="{DFBD5E56-10FE-884B-AFF3-9A113F5EEB70}" srcOrd="0" destOrd="0" presId="urn:microsoft.com/office/officeart/2005/8/layout/hList1"/>
    <dgm:cxn modelId="{932C1331-9CF0-C74B-98E9-796B6C856815}" type="presOf" srcId="{883D7796-9F30-4841-9932-E6FBD98B1C29}" destId="{78860376-81C0-0C48-BB5E-9F8BD7D27885}" srcOrd="0" destOrd="0" presId="urn:microsoft.com/office/officeart/2005/8/layout/hList1"/>
    <dgm:cxn modelId="{94F16720-A7F2-7548-9CB1-298321B9C22C}" srcId="{3279D924-50C4-8948-BB6E-1A3666256DA7}" destId="{1DF3435E-F466-E34A-8D58-2AC64CF86A4C}" srcOrd="0" destOrd="0" parTransId="{F4ACD350-C423-BB47-8655-A1FD00CD8A50}" sibTransId="{763F617A-6103-DA4B-93CA-ACD4813D8763}"/>
    <dgm:cxn modelId="{AA5F91BC-AB13-064F-9FFC-FA608A9219D1}" srcId="{974C1A15-2982-E34C-AA9A-75BB1CD7F5A0}" destId="{8EB34B09-5B75-164C-A9E5-3A2A4160A94B}" srcOrd="3" destOrd="0" parTransId="{58345825-44D4-274B-A75D-0C93FCC58611}" sibTransId="{9A107F49-0CD2-D348-80B7-D3CD2DD69C7F}"/>
    <dgm:cxn modelId="{3507A1A0-9B57-2F4C-9AC1-7D88183A477A}" type="presOf" srcId="{974C1A15-2982-E34C-AA9A-75BB1CD7F5A0}" destId="{B77ECE79-862B-5341-B563-90242EFCC0B8}" srcOrd="0" destOrd="0" presId="urn:microsoft.com/office/officeart/2005/8/layout/hList1"/>
    <dgm:cxn modelId="{B5D4FF20-6782-7F4D-A0FF-9D5C17D4A057}" type="presOf" srcId="{5ED21C22-98DA-3F48-9E47-254E193DF51A}" destId="{C3B28084-E098-B146-86D4-615109DC58B0}" srcOrd="0" destOrd="0" presId="urn:microsoft.com/office/officeart/2005/8/layout/hList1"/>
    <dgm:cxn modelId="{C4FEF70C-D32C-D34D-83CE-70CBB1C7ABD2}" srcId="{CF198326-605C-5146-B111-2366504169E7}" destId="{62856298-4762-FC41-BAA2-81A27BD6D238}" srcOrd="0" destOrd="0" parTransId="{5D25E834-E380-2F4E-A73D-31D95B8BB3C8}" sibTransId="{AB131BBE-4383-D94C-A351-EA49D9ACE1E0}"/>
    <dgm:cxn modelId="{A5D0357E-16EF-424C-BC92-A13E8B23427A}" type="presOf" srcId="{A35F9F8A-02A1-2243-ADB9-25F90945E35F}" destId="{6979A96B-528D-A54E-966E-4609F243D9A8}" srcOrd="0" destOrd="0" presId="urn:microsoft.com/office/officeart/2005/8/layout/hList1"/>
    <dgm:cxn modelId="{1CEF330C-F21C-7446-A822-117CF4AF70CC}" srcId="{974C1A15-2982-E34C-AA9A-75BB1CD7F5A0}" destId="{CF198326-605C-5146-B111-2366504169E7}" srcOrd="1" destOrd="0" parTransId="{B8C417FD-067F-D64F-A231-71D604437417}" sibTransId="{560BBDDE-9006-6C48-8DF8-B31FD482EDDE}"/>
    <dgm:cxn modelId="{FF63DC2A-461E-1143-A0E4-1BC0902D453D}" srcId="{974C1A15-2982-E34C-AA9A-75BB1CD7F5A0}" destId="{883D7796-9F30-4841-9932-E6FBD98B1C29}" srcOrd="2" destOrd="0" parTransId="{3EBC9FA1-0DB4-7346-8114-ADA1EA5D7145}" sibTransId="{BA3731DB-ECF9-9B49-8612-4E23E34AFEF7}"/>
    <dgm:cxn modelId="{014B951E-E59C-8443-889F-3B913FE28E1B}" type="presOf" srcId="{46A71EA1-501C-3E45-9B70-7C5DA31FCC8B}" destId="{F95F1A12-E26A-3246-B1DC-BCDFBFBC8951}" srcOrd="0" destOrd="0" presId="urn:microsoft.com/office/officeart/2005/8/layout/hList1"/>
    <dgm:cxn modelId="{4893E2C0-CAAB-2642-9F6D-67F331D8593D}" type="presOf" srcId="{62856298-4762-FC41-BAA2-81A27BD6D238}" destId="{A1968851-C9A1-4E41-AE80-20B5BDCAC8CF}" srcOrd="0" destOrd="0" presId="urn:microsoft.com/office/officeart/2005/8/layout/hList1"/>
    <dgm:cxn modelId="{CBEA2305-70C4-EE4B-932A-16FDC0EF4E7C}" srcId="{974C1A15-2982-E34C-AA9A-75BB1CD7F5A0}" destId="{3279D924-50C4-8948-BB6E-1A3666256DA7}" srcOrd="5" destOrd="0" parTransId="{E32A2D8A-44B1-134B-8A26-7843AE2088F1}" sibTransId="{CE3985A6-1F34-634C-B239-7B8751A5DEF2}"/>
    <dgm:cxn modelId="{D48553D4-94E3-E248-9131-35108F6440F3}" type="presOf" srcId="{1278A4E0-B1A2-6048-A602-0E1DB7E07BD1}" destId="{B7435E85-7B67-0E47-B9E1-D9C81214A60B}" srcOrd="0" destOrd="0" presId="urn:microsoft.com/office/officeart/2005/8/layout/hList1"/>
    <dgm:cxn modelId="{10CEA3F8-B302-FA49-A714-982D23B10C83}" type="presOf" srcId="{3279D924-50C4-8948-BB6E-1A3666256DA7}" destId="{3C463F01-9F22-5B40-9532-B3B65BE02B5B}" srcOrd="0" destOrd="0" presId="urn:microsoft.com/office/officeart/2005/8/layout/hList1"/>
    <dgm:cxn modelId="{C934AA01-D25B-804F-8B25-E83DB325A729}" srcId="{974C1A15-2982-E34C-AA9A-75BB1CD7F5A0}" destId="{A7029E6F-1DFC-364B-BBA4-68615FE964E7}" srcOrd="0" destOrd="0" parTransId="{4FF23896-349E-E143-81BB-E370CF0B93C9}" sibTransId="{EB9723B2-74CF-EF4A-9C3C-381743799005}"/>
    <dgm:cxn modelId="{F371C338-28AC-5947-B200-A0F1B25E8793}" srcId="{8EB34B09-5B75-164C-A9E5-3A2A4160A94B}" destId="{1278A4E0-B1A2-6048-A602-0E1DB7E07BD1}" srcOrd="0" destOrd="0" parTransId="{C13FCB54-45A4-5C41-877A-3191C3B654DB}" sibTransId="{A9DB96E4-1AA6-7040-83F2-425D7CFE851F}"/>
    <dgm:cxn modelId="{81DFE4EA-421C-5142-A905-786FA4AED1E6}" srcId="{974C1A15-2982-E34C-AA9A-75BB1CD7F5A0}" destId="{46C6663F-47BA-854B-8368-A809DE0E94EE}" srcOrd="4" destOrd="0" parTransId="{F6B45A1A-0C94-7A49-90FD-7225FD43ABA0}" sibTransId="{C184B58C-5B1A-7340-9EF9-0CFB88D7EE9F}"/>
    <dgm:cxn modelId="{6E041559-E907-934A-AF11-1B1180B866E4}" type="presOf" srcId="{8EB34B09-5B75-164C-A9E5-3A2A4160A94B}" destId="{5D775F75-FE15-0E4F-A8B2-948860B58583}" srcOrd="0" destOrd="0" presId="urn:microsoft.com/office/officeart/2005/8/layout/hList1"/>
    <dgm:cxn modelId="{68ED9B82-DE19-E24D-9ADE-26F33EC9B22F}" type="presParOf" srcId="{B77ECE79-862B-5341-B563-90242EFCC0B8}" destId="{172FA0C1-B6CB-EA41-AAB4-407B3A5CB743}" srcOrd="0" destOrd="0" presId="urn:microsoft.com/office/officeart/2005/8/layout/hList1"/>
    <dgm:cxn modelId="{A8C03124-AD84-5641-ABC6-2124D1974475}" type="presParOf" srcId="{172FA0C1-B6CB-EA41-AAB4-407B3A5CB743}" destId="{8A630E67-01F0-DB41-A568-9EB4297368E0}" srcOrd="0" destOrd="0" presId="urn:microsoft.com/office/officeart/2005/8/layout/hList1"/>
    <dgm:cxn modelId="{A7A0B539-5A47-9B44-9154-259EEB75B12D}" type="presParOf" srcId="{172FA0C1-B6CB-EA41-AAB4-407B3A5CB743}" destId="{C3B28084-E098-B146-86D4-615109DC58B0}" srcOrd="1" destOrd="0" presId="urn:microsoft.com/office/officeart/2005/8/layout/hList1"/>
    <dgm:cxn modelId="{EB7A2D9C-AE2A-4A41-9DD2-1C8BF1DDE0B6}" type="presParOf" srcId="{B77ECE79-862B-5341-B563-90242EFCC0B8}" destId="{5DBD9FCE-78D4-FF45-8791-9B3916F2529A}" srcOrd="1" destOrd="0" presId="urn:microsoft.com/office/officeart/2005/8/layout/hList1"/>
    <dgm:cxn modelId="{EF3CFD14-9CDD-C44D-8FC3-BFEB1A29E96A}" type="presParOf" srcId="{B77ECE79-862B-5341-B563-90242EFCC0B8}" destId="{78D6B27D-A7FC-1449-8013-762DCE15A20F}" srcOrd="2" destOrd="0" presId="urn:microsoft.com/office/officeart/2005/8/layout/hList1"/>
    <dgm:cxn modelId="{F543D637-1F78-1340-9C97-97D6779C5585}" type="presParOf" srcId="{78D6B27D-A7FC-1449-8013-762DCE15A20F}" destId="{DFBD5E56-10FE-884B-AFF3-9A113F5EEB70}" srcOrd="0" destOrd="0" presId="urn:microsoft.com/office/officeart/2005/8/layout/hList1"/>
    <dgm:cxn modelId="{45B2EF7D-9C6C-7949-9A53-7EE770404D62}" type="presParOf" srcId="{78D6B27D-A7FC-1449-8013-762DCE15A20F}" destId="{A1968851-C9A1-4E41-AE80-20B5BDCAC8CF}" srcOrd="1" destOrd="0" presId="urn:microsoft.com/office/officeart/2005/8/layout/hList1"/>
    <dgm:cxn modelId="{3CCE2744-274E-B14C-8A49-9CA2F3BE802F}" type="presParOf" srcId="{B77ECE79-862B-5341-B563-90242EFCC0B8}" destId="{1CA68F2A-AD3B-B544-B20C-51FA8C9628FA}" srcOrd="3" destOrd="0" presId="urn:microsoft.com/office/officeart/2005/8/layout/hList1"/>
    <dgm:cxn modelId="{03C10D75-0934-094A-9E87-642D0656A6D8}" type="presParOf" srcId="{B77ECE79-862B-5341-B563-90242EFCC0B8}" destId="{5B69AF07-12FD-AC43-AB7D-410AADBA379A}" srcOrd="4" destOrd="0" presId="urn:microsoft.com/office/officeart/2005/8/layout/hList1"/>
    <dgm:cxn modelId="{7C335AC5-610A-0147-907B-79B54BF657E8}" type="presParOf" srcId="{5B69AF07-12FD-AC43-AB7D-410AADBA379A}" destId="{78860376-81C0-0C48-BB5E-9F8BD7D27885}" srcOrd="0" destOrd="0" presId="urn:microsoft.com/office/officeart/2005/8/layout/hList1"/>
    <dgm:cxn modelId="{D167E7BB-8C8B-7847-AB5D-F7010A3ABC49}" type="presParOf" srcId="{5B69AF07-12FD-AC43-AB7D-410AADBA379A}" destId="{F95F1A12-E26A-3246-B1DC-BCDFBFBC8951}" srcOrd="1" destOrd="0" presId="urn:microsoft.com/office/officeart/2005/8/layout/hList1"/>
    <dgm:cxn modelId="{E14F0F49-5A76-774E-B3F3-25175D9029DE}" type="presParOf" srcId="{B77ECE79-862B-5341-B563-90242EFCC0B8}" destId="{C4777DF4-0301-3C43-BBFD-9BAC621C2D82}" srcOrd="5" destOrd="0" presId="urn:microsoft.com/office/officeart/2005/8/layout/hList1"/>
    <dgm:cxn modelId="{7D6C1713-2F4D-2F4E-A5F7-7FBF8C764C09}" type="presParOf" srcId="{B77ECE79-862B-5341-B563-90242EFCC0B8}" destId="{77A473CC-BDC3-4E4F-88EC-80CACCDA7664}" srcOrd="6" destOrd="0" presId="urn:microsoft.com/office/officeart/2005/8/layout/hList1"/>
    <dgm:cxn modelId="{2865A3ED-1AB0-9D4A-B2D2-F7FC12DBF426}" type="presParOf" srcId="{77A473CC-BDC3-4E4F-88EC-80CACCDA7664}" destId="{5D775F75-FE15-0E4F-A8B2-948860B58583}" srcOrd="0" destOrd="0" presId="urn:microsoft.com/office/officeart/2005/8/layout/hList1"/>
    <dgm:cxn modelId="{CD9C9E65-74A8-0348-BB52-2EAF8EA45B21}" type="presParOf" srcId="{77A473CC-BDC3-4E4F-88EC-80CACCDA7664}" destId="{B7435E85-7B67-0E47-B9E1-D9C81214A60B}" srcOrd="1" destOrd="0" presId="urn:microsoft.com/office/officeart/2005/8/layout/hList1"/>
    <dgm:cxn modelId="{EEBACD4E-07B2-594D-B18B-888BD405E48D}" type="presParOf" srcId="{B77ECE79-862B-5341-B563-90242EFCC0B8}" destId="{5ACE924D-842A-3F4B-ACC9-CB97768B8A5E}" srcOrd="7" destOrd="0" presId="urn:microsoft.com/office/officeart/2005/8/layout/hList1"/>
    <dgm:cxn modelId="{7E8D2318-012A-3C4B-A31E-170927F062B7}" type="presParOf" srcId="{B77ECE79-862B-5341-B563-90242EFCC0B8}" destId="{68AB13E6-83F3-B44E-8513-43CC7EDEC473}" srcOrd="8" destOrd="0" presId="urn:microsoft.com/office/officeart/2005/8/layout/hList1"/>
    <dgm:cxn modelId="{96EC20B8-F6A4-C24D-8310-C5D88074A43D}" type="presParOf" srcId="{68AB13E6-83F3-B44E-8513-43CC7EDEC473}" destId="{90709160-BB98-5A43-8392-F045F3F01628}" srcOrd="0" destOrd="0" presId="urn:microsoft.com/office/officeart/2005/8/layout/hList1"/>
    <dgm:cxn modelId="{3C65A90D-1544-DC4B-B79F-D85A0150D80F}" type="presParOf" srcId="{68AB13E6-83F3-B44E-8513-43CC7EDEC473}" destId="{6979A96B-528D-A54E-966E-4609F243D9A8}" srcOrd="1" destOrd="0" presId="urn:microsoft.com/office/officeart/2005/8/layout/hList1"/>
    <dgm:cxn modelId="{FB85C40B-8769-C04F-8D16-7ADB88B7826F}" type="presParOf" srcId="{B77ECE79-862B-5341-B563-90242EFCC0B8}" destId="{2970F09A-2DE0-3143-8C09-C6FE8A2E71DA}" srcOrd="9" destOrd="0" presId="urn:microsoft.com/office/officeart/2005/8/layout/hList1"/>
    <dgm:cxn modelId="{109EDE3E-845D-2D4C-ADB8-E5DDA9D69EB9}" type="presParOf" srcId="{B77ECE79-862B-5341-B563-90242EFCC0B8}" destId="{A7442556-35C3-F647-8417-3DC35A029272}" srcOrd="10" destOrd="0" presId="urn:microsoft.com/office/officeart/2005/8/layout/hList1"/>
    <dgm:cxn modelId="{74F6CCC8-E192-FE4F-85F7-62CE717E81D4}" type="presParOf" srcId="{A7442556-35C3-F647-8417-3DC35A029272}" destId="{3C463F01-9F22-5B40-9532-B3B65BE02B5B}" srcOrd="0" destOrd="0" presId="urn:microsoft.com/office/officeart/2005/8/layout/hList1"/>
    <dgm:cxn modelId="{50D3C45E-5CD8-8B49-BA63-D6C72C191827}" type="presParOf" srcId="{A7442556-35C3-F647-8417-3DC35A029272}" destId="{2F81EE00-C9B2-B049-B4E4-F51D13F8D0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5CC9BE-3A97-2843-912A-BB5C8BF82AC2}" type="doc">
      <dgm:prSet loTypeId="urn:microsoft.com/office/officeart/2005/8/layout/cycle6" loCatId="" qsTypeId="urn:microsoft.com/office/officeart/2005/8/quickstyle/simple3" qsCatId="simple" csTypeId="urn:microsoft.com/office/officeart/2005/8/colors/accent6_4" csCatId="accent6" phldr="1"/>
      <dgm:spPr/>
      <dgm:t>
        <a:bodyPr/>
        <a:lstStyle/>
        <a:p>
          <a:endParaRPr lang="es-ES"/>
        </a:p>
      </dgm:t>
    </dgm:pt>
    <dgm:pt modelId="{07C6E3E3-BAD7-9F4B-8667-C89C87C89EBB}">
      <dgm:prSet phldrT="[Texto]"/>
      <dgm:spPr/>
      <dgm:t>
        <a:bodyPr/>
        <a:lstStyle/>
        <a:p>
          <a:r>
            <a:rPr lang="es-ES" dirty="0" smtClean="0"/>
            <a:t>CPEUM</a:t>
          </a:r>
          <a:endParaRPr lang="es-ES" dirty="0"/>
        </a:p>
      </dgm:t>
    </dgm:pt>
    <dgm:pt modelId="{8AE2597C-AA4F-924D-8A1E-A4E55123741A}" type="parTrans" cxnId="{01E3219E-00F6-C54F-AEF9-F24C39997C0B}">
      <dgm:prSet/>
      <dgm:spPr/>
      <dgm:t>
        <a:bodyPr/>
        <a:lstStyle/>
        <a:p>
          <a:endParaRPr lang="es-ES"/>
        </a:p>
      </dgm:t>
    </dgm:pt>
    <dgm:pt modelId="{ACE7BBEE-8F27-A648-BD16-10E38448D39A}" type="sibTrans" cxnId="{01E3219E-00F6-C54F-AEF9-F24C39997C0B}">
      <dgm:prSet/>
      <dgm:spPr/>
      <dgm:t>
        <a:bodyPr/>
        <a:lstStyle/>
        <a:p>
          <a:endParaRPr lang="es-ES"/>
        </a:p>
      </dgm:t>
    </dgm:pt>
    <dgm:pt modelId="{AE606FAA-68EB-4B45-BC6B-4ADEC4DC45F0}" type="pres">
      <dgm:prSet presAssocID="{9C5CC9BE-3A97-2843-912A-BB5C8BF82AC2}" presName="cycle" presStyleCnt="0">
        <dgm:presLayoutVars>
          <dgm:dir/>
          <dgm:resizeHandles val="exact"/>
        </dgm:presLayoutVars>
      </dgm:prSet>
      <dgm:spPr/>
      <dgm:t>
        <a:bodyPr/>
        <a:lstStyle/>
        <a:p>
          <a:endParaRPr lang="es-ES"/>
        </a:p>
      </dgm:t>
    </dgm:pt>
    <dgm:pt modelId="{36E3982A-3821-2E47-BDA3-70068F0EDE1E}" type="pres">
      <dgm:prSet presAssocID="{07C6E3E3-BAD7-9F4B-8667-C89C87C89EBB}" presName="node" presStyleLbl="node1" presStyleIdx="0" presStyleCnt="1" custRadScaleRad="98487" custRadScaleInc="145">
        <dgm:presLayoutVars>
          <dgm:bulletEnabled val="1"/>
        </dgm:presLayoutVars>
      </dgm:prSet>
      <dgm:spPr/>
      <dgm:t>
        <a:bodyPr/>
        <a:lstStyle/>
        <a:p>
          <a:endParaRPr lang="es-ES"/>
        </a:p>
      </dgm:t>
    </dgm:pt>
  </dgm:ptLst>
  <dgm:cxnLst>
    <dgm:cxn modelId="{138E0E4B-1ACF-3B43-99EE-1E823E3D317F}" type="presOf" srcId="{9C5CC9BE-3A97-2843-912A-BB5C8BF82AC2}" destId="{AE606FAA-68EB-4B45-BC6B-4ADEC4DC45F0}" srcOrd="0" destOrd="0" presId="urn:microsoft.com/office/officeart/2005/8/layout/cycle6"/>
    <dgm:cxn modelId="{01E3219E-00F6-C54F-AEF9-F24C39997C0B}" srcId="{9C5CC9BE-3A97-2843-912A-BB5C8BF82AC2}" destId="{07C6E3E3-BAD7-9F4B-8667-C89C87C89EBB}" srcOrd="0" destOrd="0" parTransId="{8AE2597C-AA4F-924D-8A1E-A4E55123741A}" sibTransId="{ACE7BBEE-8F27-A648-BD16-10E38448D39A}"/>
    <dgm:cxn modelId="{38076AC4-B572-8041-A51C-0933EFE311EF}" type="presOf" srcId="{07C6E3E3-BAD7-9F4B-8667-C89C87C89EBB}" destId="{36E3982A-3821-2E47-BDA3-70068F0EDE1E}" srcOrd="0" destOrd="0" presId="urn:microsoft.com/office/officeart/2005/8/layout/cycle6"/>
    <dgm:cxn modelId="{ABBCBB37-26D4-B24A-A1ED-4F2C63A94F25}" type="presParOf" srcId="{AE606FAA-68EB-4B45-BC6B-4ADEC4DC45F0}" destId="{36E3982A-3821-2E47-BDA3-70068F0EDE1E}" srcOrd="0" destOrd="0" presId="urn:microsoft.com/office/officeart/2005/8/layout/cycle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3279D924-50C4-8948-BB6E-1A3666256DA7}">
      <dgm:prSet/>
      <dgm:spPr/>
      <dgm:t>
        <a:bodyPr/>
        <a:lstStyle/>
        <a:p>
          <a:pPr rtl="0"/>
          <a:r>
            <a:rPr lang="is-IS" dirty="0" smtClean="0"/>
            <a:t>SILVICOLAS</a:t>
          </a:r>
          <a:endParaRPr lang="is-IS" dirty="0"/>
        </a:p>
      </dgm:t>
    </dgm:pt>
    <dgm:pt modelId="{E32A2D8A-44B1-134B-8A26-7843AE2088F1}" type="parTrans" cxnId="{CBEA2305-70C4-EE4B-932A-16FDC0EF4E7C}">
      <dgm:prSet/>
      <dgm:spPr/>
      <dgm:t>
        <a:bodyPr/>
        <a:lstStyle/>
        <a:p>
          <a:endParaRPr lang="es-ES"/>
        </a:p>
      </dgm:t>
    </dgm:pt>
    <dgm:pt modelId="{CE3985A6-1F34-634C-B239-7B8751A5DEF2}" type="sibTrans" cxnId="{CBEA2305-70C4-EE4B-932A-16FDC0EF4E7C}">
      <dgm:prSet/>
      <dgm:spPr/>
      <dgm:t>
        <a:bodyPr/>
        <a:lstStyle/>
        <a:p>
          <a:endParaRPr lang="es-ES"/>
        </a:p>
      </dgm:t>
    </dgm:pt>
    <dgm:pt modelId="{1DF3435E-F466-E34A-8D58-2AC64CF86A4C}">
      <dgm:prSet/>
      <dgm:spPr/>
      <dgm:t>
        <a:bodyPr/>
        <a:lstStyle/>
        <a:p>
          <a:pPr algn="just" rtl="0"/>
          <a:r>
            <a:rPr lang="es-ES_tradnl"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dirty="0"/>
        </a:p>
      </dgm:t>
    </dgm:pt>
    <dgm:pt modelId="{F4ACD350-C423-BB47-8655-A1FD00CD8A50}" type="parTrans" cxnId="{94F16720-A7F2-7548-9CB1-298321B9C22C}">
      <dgm:prSet/>
      <dgm:spPr/>
      <dgm:t>
        <a:bodyPr/>
        <a:lstStyle/>
        <a:p>
          <a:endParaRPr lang="es-ES"/>
        </a:p>
      </dgm:t>
    </dgm:pt>
    <dgm:pt modelId="{763F617A-6103-DA4B-93CA-ACD4813D8763}" type="sibTrans" cxnId="{94F16720-A7F2-7548-9CB1-298321B9C22C}">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A7442556-35C3-F647-8417-3DC35A029272}" type="pres">
      <dgm:prSet presAssocID="{3279D924-50C4-8948-BB6E-1A3666256DA7}" presName="composite" presStyleCnt="0"/>
      <dgm:spPr/>
    </dgm:pt>
    <dgm:pt modelId="{3C463F01-9F22-5B40-9532-B3B65BE02B5B}" type="pres">
      <dgm:prSet presAssocID="{3279D924-50C4-8948-BB6E-1A3666256DA7}" presName="parTx" presStyleLbl="alignNode1" presStyleIdx="0" presStyleCnt="1">
        <dgm:presLayoutVars>
          <dgm:chMax val="0"/>
          <dgm:chPref val="0"/>
          <dgm:bulletEnabled val="1"/>
        </dgm:presLayoutVars>
      </dgm:prSet>
      <dgm:spPr/>
      <dgm:t>
        <a:bodyPr/>
        <a:lstStyle/>
        <a:p>
          <a:endParaRPr lang="es-ES"/>
        </a:p>
      </dgm:t>
    </dgm:pt>
    <dgm:pt modelId="{2F81EE00-C9B2-B049-B4E4-F51D13F8D0F3}" type="pres">
      <dgm:prSet presAssocID="{3279D924-50C4-8948-BB6E-1A3666256DA7}" presName="desTx" presStyleLbl="alignAccFollowNode1" presStyleIdx="0" presStyleCnt="1">
        <dgm:presLayoutVars>
          <dgm:bulletEnabled val="1"/>
        </dgm:presLayoutVars>
      </dgm:prSet>
      <dgm:spPr/>
      <dgm:t>
        <a:bodyPr/>
        <a:lstStyle/>
        <a:p>
          <a:endParaRPr lang="es-ES"/>
        </a:p>
      </dgm:t>
    </dgm:pt>
  </dgm:ptLst>
  <dgm:cxnLst>
    <dgm:cxn modelId="{06405DD8-A6D3-4F41-9FF6-8E247C3C64F3}" type="presOf" srcId="{1DF3435E-F466-E34A-8D58-2AC64CF86A4C}" destId="{2F81EE00-C9B2-B049-B4E4-F51D13F8D0F3}" srcOrd="0" destOrd="0" presId="urn:microsoft.com/office/officeart/2005/8/layout/hList1"/>
    <dgm:cxn modelId="{94F16720-A7F2-7548-9CB1-298321B9C22C}" srcId="{3279D924-50C4-8948-BB6E-1A3666256DA7}" destId="{1DF3435E-F466-E34A-8D58-2AC64CF86A4C}" srcOrd="0" destOrd="0" parTransId="{F4ACD350-C423-BB47-8655-A1FD00CD8A50}" sibTransId="{763F617A-6103-DA4B-93CA-ACD4813D8763}"/>
    <dgm:cxn modelId="{F6F88FBB-57A0-3143-875A-F2DC9E91900E}" type="presOf" srcId="{3279D924-50C4-8948-BB6E-1A3666256DA7}" destId="{3C463F01-9F22-5B40-9532-B3B65BE02B5B}" srcOrd="0" destOrd="0" presId="urn:microsoft.com/office/officeart/2005/8/layout/hList1"/>
    <dgm:cxn modelId="{CBEA2305-70C4-EE4B-932A-16FDC0EF4E7C}" srcId="{974C1A15-2982-E34C-AA9A-75BB1CD7F5A0}" destId="{3279D924-50C4-8948-BB6E-1A3666256DA7}" srcOrd="0" destOrd="0" parTransId="{E32A2D8A-44B1-134B-8A26-7843AE2088F1}" sibTransId="{CE3985A6-1F34-634C-B239-7B8751A5DEF2}"/>
    <dgm:cxn modelId="{8E0DAD8C-9F61-4842-B690-E09B9678619E}" type="presOf" srcId="{974C1A15-2982-E34C-AA9A-75BB1CD7F5A0}" destId="{B77ECE79-862B-5341-B563-90242EFCC0B8}" srcOrd="0" destOrd="0" presId="urn:microsoft.com/office/officeart/2005/8/layout/hList1"/>
    <dgm:cxn modelId="{251D4190-7E45-5442-9D80-31AD3F5A4FFF}" type="presParOf" srcId="{B77ECE79-862B-5341-B563-90242EFCC0B8}" destId="{A7442556-35C3-F647-8417-3DC35A029272}" srcOrd="0" destOrd="0" presId="urn:microsoft.com/office/officeart/2005/8/layout/hList1"/>
    <dgm:cxn modelId="{7ABF3480-21CA-1541-8B70-A5BC4C92821E}" type="presParOf" srcId="{A7442556-35C3-F647-8417-3DC35A029272}" destId="{3C463F01-9F22-5B40-9532-B3B65BE02B5B}" srcOrd="0" destOrd="0" presId="urn:microsoft.com/office/officeart/2005/8/layout/hList1"/>
    <dgm:cxn modelId="{31614905-600D-A84C-9734-25D23FA10251}" type="presParOf" srcId="{A7442556-35C3-F647-8417-3DC35A029272}" destId="{2F81EE00-C9B2-B049-B4E4-F51D13F8D0F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ES"/>
        </a:p>
      </dgm:t>
    </dgm:pt>
    <dgm:pt modelId="{46C6663F-47BA-854B-8368-A809DE0E94EE}">
      <dgm:prSet/>
      <dgm:spPr/>
      <dgm:t>
        <a:bodyPr/>
        <a:lstStyle/>
        <a:p>
          <a:pPr rtl="0"/>
          <a:r>
            <a:rPr lang="is-IS" dirty="0" smtClean="0"/>
            <a:t>PESQUERAS</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A35F9F8A-02A1-2243-ADB9-25F90945E35F}">
      <dgm:prSet/>
      <dgm:spPr/>
      <dgm:t>
        <a:bodyPr/>
        <a:lstStyle/>
        <a:p>
          <a:pPr algn="just" rtl="0"/>
          <a:r>
            <a:rPr lang="es-ES_tradnl"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0" presStyleCnt="1">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0" presStyleCnt="1">
        <dgm:presLayoutVars>
          <dgm:bulletEnabled val="1"/>
        </dgm:presLayoutVars>
      </dgm:prSet>
      <dgm:spPr/>
      <dgm:t>
        <a:bodyPr/>
        <a:lstStyle/>
        <a:p>
          <a:endParaRPr lang="es-ES"/>
        </a:p>
      </dgm:t>
    </dgm:pt>
  </dgm:ptLst>
  <dgm:cxnLst>
    <dgm:cxn modelId="{1169A5CE-272A-7B46-828C-0FA618387F2A}" srcId="{46C6663F-47BA-854B-8368-A809DE0E94EE}" destId="{A35F9F8A-02A1-2243-ADB9-25F90945E35F}" srcOrd="0" destOrd="0" parTransId="{22135F5C-10DA-7847-85E5-090840486963}" sibTransId="{2C9F4758-B87E-7E46-815F-BCB804725C1B}"/>
    <dgm:cxn modelId="{BE29F647-7235-6A47-B0C0-03DD1D7D9789}" type="presOf" srcId="{974C1A15-2982-E34C-AA9A-75BB1CD7F5A0}" destId="{B77ECE79-862B-5341-B563-90242EFCC0B8}" srcOrd="0" destOrd="0" presId="urn:microsoft.com/office/officeart/2005/8/layout/hList1"/>
    <dgm:cxn modelId="{9544CBD8-9551-DF4D-ADE2-DE949E7A973B}" type="presOf" srcId="{A35F9F8A-02A1-2243-ADB9-25F90945E35F}" destId="{6979A96B-528D-A54E-966E-4609F243D9A8}" srcOrd="0" destOrd="0" presId="urn:microsoft.com/office/officeart/2005/8/layout/hList1"/>
    <dgm:cxn modelId="{FAF748AA-6BAB-7941-9F5E-398482C8A235}" type="presOf" srcId="{46C6663F-47BA-854B-8368-A809DE0E94EE}" destId="{90709160-BB98-5A43-8392-F045F3F01628}" srcOrd="0" destOrd="0" presId="urn:microsoft.com/office/officeart/2005/8/layout/hList1"/>
    <dgm:cxn modelId="{81DFE4EA-421C-5142-A905-786FA4AED1E6}" srcId="{974C1A15-2982-E34C-AA9A-75BB1CD7F5A0}" destId="{46C6663F-47BA-854B-8368-A809DE0E94EE}" srcOrd="0" destOrd="0" parTransId="{F6B45A1A-0C94-7A49-90FD-7225FD43ABA0}" sibTransId="{C184B58C-5B1A-7340-9EF9-0CFB88D7EE9F}"/>
    <dgm:cxn modelId="{8462DBC6-C562-1A47-8A9F-194F1AE569F6}" type="presParOf" srcId="{B77ECE79-862B-5341-B563-90242EFCC0B8}" destId="{68AB13E6-83F3-B44E-8513-43CC7EDEC473}" srcOrd="0" destOrd="0" presId="urn:microsoft.com/office/officeart/2005/8/layout/hList1"/>
    <dgm:cxn modelId="{38E7CEA4-BAC9-8D40-B6AF-C9E44CE407C9}" type="presParOf" srcId="{68AB13E6-83F3-B44E-8513-43CC7EDEC473}" destId="{90709160-BB98-5A43-8392-F045F3F01628}" srcOrd="0" destOrd="0" presId="urn:microsoft.com/office/officeart/2005/8/layout/hList1"/>
    <dgm:cxn modelId="{4CFE7A3B-BF42-2B48-8EBE-D7C44FD3D003}" type="presParOf" srcId="{68AB13E6-83F3-B44E-8513-43CC7EDEC473}" destId="{6979A96B-528D-A54E-966E-4609F243D9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74C1A15-2982-E34C-AA9A-75BB1CD7F5A0}" type="doc">
      <dgm:prSet loTypeId="urn:microsoft.com/office/officeart/2005/8/layout/hList1" loCatId="" qsTypeId="urn:microsoft.com/office/officeart/2005/8/quickstyle/3D2" qsCatId="3D" csTypeId="urn:microsoft.com/office/officeart/2005/8/colors/accent1_2" csCatId="accent1" phldr="1"/>
      <dgm:spPr/>
      <dgm:t>
        <a:bodyPr/>
        <a:lstStyle/>
        <a:p>
          <a:endParaRPr lang="es-ES"/>
        </a:p>
      </dgm:t>
    </dgm:pt>
    <dgm:pt modelId="{46C6663F-47BA-854B-8368-A809DE0E94EE}">
      <dgm:prSet/>
      <dgm:spPr/>
      <dgm:t>
        <a:bodyPr/>
        <a:lstStyle/>
        <a:p>
          <a:pPr rtl="0"/>
          <a:r>
            <a:rPr lang="es-ES_tradnl" dirty="0" smtClean="0"/>
            <a:t>Art.13 Actividades empresariales a través de un fideicomiso</a:t>
          </a:r>
          <a:endParaRPr lang="is-IS" dirty="0"/>
        </a:p>
      </dgm:t>
    </dgm:pt>
    <dgm:pt modelId="{F6B45A1A-0C94-7A49-90FD-7225FD43ABA0}" type="parTrans" cxnId="{81DFE4EA-421C-5142-A905-786FA4AED1E6}">
      <dgm:prSet/>
      <dgm:spPr/>
      <dgm:t>
        <a:bodyPr/>
        <a:lstStyle/>
        <a:p>
          <a:endParaRPr lang="es-ES"/>
        </a:p>
      </dgm:t>
    </dgm:pt>
    <dgm:pt modelId="{C184B58C-5B1A-7340-9EF9-0CFB88D7EE9F}" type="sibTrans" cxnId="{81DFE4EA-421C-5142-A905-786FA4AED1E6}">
      <dgm:prSet/>
      <dgm:spPr/>
      <dgm:t>
        <a:bodyPr/>
        <a:lstStyle/>
        <a:p>
          <a:endParaRPr lang="es-ES"/>
        </a:p>
      </dgm:t>
    </dgm:pt>
    <dgm:pt modelId="{A35F9F8A-02A1-2243-ADB9-25F90945E35F}">
      <dgm:prSet/>
      <dgm:spPr/>
      <dgm:t>
        <a:bodyPr/>
        <a:lstStyle/>
        <a:p>
          <a:pPr algn="just" rtl="0"/>
          <a:r>
            <a:rPr lang="es-ES_tradnl" dirty="0" smtClean="0"/>
            <a:t>Cuando se realicen actividades empresariales a través de un fideicomiso, la fiduciaria determinará en los términos del Título II de esta Ley, el resultado o la pérdida fiscal de dichas actividades en cada ejercicio y cumplirá por cuenta del conjunto de los fideicomisarios las obligaciones señaladas en esta Ley, incluso la de efectuar pagos provisionales.</a:t>
          </a:r>
          <a:endParaRPr lang="is-IS" dirty="0"/>
        </a:p>
      </dgm:t>
    </dgm:pt>
    <dgm:pt modelId="{22135F5C-10DA-7847-85E5-090840486963}" type="parTrans" cxnId="{1169A5CE-272A-7B46-828C-0FA618387F2A}">
      <dgm:prSet/>
      <dgm:spPr/>
      <dgm:t>
        <a:bodyPr/>
        <a:lstStyle/>
        <a:p>
          <a:endParaRPr lang="es-ES"/>
        </a:p>
      </dgm:t>
    </dgm:pt>
    <dgm:pt modelId="{2C9F4758-B87E-7E46-815F-BCB804725C1B}" type="sibTrans" cxnId="{1169A5CE-272A-7B46-828C-0FA618387F2A}">
      <dgm:prSet/>
      <dgm:spPr/>
      <dgm:t>
        <a:bodyPr/>
        <a:lstStyle/>
        <a:p>
          <a:endParaRPr lang="es-ES"/>
        </a:p>
      </dgm:t>
    </dgm:pt>
    <dgm:pt modelId="{B77ECE79-862B-5341-B563-90242EFCC0B8}" type="pres">
      <dgm:prSet presAssocID="{974C1A15-2982-E34C-AA9A-75BB1CD7F5A0}" presName="Name0" presStyleCnt="0">
        <dgm:presLayoutVars>
          <dgm:dir/>
          <dgm:animLvl val="lvl"/>
          <dgm:resizeHandles val="exact"/>
        </dgm:presLayoutVars>
      </dgm:prSet>
      <dgm:spPr/>
      <dgm:t>
        <a:bodyPr/>
        <a:lstStyle/>
        <a:p>
          <a:endParaRPr lang="es-ES"/>
        </a:p>
      </dgm:t>
    </dgm:pt>
    <dgm:pt modelId="{68AB13E6-83F3-B44E-8513-43CC7EDEC473}" type="pres">
      <dgm:prSet presAssocID="{46C6663F-47BA-854B-8368-A809DE0E94EE}" presName="composite" presStyleCnt="0"/>
      <dgm:spPr/>
    </dgm:pt>
    <dgm:pt modelId="{90709160-BB98-5A43-8392-F045F3F01628}" type="pres">
      <dgm:prSet presAssocID="{46C6663F-47BA-854B-8368-A809DE0E94EE}" presName="parTx" presStyleLbl="alignNode1" presStyleIdx="0" presStyleCnt="1">
        <dgm:presLayoutVars>
          <dgm:chMax val="0"/>
          <dgm:chPref val="0"/>
          <dgm:bulletEnabled val="1"/>
        </dgm:presLayoutVars>
      </dgm:prSet>
      <dgm:spPr/>
      <dgm:t>
        <a:bodyPr/>
        <a:lstStyle/>
        <a:p>
          <a:endParaRPr lang="es-ES"/>
        </a:p>
      </dgm:t>
    </dgm:pt>
    <dgm:pt modelId="{6979A96B-528D-A54E-966E-4609F243D9A8}" type="pres">
      <dgm:prSet presAssocID="{46C6663F-47BA-854B-8368-A809DE0E94EE}" presName="desTx" presStyleLbl="alignAccFollowNode1" presStyleIdx="0" presStyleCnt="1" custScaleY="110826" custLinFactNeighborY="4186">
        <dgm:presLayoutVars>
          <dgm:bulletEnabled val="1"/>
        </dgm:presLayoutVars>
      </dgm:prSet>
      <dgm:spPr/>
      <dgm:t>
        <a:bodyPr/>
        <a:lstStyle/>
        <a:p>
          <a:endParaRPr lang="es-ES"/>
        </a:p>
      </dgm:t>
    </dgm:pt>
  </dgm:ptLst>
  <dgm:cxnLst>
    <dgm:cxn modelId="{1E46BDC9-4D95-B04D-8615-FBB01B9E59AD}" type="presOf" srcId="{974C1A15-2982-E34C-AA9A-75BB1CD7F5A0}" destId="{B77ECE79-862B-5341-B563-90242EFCC0B8}" srcOrd="0" destOrd="0" presId="urn:microsoft.com/office/officeart/2005/8/layout/hList1"/>
    <dgm:cxn modelId="{1169A5CE-272A-7B46-828C-0FA618387F2A}" srcId="{46C6663F-47BA-854B-8368-A809DE0E94EE}" destId="{A35F9F8A-02A1-2243-ADB9-25F90945E35F}" srcOrd="0" destOrd="0" parTransId="{22135F5C-10DA-7847-85E5-090840486963}" sibTransId="{2C9F4758-B87E-7E46-815F-BCB804725C1B}"/>
    <dgm:cxn modelId="{1DD06603-CC20-764F-A413-FAD321535944}" type="presOf" srcId="{46C6663F-47BA-854B-8368-A809DE0E94EE}" destId="{90709160-BB98-5A43-8392-F045F3F01628}" srcOrd="0" destOrd="0" presId="urn:microsoft.com/office/officeart/2005/8/layout/hList1"/>
    <dgm:cxn modelId="{316C92F7-E01C-8346-AB41-71D1BD5A3CF4}" type="presOf" srcId="{A35F9F8A-02A1-2243-ADB9-25F90945E35F}" destId="{6979A96B-528D-A54E-966E-4609F243D9A8}" srcOrd="0" destOrd="0" presId="urn:microsoft.com/office/officeart/2005/8/layout/hList1"/>
    <dgm:cxn modelId="{81DFE4EA-421C-5142-A905-786FA4AED1E6}" srcId="{974C1A15-2982-E34C-AA9A-75BB1CD7F5A0}" destId="{46C6663F-47BA-854B-8368-A809DE0E94EE}" srcOrd="0" destOrd="0" parTransId="{F6B45A1A-0C94-7A49-90FD-7225FD43ABA0}" sibTransId="{C184B58C-5B1A-7340-9EF9-0CFB88D7EE9F}"/>
    <dgm:cxn modelId="{75CBA898-5D82-1646-96A8-1F9FB6FC3C91}" type="presParOf" srcId="{B77ECE79-862B-5341-B563-90242EFCC0B8}" destId="{68AB13E6-83F3-B44E-8513-43CC7EDEC473}" srcOrd="0" destOrd="0" presId="urn:microsoft.com/office/officeart/2005/8/layout/hList1"/>
    <dgm:cxn modelId="{1404487C-B67A-A94B-842B-524E464329F8}" type="presParOf" srcId="{68AB13E6-83F3-B44E-8513-43CC7EDEC473}" destId="{90709160-BB98-5A43-8392-F045F3F01628}" srcOrd="0" destOrd="0" presId="urn:microsoft.com/office/officeart/2005/8/layout/hList1"/>
    <dgm:cxn modelId="{B6AA69CF-E9B2-5145-BC54-B8D2CED680CA}" type="presParOf" srcId="{68AB13E6-83F3-B44E-8513-43CC7EDEC473}" destId="{6979A96B-528D-A54E-966E-4609F243D9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00101F7-1656-B64B-8999-16AABC74A9FC}" type="doc">
      <dgm:prSet loTypeId="urn:microsoft.com/office/officeart/2005/8/layout/pyramid1" loCatId="" qsTypeId="urn:microsoft.com/office/officeart/2005/8/quickstyle/simple4" qsCatId="simple" csTypeId="urn:microsoft.com/office/officeart/2005/8/colors/accent1_2" csCatId="accent1" phldr="1"/>
      <dgm:spPr/>
    </dgm:pt>
    <dgm:pt modelId="{3DFE1C7D-894D-C948-8E5E-E4FB748237EE}">
      <dgm:prSet phldrT="[Texto]" custT="1"/>
      <dgm:spPr/>
      <dgm:t>
        <a:bodyPr/>
        <a:lstStyle/>
        <a:p>
          <a:r>
            <a:rPr lang="es-ES" sz="1700" dirty="0" smtClean="0"/>
            <a:t>Fideicomisario (</a:t>
          </a:r>
          <a:r>
            <a:rPr lang="es-ES" sz="1700" dirty="0" err="1" smtClean="0"/>
            <a:t>BeneficiARIO</a:t>
          </a:r>
          <a:r>
            <a:rPr lang="es-ES" sz="1700" dirty="0" smtClean="0"/>
            <a:t>)</a:t>
          </a:r>
        </a:p>
        <a:p>
          <a:r>
            <a:rPr lang="es-ES" sz="1200" dirty="0" smtClean="0"/>
            <a:t>Acumula beneficios</a:t>
          </a:r>
          <a:endParaRPr lang="es-ES" sz="1200" dirty="0"/>
        </a:p>
      </dgm:t>
    </dgm:pt>
    <dgm:pt modelId="{E8F857A4-2F19-8D45-BFA9-169631429B2E}" type="parTrans" cxnId="{CC8DE932-C7D0-104E-9C4B-88B452F86B30}">
      <dgm:prSet/>
      <dgm:spPr/>
      <dgm:t>
        <a:bodyPr/>
        <a:lstStyle/>
        <a:p>
          <a:endParaRPr lang="es-ES"/>
        </a:p>
      </dgm:t>
    </dgm:pt>
    <dgm:pt modelId="{F28BB96A-9228-1848-8E49-C890F9DACB68}" type="sibTrans" cxnId="{CC8DE932-C7D0-104E-9C4B-88B452F86B30}">
      <dgm:prSet/>
      <dgm:spPr/>
      <dgm:t>
        <a:bodyPr/>
        <a:lstStyle/>
        <a:p>
          <a:endParaRPr lang="es-ES"/>
        </a:p>
      </dgm:t>
    </dgm:pt>
    <dgm:pt modelId="{F0841635-EC6F-E24A-A9BD-1E757143E6D4}">
      <dgm:prSet phldrT="[Texto]" custT="1"/>
      <dgm:spPr/>
      <dgm:t>
        <a:bodyPr/>
        <a:lstStyle/>
        <a:p>
          <a:r>
            <a:rPr lang="es-ES" sz="1700" dirty="0" smtClean="0"/>
            <a:t>Fiduciario (BANCO)</a:t>
          </a:r>
        </a:p>
        <a:p>
          <a:r>
            <a:rPr lang="es-ES" sz="1200" dirty="0" err="1" smtClean="0"/>
            <a:t>Dtx</a:t>
          </a:r>
          <a:r>
            <a:rPr lang="es-ES" sz="1200" dirty="0" smtClean="0"/>
            <a:t>. Contribuciones, pues es el representante fiscal</a:t>
          </a:r>
          <a:endParaRPr lang="es-ES" sz="1200" dirty="0"/>
        </a:p>
      </dgm:t>
    </dgm:pt>
    <dgm:pt modelId="{0BA47608-0DF7-E44D-9C2D-BFB66A36931C}" type="parTrans" cxnId="{E4761C00-D40E-6E4F-858D-714E69B6036D}">
      <dgm:prSet/>
      <dgm:spPr/>
      <dgm:t>
        <a:bodyPr/>
        <a:lstStyle/>
        <a:p>
          <a:endParaRPr lang="es-ES"/>
        </a:p>
      </dgm:t>
    </dgm:pt>
    <dgm:pt modelId="{F6BD0690-04CB-BC42-B1A5-59033271D3F6}" type="sibTrans" cxnId="{E4761C00-D40E-6E4F-858D-714E69B6036D}">
      <dgm:prSet/>
      <dgm:spPr/>
      <dgm:t>
        <a:bodyPr/>
        <a:lstStyle/>
        <a:p>
          <a:endParaRPr lang="es-ES"/>
        </a:p>
      </dgm:t>
    </dgm:pt>
    <dgm:pt modelId="{DBE0C95B-D562-B447-9EC7-1C5C0519A6A5}">
      <dgm:prSet phldrT="[Texto]" custT="1"/>
      <dgm:spPr/>
      <dgm:t>
        <a:bodyPr/>
        <a:lstStyle/>
        <a:p>
          <a:r>
            <a:rPr lang="es-ES" sz="2400" dirty="0" smtClean="0"/>
            <a:t>Fideicomitente </a:t>
          </a:r>
          <a:r>
            <a:rPr lang="es-ES" sz="1200" dirty="0" smtClean="0"/>
            <a:t>(Creador y dueño del bien o derecho)</a:t>
          </a:r>
          <a:endParaRPr lang="es-ES" sz="1200" dirty="0"/>
        </a:p>
      </dgm:t>
    </dgm:pt>
    <dgm:pt modelId="{D520C27C-A974-F44C-84E5-A0F415585C9C}" type="parTrans" cxnId="{932A571C-190A-EA44-AFF5-D17E13103539}">
      <dgm:prSet/>
      <dgm:spPr/>
      <dgm:t>
        <a:bodyPr/>
        <a:lstStyle/>
        <a:p>
          <a:endParaRPr lang="es-ES"/>
        </a:p>
      </dgm:t>
    </dgm:pt>
    <dgm:pt modelId="{C2C99DAE-BBE4-2843-98D6-C4B1555A9DAD}" type="sibTrans" cxnId="{932A571C-190A-EA44-AFF5-D17E13103539}">
      <dgm:prSet/>
      <dgm:spPr/>
      <dgm:t>
        <a:bodyPr/>
        <a:lstStyle/>
        <a:p>
          <a:endParaRPr lang="es-ES"/>
        </a:p>
      </dgm:t>
    </dgm:pt>
    <dgm:pt modelId="{07071C7E-8E46-254C-980E-3D52FDFF221E}" type="pres">
      <dgm:prSet presAssocID="{800101F7-1656-B64B-8999-16AABC74A9FC}" presName="Name0" presStyleCnt="0">
        <dgm:presLayoutVars>
          <dgm:dir/>
          <dgm:animLvl val="lvl"/>
          <dgm:resizeHandles val="exact"/>
        </dgm:presLayoutVars>
      </dgm:prSet>
      <dgm:spPr/>
    </dgm:pt>
    <dgm:pt modelId="{0D350027-39B9-6D4B-9233-82737C4BA904}" type="pres">
      <dgm:prSet presAssocID="{3DFE1C7D-894D-C948-8E5E-E4FB748237EE}" presName="Name8" presStyleCnt="0"/>
      <dgm:spPr/>
    </dgm:pt>
    <dgm:pt modelId="{DE8DBE9B-22F9-CB4E-A7FE-423E34D1C36E}" type="pres">
      <dgm:prSet presAssocID="{3DFE1C7D-894D-C948-8E5E-E4FB748237EE}" presName="level" presStyleLbl="node1" presStyleIdx="0" presStyleCnt="3" custScaleX="118434">
        <dgm:presLayoutVars>
          <dgm:chMax val="1"/>
          <dgm:bulletEnabled val="1"/>
        </dgm:presLayoutVars>
      </dgm:prSet>
      <dgm:spPr/>
      <dgm:t>
        <a:bodyPr/>
        <a:lstStyle/>
        <a:p>
          <a:endParaRPr lang="es-ES"/>
        </a:p>
      </dgm:t>
    </dgm:pt>
    <dgm:pt modelId="{F4D7EF3D-6899-FB47-8B7F-89CB95B83513}" type="pres">
      <dgm:prSet presAssocID="{3DFE1C7D-894D-C948-8E5E-E4FB748237EE}" presName="levelTx" presStyleLbl="revTx" presStyleIdx="0" presStyleCnt="0">
        <dgm:presLayoutVars>
          <dgm:chMax val="1"/>
          <dgm:bulletEnabled val="1"/>
        </dgm:presLayoutVars>
      </dgm:prSet>
      <dgm:spPr/>
      <dgm:t>
        <a:bodyPr/>
        <a:lstStyle/>
        <a:p>
          <a:endParaRPr lang="es-ES"/>
        </a:p>
      </dgm:t>
    </dgm:pt>
    <dgm:pt modelId="{39D75CAB-C699-3147-9E74-61E14DCDBA7C}" type="pres">
      <dgm:prSet presAssocID="{F0841635-EC6F-E24A-A9BD-1E757143E6D4}" presName="Name8" presStyleCnt="0"/>
      <dgm:spPr/>
    </dgm:pt>
    <dgm:pt modelId="{5A7B3AF6-B0B8-F741-B74E-A5FF0AD502A5}" type="pres">
      <dgm:prSet presAssocID="{F0841635-EC6F-E24A-A9BD-1E757143E6D4}" presName="level" presStyleLbl="node1" presStyleIdx="1" presStyleCnt="3">
        <dgm:presLayoutVars>
          <dgm:chMax val="1"/>
          <dgm:bulletEnabled val="1"/>
        </dgm:presLayoutVars>
      </dgm:prSet>
      <dgm:spPr/>
      <dgm:t>
        <a:bodyPr/>
        <a:lstStyle/>
        <a:p>
          <a:endParaRPr lang="es-ES"/>
        </a:p>
      </dgm:t>
    </dgm:pt>
    <dgm:pt modelId="{18BBC30D-9530-A444-A2ED-5AA16BE0BD80}" type="pres">
      <dgm:prSet presAssocID="{F0841635-EC6F-E24A-A9BD-1E757143E6D4}" presName="levelTx" presStyleLbl="revTx" presStyleIdx="0" presStyleCnt="0">
        <dgm:presLayoutVars>
          <dgm:chMax val="1"/>
          <dgm:bulletEnabled val="1"/>
        </dgm:presLayoutVars>
      </dgm:prSet>
      <dgm:spPr/>
      <dgm:t>
        <a:bodyPr/>
        <a:lstStyle/>
        <a:p>
          <a:endParaRPr lang="es-ES"/>
        </a:p>
      </dgm:t>
    </dgm:pt>
    <dgm:pt modelId="{D3DCFD21-BC31-C648-A689-84A2A276A35F}" type="pres">
      <dgm:prSet presAssocID="{DBE0C95B-D562-B447-9EC7-1C5C0519A6A5}" presName="Name8" presStyleCnt="0"/>
      <dgm:spPr/>
    </dgm:pt>
    <dgm:pt modelId="{E2240B64-6617-2243-B074-27083533203F}" type="pres">
      <dgm:prSet presAssocID="{DBE0C95B-D562-B447-9EC7-1C5C0519A6A5}" presName="level" presStyleLbl="node1" presStyleIdx="2" presStyleCnt="3">
        <dgm:presLayoutVars>
          <dgm:chMax val="1"/>
          <dgm:bulletEnabled val="1"/>
        </dgm:presLayoutVars>
      </dgm:prSet>
      <dgm:spPr/>
      <dgm:t>
        <a:bodyPr/>
        <a:lstStyle/>
        <a:p>
          <a:endParaRPr lang="es-ES"/>
        </a:p>
      </dgm:t>
    </dgm:pt>
    <dgm:pt modelId="{66855134-02DB-D74E-A726-76FDBFB917B8}" type="pres">
      <dgm:prSet presAssocID="{DBE0C95B-D562-B447-9EC7-1C5C0519A6A5}" presName="levelTx" presStyleLbl="revTx" presStyleIdx="0" presStyleCnt="0">
        <dgm:presLayoutVars>
          <dgm:chMax val="1"/>
          <dgm:bulletEnabled val="1"/>
        </dgm:presLayoutVars>
      </dgm:prSet>
      <dgm:spPr/>
      <dgm:t>
        <a:bodyPr/>
        <a:lstStyle/>
        <a:p>
          <a:endParaRPr lang="es-ES"/>
        </a:p>
      </dgm:t>
    </dgm:pt>
  </dgm:ptLst>
  <dgm:cxnLst>
    <dgm:cxn modelId="{E4761C00-D40E-6E4F-858D-714E69B6036D}" srcId="{800101F7-1656-B64B-8999-16AABC74A9FC}" destId="{F0841635-EC6F-E24A-A9BD-1E757143E6D4}" srcOrd="1" destOrd="0" parTransId="{0BA47608-0DF7-E44D-9C2D-BFB66A36931C}" sibTransId="{F6BD0690-04CB-BC42-B1A5-59033271D3F6}"/>
    <dgm:cxn modelId="{C29BFDD8-5227-3146-AF35-37BDD9FA0598}" type="presOf" srcId="{DBE0C95B-D562-B447-9EC7-1C5C0519A6A5}" destId="{E2240B64-6617-2243-B074-27083533203F}" srcOrd="0" destOrd="0" presId="urn:microsoft.com/office/officeart/2005/8/layout/pyramid1"/>
    <dgm:cxn modelId="{98E6E5E2-53C3-A046-B2F5-C6ABC3346617}" type="presOf" srcId="{800101F7-1656-B64B-8999-16AABC74A9FC}" destId="{07071C7E-8E46-254C-980E-3D52FDFF221E}" srcOrd="0" destOrd="0" presId="urn:microsoft.com/office/officeart/2005/8/layout/pyramid1"/>
    <dgm:cxn modelId="{CE090F99-0BF7-7F42-AC2F-2248F647E18F}" type="presOf" srcId="{DBE0C95B-D562-B447-9EC7-1C5C0519A6A5}" destId="{66855134-02DB-D74E-A726-76FDBFB917B8}" srcOrd="1" destOrd="0" presId="urn:microsoft.com/office/officeart/2005/8/layout/pyramid1"/>
    <dgm:cxn modelId="{932A571C-190A-EA44-AFF5-D17E13103539}" srcId="{800101F7-1656-B64B-8999-16AABC74A9FC}" destId="{DBE0C95B-D562-B447-9EC7-1C5C0519A6A5}" srcOrd="2" destOrd="0" parTransId="{D520C27C-A974-F44C-84E5-A0F415585C9C}" sibTransId="{C2C99DAE-BBE4-2843-98D6-C4B1555A9DAD}"/>
    <dgm:cxn modelId="{CC8DE932-C7D0-104E-9C4B-88B452F86B30}" srcId="{800101F7-1656-B64B-8999-16AABC74A9FC}" destId="{3DFE1C7D-894D-C948-8E5E-E4FB748237EE}" srcOrd="0" destOrd="0" parTransId="{E8F857A4-2F19-8D45-BFA9-169631429B2E}" sibTransId="{F28BB96A-9228-1848-8E49-C890F9DACB68}"/>
    <dgm:cxn modelId="{C84F319A-8C11-9D47-8258-6F00C4FE9748}" type="presOf" srcId="{3DFE1C7D-894D-C948-8E5E-E4FB748237EE}" destId="{DE8DBE9B-22F9-CB4E-A7FE-423E34D1C36E}" srcOrd="0" destOrd="0" presId="urn:microsoft.com/office/officeart/2005/8/layout/pyramid1"/>
    <dgm:cxn modelId="{6775197D-11AC-B44B-B408-F91940923B90}" type="presOf" srcId="{3DFE1C7D-894D-C948-8E5E-E4FB748237EE}" destId="{F4D7EF3D-6899-FB47-8B7F-89CB95B83513}" srcOrd="1" destOrd="0" presId="urn:microsoft.com/office/officeart/2005/8/layout/pyramid1"/>
    <dgm:cxn modelId="{6A78F773-7707-EA44-8C31-C7DDAD65488F}" type="presOf" srcId="{F0841635-EC6F-E24A-A9BD-1E757143E6D4}" destId="{18BBC30D-9530-A444-A2ED-5AA16BE0BD80}" srcOrd="1" destOrd="0" presId="urn:microsoft.com/office/officeart/2005/8/layout/pyramid1"/>
    <dgm:cxn modelId="{25A6613B-DCE9-684D-8BFB-D07D5FE5CA31}" type="presOf" srcId="{F0841635-EC6F-E24A-A9BD-1E757143E6D4}" destId="{5A7B3AF6-B0B8-F741-B74E-A5FF0AD502A5}" srcOrd="0" destOrd="0" presId="urn:microsoft.com/office/officeart/2005/8/layout/pyramid1"/>
    <dgm:cxn modelId="{C85FF7A4-C2F2-BD4D-BBDB-F3291CC9B7F7}" type="presParOf" srcId="{07071C7E-8E46-254C-980E-3D52FDFF221E}" destId="{0D350027-39B9-6D4B-9233-82737C4BA904}" srcOrd="0" destOrd="0" presId="urn:microsoft.com/office/officeart/2005/8/layout/pyramid1"/>
    <dgm:cxn modelId="{ABFDAA1C-4C8F-B14C-A9E5-62CFE9AD936E}" type="presParOf" srcId="{0D350027-39B9-6D4B-9233-82737C4BA904}" destId="{DE8DBE9B-22F9-CB4E-A7FE-423E34D1C36E}" srcOrd="0" destOrd="0" presId="urn:microsoft.com/office/officeart/2005/8/layout/pyramid1"/>
    <dgm:cxn modelId="{381C2940-20E0-534A-80BE-B1F9F1C6C285}" type="presParOf" srcId="{0D350027-39B9-6D4B-9233-82737C4BA904}" destId="{F4D7EF3D-6899-FB47-8B7F-89CB95B83513}" srcOrd="1" destOrd="0" presId="urn:microsoft.com/office/officeart/2005/8/layout/pyramid1"/>
    <dgm:cxn modelId="{B9A77070-D0C1-004F-8164-D0860D2C993C}" type="presParOf" srcId="{07071C7E-8E46-254C-980E-3D52FDFF221E}" destId="{39D75CAB-C699-3147-9E74-61E14DCDBA7C}" srcOrd="1" destOrd="0" presId="urn:microsoft.com/office/officeart/2005/8/layout/pyramid1"/>
    <dgm:cxn modelId="{36D45F54-3C7F-7443-9FB2-CF9CF287F7B2}" type="presParOf" srcId="{39D75CAB-C699-3147-9E74-61E14DCDBA7C}" destId="{5A7B3AF6-B0B8-F741-B74E-A5FF0AD502A5}" srcOrd="0" destOrd="0" presId="urn:microsoft.com/office/officeart/2005/8/layout/pyramid1"/>
    <dgm:cxn modelId="{5C0D2C09-3D69-E147-A958-F57F50F9C3DC}" type="presParOf" srcId="{39D75CAB-C699-3147-9E74-61E14DCDBA7C}" destId="{18BBC30D-9530-A444-A2ED-5AA16BE0BD80}" srcOrd="1" destOrd="0" presId="urn:microsoft.com/office/officeart/2005/8/layout/pyramid1"/>
    <dgm:cxn modelId="{A6F3078E-3410-324F-BE18-61FC13DB5BF0}" type="presParOf" srcId="{07071C7E-8E46-254C-980E-3D52FDFF221E}" destId="{D3DCFD21-BC31-C648-A689-84A2A276A35F}" srcOrd="2" destOrd="0" presId="urn:microsoft.com/office/officeart/2005/8/layout/pyramid1"/>
    <dgm:cxn modelId="{C72F989C-7A09-E041-BF3A-CF2B5C8E0F0E}" type="presParOf" srcId="{D3DCFD21-BC31-C648-A689-84A2A276A35F}" destId="{E2240B64-6617-2243-B074-27083533203F}" srcOrd="0" destOrd="0" presId="urn:microsoft.com/office/officeart/2005/8/layout/pyramid1"/>
    <dgm:cxn modelId="{5F2EF3F3-77E5-F240-95DA-F06B64C215E5}" type="presParOf" srcId="{D3DCFD21-BC31-C648-A689-84A2A276A35F}" destId="{66855134-02DB-D74E-A726-76FDBFB917B8}"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A53D122-0885-C046-8AE9-9BDFD94EFC52}"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s-ES"/>
        </a:p>
      </dgm:t>
    </dgm:pt>
    <dgm:pt modelId="{C6CF5BF1-7953-304E-9133-73A306C4DABD}">
      <dgm:prSet/>
      <dgm:spPr/>
      <dgm:t>
        <a:bodyPr/>
        <a:lstStyle/>
        <a:p>
          <a:pPr rtl="0"/>
          <a:r>
            <a:rPr lang="es-ES_tradnl" dirty="0" smtClean="0"/>
            <a:t>Remuneraciones de empleados públicos</a:t>
          </a:r>
          <a:endParaRPr lang="es-ES_tradnl" dirty="0"/>
        </a:p>
      </dgm:t>
    </dgm:pt>
    <dgm:pt modelId="{AF2CB398-0DAF-6945-82E3-AAC6C3DE0D60}" type="parTrans" cxnId="{421BD7FE-62AE-DA4A-ACAA-8F97781E24B7}">
      <dgm:prSet/>
      <dgm:spPr/>
      <dgm:t>
        <a:bodyPr/>
        <a:lstStyle/>
        <a:p>
          <a:endParaRPr lang="es-ES"/>
        </a:p>
      </dgm:t>
    </dgm:pt>
    <dgm:pt modelId="{54D85B07-2C41-8A4F-8981-552135A190B8}" type="sibTrans" cxnId="{421BD7FE-62AE-DA4A-ACAA-8F97781E24B7}">
      <dgm:prSet/>
      <dgm:spPr/>
      <dgm:t>
        <a:bodyPr/>
        <a:lstStyle/>
        <a:p>
          <a:endParaRPr lang="es-ES"/>
        </a:p>
      </dgm:t>
    </dgm:pt>
    <dgm:pt modelId="{36A06306-24F2-BB4B-8233-31AE5D47F10C}">
      <dgm:prSet custT="1"/>
      <dgm:spPr/>
      <dgm:t>
        <a:bodyPr/>
        <a:lstStyle/>
        <a:p>
          <a:pPr rtl="0"/>
          <a:r>
            <a:rPr lang="es-ES_tradnl" sz="1200" dirty="0" smtClean="0"/>
            <a:t>Anticipos de cooperativas de producción, sociedades y asociaciones civiles</a:t>
          </a:r>
          <a:endParaRPr lang="es-ES_tradnl" sz="1200" dirty="0"/>
        </a:p>
      </dgm:t>
    </dgm:pt>
    <dgm:pt modelId="{9CDA8D28-C233-A344-822F-4CCF7993B46C}" type="parTrans" cxnId="{6B30CA3F-2A13-384B-BB1A-E809A5B4ECB6}">
      <dgm:prSet/>
      <dgm:spPr/>
      <dgm:t>
        <a:bodyPr/>
        <a:lstStyle/>
        <a:p>
          <a:endParaRPr lang="es-ES"/>
        </a:p>
      </dgm:t>
    </dgm:pt>
    <dgm:pt modelId="{38AE1E42-9F6C-CA48-999A-DEC324440E2F}" type="sibTrans" cxnId="{6B30CA3F-2A13-384B-BB1A-E809A5B4ECB6}">
      <dgm:prSet/>
      <dgm:spPr/>
      <dgm:t>
        <a:bodyPr/>
        <a:lstStyle/>
        <a:p>
          <a:endParaRPr lang="es-ES"/>
        </a:p>
      </dgm:t>
    </dgm:pt>
    <dgm:pt modelId="{23584DA3-F5DE-3F4C-8E71-46743542865A}">
      <dgm:prSet custT="1"/>
      <dgm:spPr/>
      <dgm:t>
        <a:bodyPr/>
        <a:lstStyle/>
        <a:p>
          <a:pPr rtl="0"/>
          <a:r>
            <a:rPr lang="es-ES_tradnl" sz="1200" dirty="0" smtClean="0"/>
            <a:t>Honorarios a consejeros, comisarios, etc.</a:t>
          </a:r>
          <a:endParaRPr lang="es-ES_tradnl" sz="1200" dirty="0"/>
        </a:p>
      </dgm:t>
    </dgm:pt>
    <dgm:pt modelId="{238F89C7-78F5-9A4C-B3E3-E35661071D83}" type="parTrans" cxnId="{7253B863-C31D-134A-92E7-96DBFBE12DDB}">
      <dgm:prSet/>
      <dgm:spPr/>
      <dgm:t>
        <a:bodyPr/>
        <a:lstStyle/>
        <a:p>
          <a:endParaRPr lang="es-ES"/>
        </a:p>
      </dgm:t>
    </dgm:pt>
    <dgm:pt modelId="{BAB2F130-2A1F-5841-9942-41B179E71FE2}" type="sibTrans" cxnId="{7253B863-C31D-134A-92E7-96DBFBE12DDB}">
      <dgm:prSet/>
      <dgm:spPr/>
      <dgm:t>
        <a:bodyPr/>
        <a:lstStyle/>
        <a:p>
          <a:endParaRPr lang="es-ES"/>
        </a:p>
      </dgm:t>
    </dgm:pt>
    <dgm:pt modelId="{9DC35FE7-BB13-B849-811D-95E29627BE37}">
      <dgm:prSet custT="1"/>
      <dgm:spPr/>
      <dgm:t>
        <a:bodyPr/>
        <a:lstStyle/>
        <a:p>
          <a:pPr rtl="0"/>
          <a:r>
            <a:rPr lang="es-ES_tradnl" sz="1200" dirty="0" smtClean="0"/>
            <a:t>Honorarios por servicios prestados preponderantemente a un prestatario</a:t>
          </a:r>
          <a:endParaRPr lang="es-ES_tradnl" sz="1200" dirty="0"/>
        </a:p>
      </dgm:t>
    </dgm:pt>
    <dgm:pt modelId="{274B717D-F06F-4F4E-ABB7-A519FD6C40D0}" type="parTrans" cxnId="{1607A428-5536-1048-905B-1269010F45BE}">
      <dgm:prSet/>
      <dgm:spPr/>
      <dgm:t>
        <a:bodyPr/>
        <a:lstStyle/>
        <a:p>
          <a:endParaRPr lang="es-ES"/>
        </a:p>
      </dgm:t>
    </dgm:pt>
    <dgm:pt modelId="{0C34A110-F191-1241-B853-59716318EDF6}" type="sibTrans" cxnId="{1607A428-5536-1048-905B-1269010F45BE}">
      <dgm:prSet/>
      <dgm:spPr/>
      <dgm:t>
        <a:bodyPr/>
        <a:lstStyle/>
        <a:p>
          <a:endParaRPr lang="es-ES"/>
        </a:p>
      </dgm:t>
    </dgm:pt>
    <dgm:pt modelId="{B8940E52-8FE0-9644-9B41-8BB8E671FA52}">
      <dgm:prSet custT="1"/>
      <dgm:spPr/>
      <dgm:t>
        <a:bodyPr/>
        <a:lstStyle/>
        <a:p>
          <a:pPr algn="just"/>
          <a:r>
            <a:rPr lang="es-ES_tradnl" sz="1200" dirty="0" smtClean="0"/>
            <a:t>Obtenidas por los funcionarios y trabajadores de la Federación, de las entidades federativas y de los municipios, aun cuando sean por concepto de gastos no sujetos a comprobación, así como los obtenidos por los miembros de las fuerzas armadas.</a:t>
          </a:r>
          <a:endParaRPr lang="es-ES" sz="1200" dirty="0"/>
        </a:p>
      </dgm:t>
    </dgm:pt>
    <dgm:pt modelId="{3D0E6E00-1E5D-5949-B6F7-2CE0CD707099}" type="parTrans" cxnId="{30CE315B-FDC8-A146-8BA1-B0AD5A92ACF2}">
      <dgm:prSet/>
      <dgm:spPr/>
      <dgm:t>
        <a:bodyPr/>
        <a:lstStyle/>
        <a:p>
          <a:endParaRPr lang="es-ES"/>
        </a:p>
      </dgm:t>
    </dgm:pt>
    <dgm:pt modelId="{D1C3728E-0F41-2249-A624-1DDEF208ACBA}" type="sibTrans" cxnId="{30CE315B-FDC8-A146-8BA1-B0AD5A92ACF2}">
      <dgm:prSet/>
      <dgm:spPr/>
      <dgm:t>
        <a:bodyPr/>
        <a:lstStyle/>
        <a:p>
          <a:endParaRPr lang="es-ES"/>
        </a:p>
      </dgm:t>
    </dgm:pt>
    <dgm:pt modelId="{6CA82D84-199E-FA48-92BA-EB1D34B33ABE}">
      <dgm:prSet custT="1"/>
      <dgm:spPr/>
      <dgm:t>
        <a:bodyPr/>
        <a:lstStyle/>
        <a:p>
          <a:r>
            <a:rPr lang="es-ES_tradnl" sz="1200" dirty="0" smtClean="0"/>
            <a:t> Que obtengan los miembros de las sociedades cooperativas de producción, así como los anticipos que reciban los miembros de sociedades y asociaciones civiles.</a:t>
          </a:r>
          <a:endParaRPr lang="es-ES" sz="1200" dirty="0"/>
        </a:p>
      </dgm:t>
    </dgm:pt>
    <dgm:pt modelId="{8D80158C-B2C1-3842-A236-C09A5E10147E}" type="parTrans" cxnId="{13050549-0518-CD42-9DD9-A3E266D02091}">
      <dgm:prSet/>
      <dgm:spPr/>
      <dgm:t>
        <a:bodyPr/>
        <a:lstStyle/>
        <a:p>
          <a:endParaRPr lang="es-ES"/>
        </a:p>
      </dgm:t>
    </dgm:pt>
    <dgm:pt modelId="{BF897D82-1656-B44C-952A-35917F71BCF9}" type="sibTrans" cxnId="{13050549-0518-CD42-9DD9-A3E266D02091}">
      <dgm:prSet/>
      <dgm:spPr/>
      <dgm:t>
        <a:bodyPr/>
        <a:lstStyle/>
        <a:p>
          <a:endParaRPr lang="es-ES"/>
        </a:p>
      </dgm:t>
    </dgm:pt>
    <dgm:pt modelId="{C2CCC27D-274B-9F43-BF56-ECCF70880C1A}">
      <dgm:prSet custT="1"/>
      <dgm:spPr/>
      <dgm:t>
        <a:bodyPr/>
        <a:lstStyle/>
        <a:p>
          <a:pPr algn="just"/>
          <a:r>
            <a:rPr lang="es-ES_tradnl" sz="1200" dirty="0" smtClean="0"/>
            <a:t>A miembros de consejos directivos, de vigilancia, consultivos o de cualquier otra índole, así como los honorarios a administradores, comisarios y gerentes generales.</a:t>
          </a:r>
          <a:endParaRPr lang="es-ES" sz="1200" dirty="0"/>
        </a:p>
      </dgm:t>
    </dgm:pt>
    <dgm:pt modelId="{4E22B81F-4103-4E4E-A9CA-820B5767228E}" type="parTrans" cxnId="{FC0511EF-199D-6444-B9BE-59BEE06E2A8C}">
      <dgm:prSet/>
      <dgm:spPr/>
      <dgm:t>
        <a:bodyPr/>
        <a:lstStyle/>
        <a:p>
          <a:endParaRPr lang="es-ES"/>
        </a:p>
      </dgm:t>
    </dgm:pt>
    <dgm:pt modelId="{ADD5F6F1-26F4-B143-99B8-8630094DCB2F}" type="sibTrans" cxnId="{FC0511EF-199D-6444-B9BE-59BEE06E2A8C}">
      <dgm:prSet/>
      <dgm:spPr/>
      <dgm:t>
        <a:bodyPr/>
        <a:lstStyle/>
        <a:p>
          <a:endParaRPr lang="es-ES"/>
        </a:p>
      </dgm:t>
    </dgm:pt>
    <dgm:pt modelId="{1EC0B40B-3FBE-CC4B-8028-0AEE78C576F4}">
      <dgm:prSet custT="1"/>
      <dgm:spPr/>
      <dgm:t>
        <a:bodyPr/>
        <a:lstStyle/>
        <a:p>
          <a:r>
            <a:rPr lang="es-ES_tradnl" sz="1200" dirty="0" smtClean="0"/>
            <a:t>Siempre que los mismos se lleven a cabo en las instalaciones de este último.</a:t>
          </a:r>
          <a:endParaRPr lang="es-ES" sz="1200" dirty="0"/>
        </a:p>
      </dgm:t>
    </dgm:pt>
    <dgm:pt modelId="{3B2D0EBE-5994-C948-84E7-4D7FDA8463A2}" type="parTrans" cxnId="{A05B5A4D-F1C6-1649-91E1-3A0914A24C0C}">
      <dgm:prSet/>
      <dgm:spPr/>
      <dgm:t>
        <a:bodyPr/>
        <a:lstStyle/>
        <a:p>
          <a:endParaRPr lang="es-ES"/>
        </a:p>
      </dgm:t>
    </dgm:pt>
    <dgm:pt modelId="{55137B99-DC1C-F04B-87EA-6CF7A440820A}" type="sibTrans" cxnId="{A05B5A4D-F1C6-1649-91E1-3A0914A24C0C}">
      <dgm:prSet/>
      <dgm:spPr/>
      <dgm:t>
        <a:bodyPr/>
        <a:lstStyle/>
        <a:p>
          <a:endParaRPr lang="es-ES"/>
        </a:p>
      </dgm:t>
    </dgm:pt>
    <dgm:pt modelId="{31D43E29-4888-3941-A52C-C39F3D6E052C}" type="pres">
      <dgm:prSet presAssocID="{8A53D122-0885-C046-8AE9-9BDFD94EFC52}" presName="Name0" presStyleCnt="0">
        <dgm:presLayoutVars>
          <dgm:dir/>
          <dgm:animLvl val="lvl"/>
          <dgm:resizeHandles val="exact"/>
        </dgm:presLayoutVars>
      </dgm:prSet>
      <dgm:spPr/>
      <dgm:t>
        <a:bodyPr/>
        <a:lstStyle/>
        <a:p>
          <a:endParaRPr lang="es-ES"/>
        </a:p>
      </dgm:t>
    </dgm:pt>
    <dgm:pt modelId="{F7146A88-8A51-6F4A-8E4D-DC2C58B01653}" type="pres">
      <dgm:prSet presAssocID="{8A53D122-0885-C046-8AE9-9BDFD94EFC52}" presName="tSp" presStyleCnt="0"/>
      <dgm:spPr/>
    </dgm:pt>
    <dgm:pt modelId="{BCDD4C24-96D6-B342-90E5-0C38E87C4AA7}" type="pres">
      <dgm:prSet presAssocID="{8A53D122-0885-C046-8AE9-9BDFD94EFC52}" presName="bSp" presStyleCnt="0"/>
      <dgm:spPr/>
    </dgm:pt>
    <dgm:pt modelId="{C344932F-DA59-E84D-A7A7-D4C6F788CDC5}" type="pres">
      <dgm:prSet presAssocID="{8A53D122-0885-C046-8AE9-9BDFD94EFC52}" presName="process" presStyleCnt="0"/>
      <dgm:spPr/>
    </dgm:pt>
    <dgm:pt modelId="{C6BC981B-7D74-C449-9CDE-7440939D8615}" type="pres">
      <dgm:prSet presAssocID="{C6CF5BF1-7953-304E-9133-73A306C4DABD}" presName="composite1" presStyleCnt="0"/>
      <dgm:spPr/>
    </dgm:pt>
    <dgm:pt modelId="{5FEF2214-0BED-8742-AD4C-1B5A574074AB}" type="pres">
      <dgm:prSet presAssocID="{C6CF5BF1-7953-304E-9133-73A306C4DABD}" presName="dummyNode1" presStyleLbl="node1" presStyleIdx="0" presStyleCnt="4"/>
      <dgm:spPr/>
    </dgm:pt>
    <dgm:pt modelId="{007602C7-81D7-AC4F-89F9-5902EF8A9261}" type="pres">
      <dgm:prSet presAssocID="{C6CF5BF1-7953-304E-9133-73A306C4DABD}" presName="childNode1" presStyleLbl="bgAcc1" presStyleIdx="0" presStyleCnt="4" custScaleY="223101" custLinFactNeighborX="-71" custLinFactNeighborY="-63474">
        <dgm:presLayoutVars>
          <dgm:bulletEnabled val="1"/>
        </dgm:presLayoutVars>
      </dgm:prSet>
      <dgm:spPr/>
      <dgm:t>
        <a:bodyPr/>
        <a:lstStyle/>
        <a:p>
          <a:endParaRPr lang="es-ES"/>
        </a:p>
      </dgm:t>
    </dgm:pt>
    <dgm:pt modelId="{E003D5D0-467A-F948-A43E-C9FD9EFA042C}" type="pres">
      <dgm:prSet presAssocID="{C6CF5BF1-7953-304E-9133-73A306C4DABD}" presName="childNode1tx" presStyleLbl="bgAcc1" presStyleIdx="0" presStyleCnt="4">
        <dgm:presLayoutVars>
          <dgm:bulletEnabled val="1"/>
        </dgm:presLayoutVars>
      </dgm:prSet>
      <dgm:spPr/>
      <dgm:t>
        <a:bodyPr/>
        <a:lstStyle/>
        <a:p>
          <a:endParaRPr lang="es-ES"/>
        </a:p>
      </dgm:t>
    </dgm:pt>
    <dgm:pt modelId="{69DB7BE9-B9F9-4449-9044-34E412EBDE91}" type="pres">
      <dgm:prSet presAssocID="{C6CF5BF1-7953-304E-9133-73A306C4DABD}" presName="parentNode1" presStyleLbl="node1" presStyleIdx="0" presStyleCnt="4" custLinFactNeighborX="469" custLinFactNeighborY="11574">
        <dgm:presLayoutVars>
          <dgm:chMax val="1"/>
          <dgm:bulletEnabled val="1"/>
        </dgm:presLayoutVars>
      </dgm:prSet>
      <dgm:spPr/>
      <dgm:t>
        <a:bodyPr/>
        <a:lstStyle/>
        <a:p>
          <a:endParaRPr lang="es-ES"/>
        </a:p>
      </dgm:t>
    </dgm:pt>
    <dgm:pt modelId="{A2875E1E-FE62-474F-A423-E9BE32818C95}" type="pres">
      <dgm:prSet presAssocID="{C6CF5BF1-7953-304E-9133-73A306C4DABD}" presName="connSite1" presStyleCnt="0"/>
      <dgm:spPr/>
    </dgm:pt>
    <dgm:pt modelId="{F133E510-18DF-BD4E-94FA-FD3BD2C6C5B5}" type="pres">
      <dgm:prSet presAssocID="{54D85B07-2C41-8A4F-8981-552135A190B8}" presName="Name9" presStyleLbl="sibTrans2D1" presStyleIdx="0" presStyleCnt="3"/>
      <dgm:spPr/>
      <dgm:t>
        <a:bodyPr/>
        <a:lstStyle/>
        <a:p>
          <a:endParaRPr lang="es-ES"/>
        </a:p>
      </dgm:t>
    </dgm:pt>
    <dgm:pt modelId="{F8D6E5F6-FBD0-D842-95B4-6552084C0440}" type="pres">
      <dgm:prSet presAssocID="{36A06306-24F2-BB4B-8233-31AE5D47F10C}" presName="composite2" presStyleCnt="0"/>
      <dgm:spPr/>
    </dgm:pt>
    <dgm:pt modelId="{C425C217-9558-FF42-B1D2-8BECD282616B}" type="pres">
      <dgm:prSet presAssocID="{36A06306-24F2-BB4B-8233-31AE5D47F10C}" presName="dummyNode2" presStyleLbl="node1" presStyleIdx="0" presStyleCnt="4"/>
      <dgm:spPr/>
    </dgm:pt>
    <dgm:pt modelId="{45A9A011-27AB-F94D-9A99-B77886655AD4}" type="pres">
      <dgm:prSet presAssocID="{36A06306-24F2-BB4B-8233-31AE5D47F10C}" presName="childNode2" presStyleLbl="bgAcc1" presStyleIdx="1" presStyleCnt="4" custScaleY="244719">
        <dgm:presLayoutVars>
          <dgm:bulletEnabled val="1"/>
        </dgm:presLayoutVars>
      </dgm:prSet>
      <dgm:spPr/>
      <dgm:t>
        <a:bodyPr/>
        <a:lstStyle/>
        <a:p>
          <a:endParaRPr lang="es-ES"/>
        </a:p>
      </dgm:t>
    </dgm:pt>
    <dgm:pt modelId="{D58CDED8-2D3B-AD43-82CD-9A85D7333E0F}" type="pres">
      <dgm:prSet presAssocID="{36A06306-24F2-BB4B-8233-31AE5D47F10C}" presName="childNode2tx" presStyleLbl="bgAcc1" presStyleIdx="1" presStyleCnt="4">
        <dgm:presLayoutVars>
          <dgm:bulletEnabled val="1"/>
        </dgm:presLayoutVars>
      </dgm:prSet>
      <dgm:spPr/>
      <dgm:t>
        <a:bodyPr/>
        <a:lstStyle/>
        <a:p>
          <a:endParaRPr lang="es-ES"/>
        </a:p>
      </dgm:t>
    </dgm:pt>
    <dgm:pt modelId="{F550C478-FB65-1541-BB4B-CCD312155389}" type="pres">
      <dgm:prSet presAssocID="{36A06306-24F2-BB4B-8233-31AE5D47F10C}" presName="parentNode2" presStyleLbl="node1" presStyleIdx="1" presStyleCnt="4" custScaleY="185890" custLinFactY="-32603" custLinFactNeighborX="-1116" custLinFactNeighborY="-100000">
        <dgm:presLayoutVars>
          <dgm:chMax val="0"/>
          <dgm:bulletEnabled val="1"/>
        </dgm:presLayoutVars>
      </dgm:prSet>
      <dgm:spPr/>
      <dgm:t>
        <a:bodyPr/>
        <a:lstStyle/>
        <a:p>
          <a:endParaRPr lang="es-ES"/>
        </a:p>
      </dgm:t>
    </dgm:pt>
    <dgm:pt modelId="{4D72EA37-1B2E-BE46-9D25-805493B017AC}" type="pres">
      <dgm:prSet presAssocID="{36A06306-24F2-BB4B-8233-31AE5D47F10C}" presName="connSite2" presStyleCnt="0"/>
      <dgm:spPr/>
    </dgm:pt>
    <dgm:pt modelId="{759491CF-9133-834E-BE1E-444D8EE26FDC}" type="pres">
      <dgm:prSet presAssocID="{38AE1E42-9F6C-CA48-999A-DEC324440E2F}" presName="Name18" presStyleLbl="sibTrans2D1" presStyleIdx="1" presStyleCnt="3"/>
      <dgm:spPr/>
      <dgm:t>
        <a:bodyPr/>
        <a:lstStyle/>
        <a:p>
          <a:endParaRPr lang="es-ES"/>
        </a:p>
      </dgm:t>
    </dgm:pt>
    <dgm:pt modelId="{E9F3DAB9-E1D1-FE45-87CE-B8E2871EE1DD}" type="pres">
      <dgm:prSet presAssocID="{23584DA3-F5DE-3F4C-8E71-46743542865A}" presName="composite1" presStyleCnt="0"/>
      <dgm:spPr/>
    </dgm:pt>
    <dgm:pt modelId="{B1BF4C3F-C05B-1840-AF98-5BF64F36C25B}" type="pres">
      <dgm:prSet presAssocID="{23584DA3-F5DE-3F4C-8E71-46743542865A}" presName="dummyNode1" presStyleLbl="node1" presStyleIdx="1" presStyleCnt="4"/>
      <dgm:spPr/>
    </dgm:pt>
    <dgm:pt modelId="{30559AB3-798A-4F4A-9412-47588BCEEF56}" type="pres">
      <dgm:prSet presAssocID="{23584DA3-F5DE-3F4C-8E71-46743542865A}" presName="childNode1" presStyleLbl="bgAcc1" presStyleIdx="2" presStyleCnt="4" custScaleY="178547">
        <dgm:presLayoutVars>
          <dgm:bulletEnabled val="1"/>
        </dgm:presLayoutVars>
      </dgm:prSet>
      <dgm:spPr/>
      <dgm:t>
        <a:bodyPr/>
        <a:lstStyle/>
        <a:p>
          <a:endParaRPr lang="es-ES"/>
        </a:p>
      </dgm:t>
    </dgm:pt>
    <dgm:pt modelId="{CBC206BF-FF47-3748-B011-FA853E337A06}" type="pres">
      <dgm:prSet presAssocID="{23584DA3-F5DE-3F4C-8E71-46743542865A}" presName="childNode1tx" presStyleLbl="bgAcc1" presStyleIdx="2" presStyleCnt="4">
        <dgm:presLayoutVars>
          <dgm:bulletEnabled val="1"/>
        </dgm:presLayoutVars>
      </dgm:prSet>
      <dgm:spPr/>
      <dgm:t>
        <a:bodyPr/>
        <a:lstStyle/>
        <a:p>
          <a:endParaRPr lang="es-ES"/>
        </a:p>
      </dgm:t>
    </dgm:pt>
    <dgm:pt modelId="{B01DBE70-8B14-3D46-86E2-02B35041670C}" type="pres">
      <dgm:prSet presAssocID="{23584DA3-F5DE-3F4C-8E71-46743542865A}" presName="parentNode1" presStyleLbl="node1" presStyleIdx="2" presStyleCnt="4" custLinFactY="44828" custLinFactNeighborX="-11117" custLinFactNeighborY="100000">
        <dgm:presLayoutVars>
          <dgm:chMax val="1"/>
          <dgm:bulletEnabled val="1"/>
        </dgm:presLayoutVars>
      </dgm:prSet>
      <dgm:spPr/>
      <dgm:t>
        <a:bodyPr/>
        <a:lstStyle/>
        <a:p>
          <a:endParaRPr lang="es-ES"/>
        </a:p>
      </dgm:t>
    </dgm:pt>
    <dgm:pt modelId="{D5FE5145-E932-8648-BDD3-BE1EAE9A2191}" type="pres">
      <dgm:prSet presAssocID="{23584DA3-F5DE-3F4C-8E71-46743542865A}" presName="connSite1" presStyleCnt="0"/>
      <dgm:spPr/>
    </dgm:pt>
    <dgm:pt modelId="{E1E14539-ECAB-704B-8CA6-CD3E49A6DC1F}" type="pres">
      <dgm:prSet presAssocID="{BAB2F130-2A1F-5841-9942-41B179E71FE2}" presName="Name9" presStyleLbl="sibTrans2D1" presStyleIdx="2" presStyleCnt="3"/>
      <dgm:spPr/>
      <dgm:t>
        <a:bodyPr/>
        <a:lstStyle/>
        <a:p>
          <a:endParaRPr lang="es-ES"/>
        </a:p>
      </dgm:t>
    </dgm:pt>
    <dgm:pt modelId="{4A429D8B-2EFD-A541-BECE-C360016A6B78}" type="pres">
      <dgm:prSet presAssocID="{9DC35FE7-BB13-B849-811D-95E29627BE37}" presName="composite2" presStyleCnt="0"/>
      <dgm:spPr/>
    </dgm:pt>
    <dgm:pt modelId="{B87B65FA-6A00-C44C-A16F-4D735726EE66}" type="pres">
      <dgm:prSet presAssocID="{9DC35FE7-BB13-B849-811D-95E29627BE37}" presName="dummyNode2" presStyleLbl="node1" presStyleIdx="2" presStyleCnt="4"/>
      <dgm:spPr/>
    </dgm:pt>
    <dgm:pt modelId="{83A49987-E5D3-7F4A-81B7-D7797AE524BF}" type="pres">
      <dgm:prSet presAssocID="{9DC35FE7-BB13-B849-811D-95E29627BE37}" presName="childNode2" presStyleLbl="bgAcc1" presStyleIdx="3" presStyleCnt="4" custScaleY="177887">
        <dgm:presLayoutVars>
          <dgm:bulletEnabled val="1"/>
        </dgm:presLayoutVars>
      </dgm:prSet>
      <dgm:spPr/>
      <dgm:t>
        <a:bodyPr/>
        <a:lstStyle/>
        <a:p>
          <a:endParaRPr lang="es-ES"/>
        </a:p>
      </dgm:t>
    </dgm:pt>
    <dgm:pt modelId="{9FE013E5-D5C4-FA46-847D-935E42EC53FC}" type="pres">
      <dgm:prSet presAssocID="{9DC35FE7-BB13-B849-811D-95E29627BE37}" presName="childNode2tx" presStyleLbl="bgAcc1" presStyleIdx="3" presStyleCnt="4">
        <dgm:presLayoutVars>
          <dgm:bulletEnabled val="1"/>
        </dgm:presLayoutVars>
      </dgm:prSet>
      <dgm:spPr/>
      <dgm:t>
        <a:bodyPr/>
        <a:lstStyle/>
        <a:p>
          <a:endParaRPr lang="es-ES"/>
        </a:p>
      </dgm:t>
    </dgm:pt>
    <dgm:pt modelId="{CA90DADD-6A00-E64A-B36A-9F2820ECDBF5}" type="pres">
      <dgm:prSet presAssocID="{9DC35FE7-BB13-B849-811D-95E29627BE37}" presName="parentNode2" presStyleLbl="node1" presStyleIdx="3" presStyleCnt="4" custScaleX="108944" custScaleY="158615" custLinFactY="-5823" custLinFactNeighborX="-21929" custLinFactNeighborY="-100000">
        <dgm:presLayoutVars>
          <dgm:chMax val="0"/>
          <dgm:bulletEnabled val="1"/>
        </dgm:presLayoutVars>
      </dgm:prSet>
      <dgm:spPr/>
      <dgm:t>
        <a:bodyPr/>
        <a:lstStyle/>
        <a:p>
          <a:endParaRPr lang="es-ES"/>
        </a:p>
      </dgm:t>
    </dgm:pt>
    <dgm:pt modelId="{EC767E54-C3DA-B445-9FD0-362D00CEB211}" type="pres">
      <dgm:prSet presAssocID="{9DC35FE7-BB13-B849-811D-95E29627BE37}" presName="connSite2" presStyleCnt="0"/>
      <dgm:spPr/>
    </dgm:pt>
  </dgm:ptLst>
  <dgm:cxnLst>
    <dgm:cxn modelId="{29C67C04-56C4-544A-9197-6AF4F8B7E559}" type="presOf" srcId="{36A06306-24F2-BB4B-8233-31AE5D47F10C}" destId="{F550C478-FB65-1541-BB4B-CCD312155389}" srcOrd="0" destOrd="0" presId="urn:microsoft.com/office/officeart/2005/8/layout/hProcess4"/>
    <dgm:cxn modelId="{C8DB63AC-D15C-5043-B8B7-C79ADF92E04C}" type="presOf" srcId="{6CA82D84-199E-FA48-92BA-EB1D34B33ABE}" destId="{45A9A011-27AB-F94D-9A99-B77886655AD4}" srcOrd="0" destOrd="0" presId="urn:microsoft.com/office/officeart/2005/8/layout/hProcess4"/>
    <dgm:cxn modelId="{D1995560-0117-BE4C-A986-7E0A9BDD4BB0}" type="presOf" srcId="{9DC35FE7-BB13-B849-811D-95E29627BE37}" destId="{CA90DADD-6A00-E64A-B36A-9F2820ECDBF5}" srcOrd="0" destOrd="0" presId="urn:microsoft.com/office/officeart/2005/8/layout/hProcess4"/>
    <dgm:cxn modelId="{A05B5A4D-F1C6-1649-91E1-3A0914A24C0C}" srcId="{9DC35FE7-BB13-B849-811D-95E29627BE37}" destId="{1EC0B40B-3FBE-CC4B-8028-0AEE78C576F4}" srcOrd="0" destOrd="0" parTransId="{3B2D0EBE-5994-C948-84E7-4D7FDA8463A2}" sibTransId="{55137B99-DC1C-F04B-87EA-6CF7A440820A}"/>
    <dgm:cxn modelId="{4618D046-D04C-4543-A96B-6EB55C860C66}" type="presOf" srcId="{38AE1E42-9F6C-CA48-999A-DEC324440E2F}" destId="{759491CF-9133-834E-BE1E-444D8EE26FDC}" srcOrd="0" destOrd="0" presId="urn:microsoft.com/office/officeart/2005/8/layout/hProcess4"/>
    <dgm:cxn modelId="{1607A428-5536-1048-905B-1269010F45BE}" srcId="{8A53D122-0885-C046-8AE9-9BDFD94EFC52}" destId="{9DC35FE7-BB13-B849-811D-95E29627BE37}" srcOrd="3" destOrd="0" parTransId="{274B717D-F06F-4F4E-ABB7-A519FD6C40D0}" sibTransId="{0C34A110-F191-1241-B853-59716318EDF6}"/>
    <dgm:cxn modelId="{8D394539-24D0-B04D-8CE5-30324F028D93}" type="presOf" srcId="{1EC0B40B-3FBE-CC4B-8028-0AEE78C576F4}" destId="{83A49987-E5D3-7F4A-81B7-D7797AE524BF}" srcOrd="0" destOrd="0" presId="urn:microsoft.com/office/officeart/2005/8/layout/hProcess4"/>
    <dgm:cxn modelId="{635CE776-12D8-B44B-BC5E-96AAF2949240}" type="presOf" srcId="{C2CCC27D-274B-9F43-BF56-ECCF70880C1A}" destId="{30559AB3-798A-4F4A-9412-47588BCEEF56}" srcOrd="0" destOrd="0" presId="urn:microsoft.com/office/officeart/2005/8/layout/hProcess4"/>
    <dgm:cxn modelId="{1673A21D-53C1-464A-81F5-B5C36980ECC9}" type="presOf" srcId="{B8940E52-8FE0-9644-9B41-8BB8E671FA52}" destId="{E003D5D0-467A-F948-A43E-C9FD9EFA042C}" srcOrd="1" destOrd="0" presId="urn:microsoft.com/office/officeart/2005/8/layout/hProcess4"/>
    <dgm:cxn modelId="{7A600382-B6A3-FB46-8847-482C42C07257}" type="presOf" srcId="{C2CCC27D-274B-9F43-BF56-ECCF70880C1A}" destId="{CBC206BF-FF47-3748-B011-FA853E337A06}" srcOrd="1" destOrd="0" presId="urn:microsoft.com/office/officeart/2005/8/layout/hProcess4"/>
    <dgm:cxn modelId="{A8A3A86C-005C-734B-9D61-C051E71B6EEC}" type="presOf" srcId="{B8940E52-8FE0-9644-9B41-8BB8E671FA52}" destId="{007602C7-81D7-AC4F-89F9-5902EF8A9261}" srcOrd="0" destOrd="0" presId="urn:microsoft.com/office/officeart/2005/8/layout/hProcess4"/>
    <dgm:cxn modelId="{7253B863-C31D-134A-92E7-96DBFBE12DDB}" srcId="{8A53D122-0885-C046-8AE9-9BDFD94EFC52}" destId="{23584DA3-F5DE-3F4C-8E71-46743542865A}" srcOrd="2" destOrd="0" parTransId="{238F89C7-78F5-9A4C-B3E3-E35661071D83}" sibTransId="{BAB2F130-2A1F-5841-9942-41B179E71FE2}"/>
    <dgm:cxn modelId="{5D35BD3A-D6D4-6341-ADD4-CC1D18FB5527}" type="presOf" srcId="{8A53D122-0885-C046-8AE9-9BDFD94EFC52}" destId="{31D43E29-4888-3941-A52C-C39F3D6E052C}" srcOrd="0" destOrd="0" presId="urn:microsoft.com/office/officeart/2005/8/layout/hProcess4"/>
    <dgm:cxn modelId="{EED1B195-567C-2246-8F9D-CA5E970A127E}" type="presOf" srcId="{BAB2F130-2A1F-5841-9942-41B179E71FE2}" destId="{E1E14539-ECAB-704B-8CA6-CD3E49A6DC1F}" srcOrd="0" destOrd="0" presId="urn:microsoft.com/office/officeart/2005/8/layout/hProcess4"/>
    <dgm:cxn modelId="{73E336EE-7715-8D4D-8B63-E106D45E7746}" type="presOf" srcId="{54D85B07-2C41-8A4F-8981-552135A190B8}" destId="{F133E510-18DF-BD4E-94FA-FD3BD2C6C5B5}" srcOrd="0" destOrd="0" presId="urn:microsoft.com/office/officeart/2005/8/layout/hProcess4"/>
    <dgm:cxn modelId="{53E6D315-BBA5-B84B-B304-CBF248DE6149}" type="presOf" srcId="{1EC0B40B-3FBE-CC4B-8028-0AEE78C576F4}" destId="{9FE013E5-D5C4-FA46-847D-935E42EC53FC}" srcOrd="1" destOrd="0" presId="urn:microsoft.com/office/officeart/2005/8/layout/hProcess4"/>
    <dgm:cxn modelId="{6B30CA3F-2A13-384B-BB1A-E809A5B4ECB6}" srcId="{8A53D122-0885-C046-8AE9-9BDFD94EFC52}" destId="{36A06306-24F2-BB4B-8233-31AE5D47F10C}" srcOrd="1" destOrd="0" parTransId="{9CDA8D28-C233-A344-822F-4CCF7993B46C}" sibTransId="{38AE1E42-9F6C-CA48-999A-DEC324440E2F}"/>
    <dgm:cxn modelId="{FC0511EF-199D-6444-B9BE-59BEE06E2A8C}" srcId="{23584DA3-F5DE-3F4C-8E71-46743542865A}" destId="{C2CCC27D-274B-9F43-BF56-ECCF70880C1A}" srcOrd="0" destOrd="0" parTransId="{4E22B81F-4103-4E4E-A9CA-820B5767228E}" sibTransId="{ADD5F6F1-26F4-B143-99B8-8630094DCB2F}"/>
    <dgm:cxn modelId="{13050549-0518-CD42-9DD9-A3E266D02091}" srcId="{36A06306-24F2-BB4B-8233-31AE5D47F10C}" destId="{6CA82D84-199E-FA48-92BA-EB1D34B33ABE}" srcOrd="0" destOrd="0" parTransId="{8D80158C-B2C1-3842-A236-C09A5E10147E}" sibTransId="{BF897D82-1656-B44C-952A-35917F71BCF9}"/>
    <dgm:cxn modelId="{9966C8A8-E74C-614E-B2B5-0B21106E5760}" type="presOf" srcId="{23584DA3-F5DE-3F4C-8E71-46743542865A}" destId="{B01DBE70-8B14-3D46-86E2-02B35041670C}" srcOrd="0" destOrd="0" presId="urn:microsoft.com/office/officeart/2005/8/layout/hProcess4"/>
    <dgm:cxn modelId="{F33365D4-24E1-7644-9102-8570BB669BFA}" type="presOf" srcId="{6CA82D84-199E-FA48-92BA-EB1D34B33ABE}" destId="{D58CDED8-2D3B-AD43-82CD-9A85D7333E0F}" srcOrd="1" destOrd="0" presId="urn:microsoft.com/office/officeart/2005/8/layout/hProcess4"/>
    <dgm:cxn modelId="{421BD7FE-62AE-DA4A-ACAA-8F97781E24B7}" srcId="{8A53D122-0885-C046-8AE9-9BDFD94EFC52}" destId="{C6CF5BF1-7953-304E-9133-73A306C4DABD}" srcOrd="0" destOrd="0" parTransId="{AF2CB398-0DAF-6945-82E3-AAC6C3DE0D60}" sibTransId="{54D85B07-2C41-8A4F-8981-552135A190B8}"/>
    <dgm:cxn modelId="{30CE315B-FDC8-A146-8BA1-B0AD5A92ACF2}" srcId="{C6CF5BF1-7953-304E-9133-73A306C4DABD}" destId="{B8940E52-8FE0-9644-9B41-8BB8E671FA52}" srcOrd="0" destOrd="0" parTransId="{3D0E6E00-1E5D-5949-B6F7-2CE0CD707099}" sibTransId="{D1C3728E-0F41-2249-A624-1DDEF208ACBA}"/>
    <dgm:cxn modelId="{15A86BC8-0031-6348-89D5-6C1F334043E7}" type="presOf" srcId="{C6CF5BF1-7953-304E-9133-73A306C4DABD}" destId="{69DB7BE9-B9F9-4449-9044-34E412EBDE91}" srcOrd="0" destOrd="0" presId="urn:microsoft.com/office/officeart/2005/8/layout/hProcess4"/>
    <dgm:cxn modelId="{529CF7B5-C1D5-BC4C-92AF-DE12D92ECCF4}" type="presParOf" srcId="{31D43E29-4888-3941-A52C-C39F3D6E052C}" destId="{F7146A88-8A51-6F4A-8E4D-DC2C58B01653}" srcOrd="0" destOrd="0" presId="urn:microsoft.com/office/officeart/2005/8/layout/hProcess4"/>
    <dgm:cxn modelId="{D731C62C-7A19-0748-84B7-F5996E4F56C4}" type="presParOf" srcId="{31D43E29-4888-3941-A52C-C39F3D6E052C}" destId="{BCDD4C24-96D6-B342-90E5-0C38E87C4AA7}" srcOrd="1" destOrd="0" presId="urn:microsoft.com/office/officeart/2005/8/layout/hProcess4"/>
    <dgm:cxn modelId="{EB0DC0E9-9336-FF48-BB3A-4240AC6D03FA}" type="presParOf" srcId="{31D43E29-4888-3941-A52C-C39F3D6E052C}" destId="{C344932F-DA59-E84D-A7A7-D4C6F788CDC5}" srcOrd="2" destOrd="0" presId="urn:microsoft.com/office/officeart/2005/8/layout/hProcess4"/>
    <dgm:cxn modelId="{DBC5190B-57D2-4C40-B2EA-42A96A553750}" type="presParOf" srcId="{C344932F-DA59-E84D-A7A7-D4C6F788CDC5}" destId="{C6BC981B-7D74-C449-9CDE-7440939D8615}" srcOrd="0" destOrd="0" presId="urn:microsoft.com/office/officeart/2005/8/layout/hProcess4"/>
    <dgm:cxn modelId="{CC04D478-62DB-D140-8C8F-FAD5CCF99D75}" type="presParOf" srcId="{C6BC981B-7D74-C449-9CDE-7440939D8615}" destId="{5FEF2214-0BED-8742-AD4C-1B5A574074AB}" srcOrd="0" destOrd="0" presId="urn:microsoft.com/office/officeart/2005/8/layout/hProcess4"/>
    <dgm:cxn modelId="{D311FF52-51D4-E240-88F5-7677AC28BEBD}" type="presParOf" srcId="{C6BC981B-7D74-C449-9CDE-7440939D8615}" destId="{007602C7-81D7-AC4F-89F9-5902EF8A9261}" srcOrd="1" destOrd="0" presId="urn:microsoft.com/office/officeart/2005/8/layout/hProcess4"/>
    <dgm:cxn modelId="{39047EE2-135C-7448-AD9B-BAFEB6DCEC37}" type="presParOf" srcId="{C6BC981B-7D74-C449-9CDE-7440939D8615}" destId="{E003D5D0-467A-F948-A43E-C9FD9EFA042C}" srcOrd="2" destOrd="0" presId="urn:microsoft.com/office/officeart/2005/8/layout/hProcess4"/>
    <dgm:cxn modelId="{627B5926-BD12-0A41-8501-DF2D0E1DED4E}" type="presParOf" srcId="{C6BC981B-7D74-C449-9CDE-7440939D8615}" destId="{69DB7BE9-B9F9-4449-9044-34E412EBDE91}" srcOrd="3" destOrd="0" presId="urn:microsoft.com/office/officeart/2005/8/layout/hProcess4"/>
    <dgm:cxn modelId="{1940819C-5E86-8549-B86D-FDD742FE2775}" type="presParOf" srcId="{C6BC981B-7D74-C449-9CDE-7440939D8615}" destId="{A2875E1E-FE62-474F-A423-E9BE32818C95}" srcOrd="4" destOrd="0" presId="urn:microsoft.com/office/officeart/2005/8/layout/hProcess4"/>
    <dgm:cxn modelId="{AA457792-0608-8945-9AAA-84621BB8F30C}" type="presParOf" srcId="{C344932F-DA59-E84D-A7A7-D4C6F788CDC5}" destId="{F133E510-18DF-BD4E-94FA-FD3BD2C6C5B5}" srcOrd="1" destOrd="0" presId="urn:microsoft.com/office/officeart/2005/8/layout/hProcess4"/>
    <dgm:cxn modelId="{69ACA337-4E86-F44A-8216-1C18667510B7}" type="presParOf" srcId="{C344932F-DA59-E84D-A7A7-D4C6F788CDC5}" destId="{F8D6E5F6-FBD0-D842-95B4-6552084C0440}" srcOrd="2" destOrd="0" presId="urn:microsoft.com/office/officeart/2005/8/layout/hProcess4"/>
    <dgm:cxn modelId="{7A46CBB7-1CB7-0E4D-A039-85D0CD25B771}" type="presParOf" srcId="{F8D6E5F6-FBD0-D842-95B4-6552084C0440}" destId="{C425C217-9558-FF42-B1D2-8BECD282616B}" srcOrd="0" destOrd="0" presId="urn:microsoft.com/office/officeart/2005/8/layout/hProcess4"/>
    <dgm:cxn modelId="{94CFA205-4950-534F-8256-51DCB8FCE60C}" type="presParOf" srcId="{F8D6E5F6-FBD0-D842-95B4-6552084C0440}" destId="{45A9A011-27AB-F94D-9A99-B77886655AD4}" srcOrd="1" destOrd="0" presId="urn:microsoft.com/office/officeart/2005/8/layout/hProcess4"/>
    <dgm:cxn modelId="{01705E4C-EB43-9D42-9F7C-D188099BA7FF}" type="presParOf" srcId="{F8D6E5F6-FBD0-D842-95B4-6552084C0440}" destId="{D58CDED8-2D3B-AD43-82CD-9A85D7333E0F}" srcOrd="2" destOrd="0" presId="urn:microsoft.com/office/officeart/2005/8/layout/hProcess4"/>
    <dgm:cxn modelId="{82E81B70-1A75-8E43-9009-74AAC35BC8D0}" type="presParOf" srcId="{F8D6E5F6-FBD0-D842-95B4-6552084C0440}" destId="{F550C478-FB65-1541-BB4B-CCD312155389}" srcOrd="3" destOrd="0" presId="urn:microsoft.com/office/officeart/2005/8/layout/hProcess4"/>
    <dgm:cxn modelId="{BF8B3D6B-7C72-494A-9610-CE27B680601C}" type="presParOf" srcId="{F8D6E5F6-FBD0-D842-95B4-6552084C0440}" destId="{4D72EA37-1B2E-BE46-9D25-805493B017AC}" srcOrd="4" destOrd="0" presId="urn:microsoft.com/office/officeart/2005/8/layout/hProcess4"/>
    <dgm:cxn modelId="{C6F7E5C0-32AB-B345-A85C-F0DD6C6A8125}" type="presParOf" srcId="{C344932F-DA59-E84D-A7A7-D4C6F788CDC5}" destId="{759491CF-9133-834E-BE1E-444D8EE26FDC}" srcOrd="3" destOrd="0" presId="urn:microsoft.com/office/officeart/2005/8/layout/hProcess4"/>
    <dgm:cxn modelId="{067218BD-591C-8443-8425-D773FB7BCFBC}" type="presParOf" srcId="{C344932F-DA59-E84D-A7A7-D4C6F788CDC5}" destId="{E9F3DAB9-E1D1-FE45-87CE-B8E2871EE1DD}" srcOrd="4" destOrd="0" presId="urn:microsoft.com/office/officeart/2005/8/layout/hProcess4"/>
    <dgm:cxn modelId="{75DCD4EF-5128-0F4B-9006-750BD95ABE09}" type="presParOf" srcId="{E9F3DAB9-E1D1-FE45-87CE-B8E2871EE1DD}" destId="{B1BF4C3F-C05B-1840-AF98-5BF64F36C25B}" srcOrd="0" destOrd="0" presId="urn:microsoft.com/office/officeart/2005/8/layout/hProcess4"/>
    <dgm:cxn modelId="{A3CA2F60-18B7-0747-AECD-05BE08172869}" type="presParOf" srcId="{E9F3DAB9-E1D1-FE45-87CE-B8E2871EE1DD}" destId="{30559AB3-798A-4F4A-9412-47588BCEEF56}" srcOrd="1" destOrd="0" presId="urn:microsoft.com/office/officeart/2005/8/layout/hProcess4"/>
    <dgm:cxn modelId="{0458B1AA-2A9B-9B43-BA12-00ABE7CF99C8}" type="presParOf" srcId="{E9F3DAB9-E1D1-FE45-87CE-B8E2871EE1DD}" destId="{CBC206BF-FF47-3748-B011-FA853E337A06}" srcOrd="2" destOrd="0" presId="urn:microsoft.com/office/officeart/2005/8/layout/hProcess4"/>
    <dgm:cxn modelId="{95C3308E-7190-CC40-8B67-E8339C75ECFA}" type="presParOf" srcId="{E9F3DAB9-E1D1-FE45-87CE-B8E2871EE1DD}" destId="{B01DBE70-8B14-3D46-86E2-02B35041670C}" srcOrd="3" destOrd="0" presId="urn:microsoft.com/office/officeart/2005/8/layout/hProcess4"/>
    <dgm:cxn modelId="{2698C88F-EBD7-EB4C-9AA3-EA55509CEDC6}" type="presParOf" srcId="{E9F3DAB9-E1D1-FE45-87CE-B8E2871EE1DD}" destId="{D5FE5145-E932-8648-BDD3-BE1EAE9A2191}" srcOrd="4" destOrd="0" presId="urn:microsoft.com/office/officeart/2005/8/layout/hProcess4"/>
    <dgm:cxn modelId="{5F70C019-296A-C24E-9A16-A917B26AAB9D}" type="presParOf" srcId="{C344932F-DA59-E84D-A7A7-D4C6F788CDC5}" destId="{E1E14539-ECAB-704B-8CA6-CD3E49A6DC1F}" srcOrd="5" destOrd="0" presId="urn:microsoft.com/office/officeart/2005/8/layout/hProcess4"/>
    <dgm:cxn modelId="{3DB8A55D-77C0-3545-AA88-F3396E2E2E2E}" type="presParOf" srcId="{C344932F-DA59-E84D-A7A7-D4C6F788CDC5}" destId="{4A429D8B-2EFD-A541-BECE-C360016A6B78}" srcOrd="6" destOrd="0" presId="urn:microsoft.com/office/officeart/2005/8/layout/hProcess4"/>
    <dgm:cxn modelId="{55EA629F-3F2A-B848-BA60-295E6F722011}" type="presParOf" srcId="{4A429D8B-2EFD-A541-BECE-C360016A6B78}" destId="{B87B65FA-6A00-C44C-A16F-4D735726EE66}" srcOrd="0" destOrd="0" presId="urn:microsoft.com/office/officeart/2005/8/layout/hProcess4"/>
    <dgm:cxn modelId="{49AEF30F-8165-2F40-A345-416C50F13538}" type="presParOf" srcId="{4A429D8B-2EFD-A541-BECE-C360016A6B78}" destId="{83A49987-E5D3-7F4A-81B7-D7797AE524BF}" srcOrd="1" destOrd="0" presId="urn:microsoft.com/office/officeart/2005/8/layout/hProcess4"/>
    <dgm:cxn modelId="{539E3FBC-47ED-9643-9EE4-FFE8F8CA1B4A}" type="presParOf" srcId="{4A429D8B-2EFD-A541-BECE-C360016A6B78}" destId="{9FE013E5-D5C4-FA46-847D-935E42EC53FC}" srcOrd="2" destOrd="0" presId="urn:microsoft.com/office/officeart/2005/8/layout/hProcess4"/>
    <dgm:cxn modelId="{DB4F9A9A-8F51-2046-9D05-A83A0687BB06}" type="presParOf" srcId="{4A429D8B-2EFD-A541-BECE-C360016A6B78}" destId="{CA90DADD-6A00-E64A-B36A-9F2820ECDBF5}" srcOrd="3" destOrd="0" presId="urn:microsoft.com/office/officeart/2005/8/layout/hProcess4"/>
    <dgm:cxn modelId="{1D0CDD90-3A86-7C4E-A693-30554C3EBF06}" type="presParOf" srcId="{4A429D8B-2EFD-A541-BECE-C360016A6B78}" destId="{EC767E54-C3DA-B445-9FD0-362D00CEB21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A53D122-0885-C046-8AE9-9BDFD94EFC52}"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s-ES"/>
        </a:p>
      </dgm:t>
    </dgm:pt>
    <dgm:pt modelId="{C6CF5BF1-7953-304E-9133-73A306C4DABD}">
      <dgm:prSet custT="1"/>
      <dgm:spPr/>
      <dgm:t>
        <a:bodyPr/>
        <a:lstStyle/>
        <a:p>
          <a:r>
            <a:rPr lang="es-ES_tradnl" sz="1600" dirty="0" smtClean="0"/>
            <a:t>PRESTADORES DE SERVICIOS INDEPENDIENTES QUE OPTEN POR EL REGIMEN</a:t>
          </a:r>
        </a:p>
      </dgm:t>
    </dgm:pt>
    <dgm:pt modelId="{AF2CB398-0DAF-6945-82E3-AAC6C3DE0D60}" type="parTrans" cxnId="{421BD7FE-62AE-DA4A-ACAA-8F97781E24B7}">
      <dgm:prSet/>
      <dgm:spPr/>
      <dgm:t>
        <a:bodyPr/>
        <a:lstStyle/>
        <a:p>
          <a:endParaRPr lang="es-ES"/>
        </a:p>
      </dgm:t>
    </dgm:pt>
    <dgm:pt modelId="{54D85B07-2C41-8A4F-8981-552135A190B8}" type="sibTrans" cxnId="{421BD7FE-62AE-DA4A-ACAA-8F97781E24B7}">
      <dgm:prSet/>
      <dgm:spPr/>
      <dgm:t>
        <a:bodyPr/>
        <a:lstStyle/>
        <a:p>
          <a:endParaRPr lang="es-ES"/>
        </a:p>
      </dgm:t>
    </dgm:pt>
    <dgm:pt modelId="{CBCF29A2-BE89-2845-B3BD-434365848A81}">
      <dgm:prSet custT="1"/>
      <dgm:spPr/>
      <dgm:t>
        <a:bodyPr/>
        <a:lstStyle/>
        <a:p>
          <a:r>
            <a:rPr lang="es-ES_tradnl" sz="1600" dirty="0" smtClean="0"/>
            <a:t>Los honorarios que perciban las personas físicas de personas morales o de personas físicas con actividades empresariales a las que presten servicios personales independientes, cuando comuniquen por escrito al prestatario que optan por pagar el impuesto en los términos de este Capítulo.</a:t>
          </a:r>
        </a:p>
      </dgm:t>
    </dgm:pt>
    <dgm:pt modelId="{82A53E0C-30F3-484D-A2B1-20758F499A7C}" type="parTrans" cxnId="{46F6F830-B5A5-1F49-B42E-B3C8510BB603}">
      <dgm:prSet/>
      <dgm:spPr/>
      <dgm:t>
        <a:bodyPr/>
        <a:lstStyle/>
        <a:p>
          <a:endParaRPr lang="es-ES"/>
        </a:p>
      </dgm:t>
    </dgm:pt>
    <dgm:pt modelId="{7BE827A9-FE57-6D49-B802-913CEDED5B6D}" type="sibTrans" cxnId="{46F6F830-B5A5-1F49-B42E-B3C8510BB603}">
      <dgm:prSet/>
      <dgm:spPr/>
      <dgm:t>
        <a:bodyPr/>
        <a:lstStyle/>
        <a:p>
          <a:endParaRPr lang="es-ES"/>
        </a:p>
      </dgm:t>
    </dgm:pt>
    <dgm:pt modelId="{D223E9D2-362A-3F43-907A-7F985B78269C}">
      <dgm:prSet custT="1"/>
      <dgm:spPr/>
      <dgm:t>
        <a:bodyPr/>
        <a:lstStyle/>
        <a:p>
          <a:r>
            <a:rPr lang="es-ES_tradnl" sz="1600" dirty="0" smtClean="0"/>
            <a:t>Los ingresos que perciban las personas físicas de personas morales o de personas físicas con actividades empresariales, por las actividades empresariales que realicen, cuando comuniquen por escrito a la persona que efectúe el pago que optan por pagar el impuesto en los términos de este Capítulo.</a:t>
          </a:r>
          <a:endParaRPr lang="es-ES_tradnl" sz="1600" dirty="0"/>
        </a:p>
      </dgm:t>
    </dgm:pt>
    <dgm:pt modelId="{020D135F-F5B6-DB47-8958-1FECDDA02495}" type="parTrans" cxnId="{8BA4BC40-E658-2046-A0E5-B6B7980AB238}">
      <dgm:prSet/>
      <dgm:spPr/>
      <dgm:t>
        <a:bodyPr/>
        <a:lstStyle/>
        <a:p>
          <a:endParaRPr lang="es-ES"/>
        </a:p>
      </dgm:t>
    </dgm:pt>
    <dgm:pt modelId="{7350765E-4D84-7647-B820-B97D113A0189}" type="sibTrans" cxnId="{8BA4BC40-E658-2046-A0E5-B6B7980AB238}">
      <dgm:prSet/>
      <dgm:spPr/>
      <dgm:t>
        <a:bodyPr/>
        <a:lstStyle/>
        <a:p>
          <a:endParaRPr lang="es-ES"/>
        </a:p>
      </dgm:t>
    </dgm:pt>
    <dgm:pt modelId="{9C064D34-0F55-954D-8332-88247082CB6C}">
      <dgm:prSet custT="1"/>
      <dgm:spPr/>
      <dgm:t>
        <a:bodyPr/>
        <a:lstStyle/>
        <a:p>
          <a:r>
            <a:rPr lang="es-ES_tradnl" sz="1600" dirty="0" smtClean="0"/>
            <a:t>PF CON ACTIVIDADES EMPRESARIALES QUE OPTEN POR EL REGIMEN</a:t>
          </a:r>
        </a:p>
      </dgm:t>
    </dgm:pt>
    <dgm:pt modelId="{08ECAF6D-40B0-9741-8F71-534216CE9739}" type="parTrans" cxnId="{FBFAC381-53C9-5947-9BDC-CB874A3C7117}">
      <dgm:prSet/>
      <dgm:spPr/>
      <dgm:t>
        <a:bodyPr/>
        <a:lstStyle/>
        <a:p>
          <a:endParaRPr lang="es-ES"/>
        </a:p>
      </dgm:t>
    </dgm:pt>
    <dgm:pt modelId="{34FB5EAA-1B4D-C448-A4A3-3715A02112AC}" type="sibTrans" cxnId="{FBFAC381-53C9-5947-9BDC-CB874A3C7117}">
      <dgm:prSet/>
      <dgm:spPr/>
      <dgm:t>
        <a:bodyPr/>
        <a:lstStyle/>
        <a:p>
          <a:endParaRPr lang="es-ES"/>
        </a:p>
      </dgm:t>
    </dgm:pt>
    <dgm:pt modelId="{31D43E29-4888-3941-A52C-C39F3D6E052C}" type="pres">
      <dgm:prSet presAssocID="{8A53D122-0885-C046-8AE9-9BDFD94EFC52}" presName="Name0" presStyleCnt="0">
        <dgm:presLayoutVars>
          <dgm:dir/>
          <dgm:animLvl val="lvl"/>
          <dgm:resizeHandles val="exact"/>
        </dgm:presLayoutVars>
      </dgm:prSet>
      <dgm:spPr/>
      <dgm:t>
        <a:bodyPr/>
        <a:lstStyle/>
        <a:p>
          <a:endParaRPr lang="es-ES"/>
        </a:p>
      </dgm:t>
    </dgm:pt>
    <dgm:pt modelId="{F7146A88-8A51-6F4A-8E4D-DC2C58B01653}" type="pres">
      <dgm:prSet presAssocID="{8A53D122-0885-C046-8AE9-9BDFD94EFC52}" presName="tSp" presStyleCnt="0"/>
      <dgm:spPr/>
    </dgm:pt>
    <dgm:pt modelId="{BCDD4C24-96D6-B342-90E5-0C38E87C4AA7}" type="pres">
      <dgm:prSet presAssocID="{8A53D122-0885-C046-8AE9-9BDFD94EFC52}" presName="bSp" presStyleCnt="0"/>
      <dgm:spPr/>
    </dgm:pt>
    <dgm:pt modelId="{C344932F-DA59-E84D-A7A7-D4C6F788CDC5}" type="pres">
      <dgm:prSet presAssocID="{8A53D122-0885-C046-8AE9-9BDFD94EFC52}" presName="process" presStyleCnt="0"/>
      <dgm:spPr/>
    </dgm:pt>
    <dgm:pt modelId="{C6BC981B-7D74-C449-9CDE-7440939D8615}" type="pres">
      <dgm:prSet presAssocID="{C6CF5BF1-7953-304E-9133-73A306C4DABD}" presName="composite1" presStyleCnt="0"/>
      <dgm:spPr/>
    </dgm:pt>
    <dgm:pt modelId="{5FEF2214-0BED-8742-AD4C-1B5A574074AB}" type="pres">
      <dgm:prSet presAssocID="{C6CF5BF1-7953-304E-9133-73A306C4DABD}" presName="dummyNode1" presStyleLbl="node1" presStyleIdx="0" presStyleCnt="2"/>
      <dgm:spPr/>
    </dgm:pt>
    <dgm:pt modelId="{007602C7-81D7-AC4F-89F9-5902EF8A9261}" type="pres">
      <dgm:prSet presAssocID="{C6CF5BF1-7953-304E-9133-73A306C4DABD}" presName="childNode1" presStyleLbl="bgAcc1" presStyleIdx="0" presStyleCnt="2" custScaleY="165108" custLinFactNeighborX="-12683" custLinFactNeighborY="-26776">
        <dgm:presLayoutVars>
          <dgm:bulletEnabled val="1"/>
        </dgm:presLayoutVars>
      </dgm:prSet>
      <dgm:spPr/>
      <dgm:t>
        <a:bodyPr/>
        <a:lstStyle/>
        <a:p>
          <a:endParaRPr lang="es-ES"/>
        </a:p>
      </dgm:t>
    </dgm:pt>
    <dgm:pt modelId="{E003D5D0-467A-F948-A43E-C9FD9EFA042C}" type="pres">
      <dgm:prSet presAssocID="{C6CF5BF1-7953-304E-9133-73A306C4DABD}" presName="childNode1tx" presStyleLbl="bgAcc1" presStyleIdx="0" presStyleCnt="2">
        <dgm:presLayoutVars>
          <dgm:bulletEnabled val="1"/>
        </dgm:presLayoutVars>
      </dgm:prSet>
      <dgm:spPr/>
      <dgm:t>
        <a:bodyPr/>
        <a:lstStyle/>
        <a:p>
          <a:endParaRPr lang="es-ES"/>
        </a:p>
      </dgm:t>
    </dgm:pt>
    <dgm:pt modelId="{69DB7BE9-B9F9-4449-9044-34E412EBDE91}" type="pres">
      <dgm:prSet presAssocID="{C6CF5BF1-7953-304E-9133-73A306C4DABD}" presName="parentNode1" presStyleLbl="node1" presStyleIdx="0" presStyleCnt="2" custScaleY="98296" custLinFactNeighborX="-23153" custLinFactNeighborY="53476">
        <dgm:presLayoutVars>
          <dgm:chMax val="1"/>
          <dgm:bulletEnabled val="1"/>
        </dgm:presLayoutVars>
      </dgm:prSet>
      <dgm:spPr/>
      <dgm:t>
        <a:bodyPr/>
        <a:lstStyle/>
        <a:p>
          <a:endParaRPr lang="es-ES"/>
        </a:p>
      </dgm:t>
    </dgm:pt>
    <dgm:pt modelId="{A2875E1E-FE62-474F-A423-E9BE32818C95}" type="pres">
      <dgm:prSet presAssocID="{C6CF5BF1-7953-304E-9133-73A306C4DABD}" presName="connSite1" presStyleCnt="0"/>
      <dgm:spPr/>
    </dgm:pt>
    <dgm:pt modelId="{F133E510-18DF-BD4E-94FA-FD3BD2C6C5B5}" type="pres">
      <dgm:prSet presAssocID="{54D85B07-2C41-8A4F-8981-552135A190B8}" presName="Name9" presStyleLbl="sibTrans2D1" presStyleIdx="0" presStyleCnt="1" custAng="21205669" custScaleX="120448" custLinFactNeighborX="854" custLinFactNeighborY="-12394"/>
      <dgm:spPr/>
      <dgm:t>
        <a:bodyPr/>
        <a:lstStyle/>
        <a:p>
          <a:endParaRPr lang="es-ES"/>
        </a:p>
      </dgm:t>
    </dgm:pt>
    <dgm:pt modelId="{901D0A4D-A348-EA45-A5E2-7BF492AB8044}" type="pres">
      <dgm:prSet presAssocID="{9C064D34-0F55-954D-8332-88247082CB6C}" presName="composite2" presStyleCnt="0"/>
      <dgm:spPr/>
    </dgm:pt>
    <dgm:pt modelId="{7C9039E3-2AC4-4346-BD57-D107A17C21C4}" type="pres">
      <dgm:prSet presAssocID="{9C064D34-0F55-954D-8332-88247082CB6C}" presName="dummyNode2" presStyleLbl="node1" presStyleIdx="0" presStyleCnt="2"/>
      <dgm:spPr/>
    </dgm:pt>
    <dgm:pt modelId="{5645D15B-FCF7-BD45-8607-7E6667026151}" type="pres">
      <dgm:prSet presAssocID="{9C064D34-0F55-954D-8332-88247082CB6C}" presName="childNode2" presStyleLbl="bgAcc1" presStyleIdx="1" presStyleCnt="2" custScaleX="135667" custScaleY="129664" custLinFactNeighborX="-5838" custLinFactNeighborY="-45920">
        <dgm:presLayoutVars>
          <dgm:bulletEnabled val="1"/>
        </dgm:presLayoutVars>
      </dgm:prSet>
      <dgm:spPr/>
      <dgm:t>
        <a:bodyPr/>
        <a:lstStyle/>
        <a:p>
          <a:endParaRPr lang="es-ES"/>
        </a:p>
      </dgm:t>
    </dgm:pt>
    <dgm:pt modelId="{A2A71AF3-489B-6746-9FE4-7965B6CA8920}" type="pres">
      <dgm:prSet presAssocID="{9C064D34-0F55-954D-8332-88247082CB6C}" presName="childNode2tx" presStyleLbl="bgAcc1" presStyleIdx="1" presStyleCnt="2">
        <dgm:presLayoutVars>
          <dgm:bulletEnabled val="1"/>
        </dgm:presLayoutVars>
      </dgm:prSet>
      <dgm:spPr/>
      <dgm:t>
        <a:bodyPr/>
        <a:lstStyle/>
        <a:p>
          <a:endParaRPr lang="es-ES"/>
        </a:p>
      </dgm:t>
    </dgm:pt>
    <dgm:pt modelId="{60FB4ACC-6179-0B42-A226-3F88B924D066}" type="pres">
      <dgm:prSet presAssocID="{9C064D34-0F55-954D-8332-88247082CB6C}" presName="parentNode2" presStyleLbl="node1" presStyleIdx="1" presStyleCnt="2" custScaleY="135905" custLinFactY="100000" custLinFactNeighborX="20532" custLinFactNeighborY="113547">
        <dgm:presLayoutVars>
          <dgm:chMax val="0"/>
          <dgm:bulletEnabled val="1"/>
        </dgm:presLayoutVars>
      </dgm:prSet>
      <dgm:spPr/>
      <dgm:t>
        <a:bodyPr/>
        <a:lstStyle/>
        <a:p>
          <a:endParaRPr lang="es-ES"/>
        </a:p>
      </dgm:t>
    </dgm:pt>
    <dgm:pt modelId="{CBCF5265-C4E1-AD4A-9981-5904023A5B84}" type="pres">
      <dgm:prSet presAssocID="{9C064D34-0F55-954D-8332-88247082CB6C}" presName="connSite2" presStyleCnt="0"/>
      <dgm:spPr/>
    </dgm:pt>
  </dgm:ptLst>
  <dgm:cxnLst>
    <dgm:cxn modelId="{F06DAE1C-8254-C543-B141-E524C22A8D53}" type="presOf" srcId="{D223E9D2-362A-3F43-907A-7F985B78269C}" destId="{A2A71AF3-489B-6746-9FE4-7965B6CA8920}" srcOrd="1" destOrd="0" presId="urn:microsoft.com/office/officeart/2005/8/layout/hProcess4"/>
    <dgm:cxn modelId="{8BA4BC40-E658-2046-A0E5-B6B7980AB238}" srcId="{9C064D34-0F55-954D-8332-88247082CB6C}" destId="{D223E9D2-362A-3F43-907A-7F985B78269C}" srcOrd="0" destOrd="0" parTransId="{020D135F-F5B6-DB47-8958-1FECDDA02495}" sibTransId="{7350765E-4D84-7647-B820-B97D113A0189}"/>
    <dgm:cxn modelId="{421BD7FE-62AE-DA4A-ACAA-8F97781E24B7}" srcId="{8A53D122-0885-C046-8AE9-9BDFD94EFC52}" destId="{C6CF5BF1-7953-304E-9133-73A306C4DABD}" srcOrd="0" destOrd="0" parTransId="{AF2CB398-0DAF-6945-82E3-AAC6C3DE0D60}" sibTransId="{54D85B07-2C41-8A4F-8981-552135A190B8}"/>
    <dgm:cxn modelId="{060BFEB4-478D-A149-8373-4BCF741AF27B}" type="presOf" srcId="{54D85B07-2C41-8A4F-8981-552135A190B8}" destId="{F133E510-18DF-BD4E-94FA-FD3BD2C6C5B5}" srcOrd="0" destOrd="0" presId="urn:microsoft.com/office/officeart/2005/8/layout/hProcess4"/>
    <dgm:cxn modelId="{46F6F830-B5A5-1F49-B42E-B3C8510BB603}" srcId="{C6CF5BF1-7953-304E-9133-73A306C4DABD}" destId="{CBCF29A2-BE89-2845-B3BD-434365848A81}" srcOrd="0" destOrd="0" parTransId="{82A53E0C-30F3-484D-A2B1-20758F499A7C}" sibTransId="{7BE827A9-FE57-6D49-B802-913CEDED5B6D}"/>
    <dgm:cxn modelId="{FBFAC381-53C9-5947-9BDC-CB874A3C7117}" srcId="{8A53D122-0885-C046-8AE9-9BDFD94EFC52}" destId="{9C064D34-0F55-954D-8332-88247082CB6C}" srcOrd="1" destOrd="0" parTransId="{08ECAF6D-40B0-9741-8F71-534216CE9739}" sibTransId="{34FB5EAA-1B4D-C448-A4A3-3715A02112AC}"/>
    <dgm:cxn modelId="{CA8B112A-BAC0-2E44-8C04-64F5632F3D42}" type="presOf" srcId="{8A53D122-0885-C046-8AE9-9BDFD94EFC52}" destId="{31D43E29-4888-3941-A52C-C39F3D6E052C}" srcOrd="0" destOrd="0" presId="urn:microsoft.com/office/officeart/2005/8/layout/hProcess4"/>
    <dgm:cxn modelId="{17291784-B2B3-E847-8A2D-275B5183A9F1}" type="presOf" srcId="{CBCF29A2-BE89-2845-B3BD-434365848A81}" destId="{E003D5D0-467A-F948-A43E-C9FD9EFA042C}" srcOrd="1" destOrd="0" presId="urn:microsoft.com/office/officeart/2005/8/layout/hProcess4"/>
    <dgm:cxn modelId="{C3A18663-E910-F044-94FC-31AD5F0ECB19}" type="presOf" srcId="{C6CF5BF1-7953-304E-9133-73A306C4DABD}" destId="{69DB7BE9-B9F9-4449-9044-34E412EBDE91}" srcOrd="0" destOrd="0" presId="urn:microsoft.com/office/officeart/2005/8/layout/hProcess4"/>
    <dgm:cxn modelId="{566B7104-BE70-9549-84E8-9B79E45A1A0D}" type="presOf" srcId="{D223E9D2-362A-3F43-907A-7F985B78269C}" destId="{5645D15B-FCF7-BD45-8607-7E6667026151}" srcOrd="0" destOrd="0" presId="urn:microsoft.com/office/officeart/2005/8/layout/hProcess4"/>
    <dgm:cxn modelId="{E1A209AF-7955-AB4A-993A-8050937D0958}" type="presOf" srcId="{9C064D34-0F55-954D-8332-88247082CB6C}" destId="{60FB4ACC-6179-0B42-A226-3F88B924D066}" srcOrd="0" destOrd="0" presId="urn:microsoft.com/office/officeart/2005/8/layout/hProcess4"/>
    <dgm:cxn modelId="{F57B62F3-AB87-2C48-A424-C83C72562EF3}" type="presOf" srcId="{CBCF29A2-BE89-2845-B3BD-434365848A81}" destId="{007602C7-81D7-AC4F-89F9-5902EF8A9261}" srcOrd="0" destOrd="0" presId="urn:microsoft.com/office/officeart/2005/8/layout/hProcess4"/>
    <dgm:cxn modelId="{78CC90A0-57FB-3F4D-ACA7-21DD10BF8590}" type="presParOf" srcId="{31D43E29-4888-3941-A52C-C39F3D6E052C}" destId="{F7146A88-8A51-6F4A-8E4D-DC2C58B01653}" srcOrd="0" destOrd="0" presId="urn:microsoft.com/office/officeart/2005/8/layout/hProcess4"/>
    <dgm:cxn modelId="{C614EBD2-C958-604D-BFDE-44C190425E75}" type="presParOf" srcId="{31D43E29-4888-3941-A52C-C39F3D6E052C}" destId="{BCDD4C24-96D6-B342-90E5-0C38E87C4AA7}" srcOrd="1" destOrd="0" presId="urn:microsoft.com/office/officeart/2005/8/layout/hProcess4"/>
    <dgm:cxn modelId="{E379D873-4FEC-B841-A6F4-9FCD10F3B8B0}" type="presParOf" srcId="{31D43E29-4888-3941-A52C-C39F3D6E052C}" destId="{C344932F-DA59-E84D-A7A7-D4C6F788CDC5}" srcOrd="2" destOrd="0" presId="urn:microsoft.com/office/officeart/2005/8/layout/hProcess4"/>
    <dgm:cxn modelId="{3943E2A2-776E-D849-8F22-F64DDF5DB6C1}" type="presParOf" srcId="{C344932F-DA59-E84D-A7A7-D4C6F788CDC5}" destId="{C6BC981B-7D74-C449-9CDE-7440939D8615}" srcOrd="0" destOrd="0" presId="urn:microsoft.com/office/officeart/2005/8/layout/hProcess4"/>
    <dgm:cxn modelId="{03B801FF-BB1C-CB4C-B46D-4995CEE4DBB1}" type="presParOf" srcId="{C6BC981B-7D74-C449-9CDE-7440939D8615}" destId="{5FEF2214-0BED-8742-AD4C-1B5A574074AB}" srcOrd="0" destOrd="0" presId="urn:microsoft.com/office/officeart/2005/8/layout/hProcess4"/>
    <dgm:cxn modelId="{8E63D2F7-FC81-FA4E-8E4D-F84D5B274933}" type="presParOf" srcId="{C6BC981B-7D74-C449-9CDE-7440939D8615}" destId="{007602C7-81D7-AC4F-89F9-5902EF8A9261}" srcOrd="1" destOrd="0" presId="urn:microsoft.com/office/officeart/2005/8/layout/hProcess4"/>
    <dgm:cxn modelId="{58CD2621-0F19-D64B-A9ED-A5118E209A6D}" type="presParOf" srcId="{C6BC981B-7D74-C449-9CDE-7440939D8615}" destId="{E003D5D0-467A-F948-A43E-C9FD9EFA042C}" srcOrd="2" destOrd="0" presId="urn:microsoft.com/office/officeart/2005/8/layout/hProcess4"/>
    <dgm:cxn modelId="{427D8D53-3821-0546-BBF4-80B81C9D28E4}" type="presParOf" srcId="{C6BC981B-7D74-C449-9CDE-7440939D8615}" destId="{69DB7BE9-B9F9-4449-9044-34E412EBDE91}" srcOrd="3" destOrd="0" presId="urn:microsoft.com/office/officeart/2005/8/layout/hProcess4"/>
    <dgm:cxn modelId="{0F72E60D-6434-0C4D-80BD-F8E9258E90DC}" type="presParOf" srcId="{C6BC981B-7D74-C449-9CDE-7440939D8615}" destId="{A2875E1E-FE62-474F-A423-E9BE32818C95}" srcOrd="4" destOrd="0" presId="urn:microsoft.com/office/officeart/2005/8/layout/hProcess4"/>
    <dgm:cxn modelId="{470BAF37-6FB7-034B-A0DD-03B4B67B2B59}" type="presParOf" srcId="{C344932F-DA59-E84D-A7A7-D4C6F788CDC5}" destId="{F133E510-18DF-BD4E-94FA-FD3BD2C6C5B5}" srcOrd="1" destOrd="0" presId="urn:microsoft.com/office/officeart/2005/8/layout/hProcess4"/>
    <dgm:cxn modelId="{E0E7723C-E3C3-C84C-9034-EC8B481CEA60}" type="presParOf" srcId="{C344932F-DA59-E84D-A7A7-D4C6F788CDC5}" destId="{901D0A4D-A348-EA45-A5E2-7BF492AB8044}" srcOrd="2" destOrd="0" presId="urn:microsoft.com/office/officeart/2005/8/layout/hProcess4"/>
    <dgm:cxn modelId="{CA3DBC33-45D3-F44B-9B7D-3AAE81BF03A1}" type="presParOf" srcId="{901D0A4D-A348-EA45-A5E2-7BF492AB8044}" destId="{7C9039E3-2AC4-4346-BD57-D107A17C21C4}" srcOrd="0" destOrd="0" presId="urn:microsoft.com/office/officeart/2005/8/layout/hProcess4"/>
    <dgm:cxn modelId="{736CB629-CBDF-2244-99A6-FA149162448C}" type="presParOf" srcId="{901D0A4D-A348-EA45-A5E2-7BF492AB8044}" destId="{5645D15B-FCF7-BD45-8607-7E6667026151}" srcOrd="1" destOrd="0" presId="urn:microsoft.com/office/officeart/2005/8/layout/hProcess4"/>
    <dgm:cxn modelId="{36661FE8-F43F-7D4E-9500-CD0D3560B140}" type="presParOf" srcId="{901D0A4D-A348-EA45-A5E2-7BF492AB8044}" destId="{A2A71AF3-489B-6746-9FE4-7965B6CA8920}" srcOrd="2" destOrd="0" presId="urn:microsoft.com/office/officeart/2005/8/layout/hProcess4"/>
    <dgm:cxn modelId="{B5EAE466-82FE-A54A-937C-465838DCFDE6}" type="presParOf" srcId="{901D0A4D-A348-EA45-A5E2-7BF492AB8044}" destId="{60FB4ACC-6179-0B42-A226-3F88B924D066}" srcOrd="3" destOrd="0" presId="urn:microsoft.com/office/officeart/2005/8/layout/hProcess4"/>
    <dgm:cxn modelId="{51788125-154A-1940-9A69-FA15DA807E29}" type="presParOf" srcId="{901D0A4D-A348-EA45-A5E2-7BF492AB8044}" destId="{CBCF5265-C4E1-AD4A-9981-5904023A5B8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DDE57A5-CAC8-AA43-84F3-3188B640FAAA}"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s-ES"/>
        </a:p>
      </dgm:t>
    </dgm:pt>
    <dgm:pt modelId="{20FA1097-B0EB-2446-9DB5-A5AD2EB70DB2}">
      <dgm:prSet phldrT="[Texto]" custT="1"/>
      <dgm:spPr/>
      <dgm:t>
        <a:bodyPr/>
        <a:lstStyle/>
        <a:p>
          <a:pPr algn="just"/>
          <a:r>
            <a:rPr lang="es-ES_tradnl" sz="2000" dirty="0" smtClean="0"/>
            <a:t>ARRENDADOR es la persona quien va alquilar o arrendar algo de su propiedad (Un departamento)</a:t>
          </a:r>
          <a:endParaRPr lang="es-ES" sz="2000" dirty="0"/>
        </a:p>
      </dgm:t>
    </dgm:pt>
    <dgm:pt modelId="{FAF62057-2E16-7940-AF6F-B30EC5F45138}" type="parTrans" cxnId="{F77CA3E0-515A-D141-BD15-754760D44DCA}">
      <dgm:prSet/>
      <dgm:spPr/>
      <dgm:t>
        <a:bodyPr/>
        <a:lstStyle/>
        <a:p>
          <a:endParaRPr lang="es-ES"/>
        </a:p>
      </dgm:t>
    </dgm:pt>
    <dgm:pt modelId="{A7E0C757-293C-9D43-9904-41D50839E588}" type="sibTrans" cxnId="{F77CA3E0-515A-D141-BD15-754760D44DCA}">
      <dgm:prSet/>
      <dgm:spPr/>
      <dgm:t>
        <a:bodyPr/>
        <a:lstStyle/>
        <a:p>
          <a:endParaRPr lang="es-ES"/>
        </a:p>
      </dgm:t>
    </dgm:pt>
    <dgm:pt modelId="{FC15E30C-17F1-604D-B97D-9183FCDC8DA2}">
      <dgm:prSet phldrT="[Texto]" custT="1"/>
      <dgm:spPr/>
      <dgm:t>
        <a:bodyPr/>
        <a:lstStyle/>
        <a:p>
          <a:pPr algn="just"/>
          <a:r>
            <a:rPr lang="es-ES_tradnl" sz="2000" dirty="0" smtClean="0"/>
            <a:t>ARRENDATARIO es quien quien adquiere el uso de una cosa por un periodo de tiempo y paga por eso (le paga al arrendador).</a:t>
          </a:r>
          <a:endParaRPr lang="es-ES" sz="2000" dirty="0"/>
        </a:p>
      </dgm:t>
    </dgm:pt>
    <dgm:pt modelId="{40DA3F02-F0BE-3B49-B3FC-6279B3E71870}" type="parTrans" cxnId="{E96FF6BD-AF11-EC46-A386-7AB73210ED2C}">
      <dgm:prSet/>
      <dgm:spPr/>
      <dgm:t>
        <a:bodyPr/>
        <a:lstStyle/>
        <a:p>
          <a:endParaRPr lang="es-ES"/>
        </a:p>
      </dgm:t>
    </dgm:pt>
    <dgm:pt modelId="{E7C4B6FE-1EBE-D740-81EE-D23C41683A01}" type="sibTrans" cxnId="{E96FF6BD-AF11-EC46-A386-7AB73210ED2C}">
      <dgm:prSet/>
      <dgm:spPr/>
      <dgm:t>
        <a:bodyPr/>
        <a:lstStyle/>
        <a:p>
          <a:endParaRPr lang="es-ES"/>
        </a:p>
      </dgm:t>
    </dgm:pt>
    <dgm:pt modelId="{BFA0A7F8-8990-7F49-B59E-C0F623639429}" type="pres">
      <dgm:prSet presAssocID="{0DDE57A5-CAC8-AA43-84F3-3188B640FAAA}" presName="Name0" presStyleCnt="0">
        <dgm:presLayoutVars>
          <dgm:chMax val="2"/>
          <dgm:chPref val="2"/>
          <dgm:animLvl val="lvl"/>
        </dgm:presLayoutVars>
      </dgm:prSet>
      <dgm:spPr/>
      <dgm:t>
        <a:bodyPr/>
        <a:lstStyle/>
        <a:p>
          <a:endParaRPr lang="es-ES"/>
        </a:p>
      </dgm:t>
    </dgm:pt>
    <dgm:pt modelId="{0AFD4F81-5458-2A4D-A776-EA03188F2E56}" type="pres">
      <dgm:prSet presAssocID="{0DDE57A5-CAC8-AA43-84F3-3188B640FAAA}" presName="LeftText" presStyleLbl="revTx" presStyleIdx="0" presStyleCnt="0">
        <dgm:presLayoutVars>
          <dgm:bulletEnabled val="1"/>
        </dgm:presLayoutVars>
      </dgm:prSet>
      <dgm:spPr/>
      <dgm:t>
        <a:bodyPr/>
        <a:lstStyle/>
        <a:p>
          <a:endParaRPr lang="es-ES"/>
        </a:p>
      </dgm:t>
    </dgm:pt>
    <dgm:pt modelId="{D2CD9EF8-C915-0441-A221-D21837FA80C2}" type="pres">
      <dgm:prSet presAssocID="{0DDE57A5-CAC8-AA43-84F3-3188B640FAAA}" presName="LeftNode" presStyleLbl="bgImgPlace1" presStyleIdx="0" presStyleCnt="2" custScaleX="238779" custLinFactX="-16088" custLinFactNeighborX="-100000" custLinFactNeighborY="3178">
        <dgm:presLayoutVars>
          <dgm:chMax val="2"/>
          <dgm:chPref val="2"/>
        </dgm:presLayoutVars>
      </dgm:prSet>
      <dgm:spPr/>
      <dgm:t>
        <a:bodyPr/>
        <a:lstStyle/>
        <a:p>
          <a:endParaRPr lang="es-ES"/>
        </a:p>
      </dgm:t>
    </dgm:pt>
    <dgm:pt modelId="{E1E4433D-2AE3-9F45-B18D-5DD1A46FEAE8}" type="pres">
      <dgm:prSet presAssocID="{0DDE57A5-CAC8-AA43-84F3-3188B640FAAA}" presName="RightText" presStyleLbl="revTx" presStyleIdx="0" presStyleCnt="0">
        <dgm:presLayoutVars>
          <dgm:bulletEnabled val="1"/>
        </dgm:presLayoutVars>
      </dgm:prSet>
      <dgm:spPr/>
      <dgm:t>
        <a:bodyPr/>
        <a:lstStyle/>
        <a:p>
          <a:endParaRPr lang="es-ES"/>
        </a:p>
      </dgm:t>
    </dgm:pt>
    <dgm:pt modelId="{333AB949-7283-9A4D-8A11-E1BF0FB46F23}" type="pres">
      <dgm:prSet presAssocID="{0DDE57A5-CAC8-AA43-84F3-3188B640FAAA}" presName="RightNode" presStyleLbl="bgImgPlace1" presStyleIdx="1" presStyleCnt="2" custScaleX="256531" custLinFactX="7731" custLinFactNeighborX="100000" custLinFactNeighborY="-997">
        <dgm:presLayoutVars>
          <dgm:chMax val="0"/>
          <dgm:chPref val="0"/>
        </dgm:presLayoutVars>
      </dgm:prSet>
      <dgm:spPr/>
      <dgm:t>
        <a:bodyPr/>
        <a:lstStyle/>
        <a:p>
          <a:endParaRPr lang="es-ES"/>
        </a:p>
      </dgm:t>
    </dgm:pt>
    <dgm:pt modelId="{E9840515-8DA3-164C-871E-EB40FC72099E}" type="pres">
      <dgm:prSet presAssocID="{0DDE57A5-CAC8-AA43-84F3-3188B640FAAA}" presName="TopArrow" presStyleLbl="node1" presStyleIdx="0" presStyleCnt="2"/>
      <dgm:spPr/>
    </dgm:pt>
    <dgm:pt modelId="{B1389961-451A-2A47-BBE8-7D9D085D3FB2}" type="pres">
      <dgm:prSet presAssocID="{0DDE57A5-CAC8-AA43-84F3-3188B640FAAA}" presName="BottomArrow" presStyleLbl="node1" presStyleIdx="1" presStyleCnt="2"/>
      <dgm:spPr/>
    </dgm:pt>
  </dgm:ptLst>
  <dgm:cxnLst>
    <dgm:cxn modelId="{DB45A65F-A1A5-B841-9530-038B47DB05B3}" type="presOf" srcId="{FC15E30C-17F1-604D-B97D-9183FCDC8DA2}" destId="{E1E4433D-2AE3-9F45-B18D-5DD1A46FEAE8}" srcOrd="0" destOrd="0" presId="urn:microsoft.com/office/officeart/2009/layout/ReverseList"/>
    <dgm:cxn modelId="{DAE7317A-2D18-9249-8104-59D173D1D4B8}" type="presOf" srcId="{FC15E30C-17F1-604D-B97D-9183FCDC8DA2}" destId="{333AB949-7283-9A4D-8A11-E1BF0FB46F23}" srcOrd="1" destOrd="0" presId="urn:microsoft.com/office/officeart/2009/layout/ReverseList"/>
    <dgm:cxn modelId="{BC466A2E-2B4B-DF43-A342-761397F8B44E}" type="presOf" srcId="{20FA1097-B0EB-2446-9DB5-A5AD2EB70DB2}" destId="{D2CD9EF8-C915-0441-A221-D21837FA80C2}" srcOrd="1" destOrd="0" presId="urn:microsoft.com/office/officeart/2009/layout/ReverseList"/>
    <dgm:cxn modelId="{E96FF6BD-AF11-EC46-A386-7AB73210ED2C}" srcId="{0DDE57A5-CAC8-AA43-84F3-3188B640FAAA}" destId="{FC15E30C-17F1-604D-B97D-9183FCDC8DA2}" srcOrd="1" destOrd="0" parTransId="{40DA3F02-F0BE-3B49-B3FC-6279B3E71870}" sibTransId="{E7C4B6FE-1EBE-D740-81EE-D23C41683A01}"/>
    <dgm:cxn modelId="{9D16457D-974D-D340-A990-3B214E5EF6A9}" type="presOf" srcId="{20FA1097-B0EB-2446-9DB5-A5AD2EB70DB2}" destId="{0AFD4F81-5458-2A4D-A776-EA03188F2E56}" srcOrd="0" destOrd="0" presId="urn:microsoft.com/office/officeart/2009/layout/ReverseList"/>
    <dgm:cxn modelId="{7AB62916-582B-4C4F-A074-A6BB007CEE3B}" type="presOf" srcId="{0DDE57A5-CAC8-AA43-84F3-3188B640FAAA}" destId="{BFA0A7F8-8990-7F49-B59E-C0F623639429}" srcOrd="0" destOrd="0" presId="urn:microsoft.com/office/officeart/2009/layout/ReverseList"/>
    <dgm:cxn modelId="{F77CA3E0-515A-D141-BD15-754760D44DCA}" srcId="{0DDE57A5-CAC8-AA43-84F3-3188B640FAAA}" destId="{20FA1097-B0EB-2446-9DB5-A5AD2EB70DB2}" srcOrd="0" destOrd="0" parTransId="{FAF62057-2E16-7940-AF6F-B30EC5F45138}" sibTransId="{A7E0C757-293C-9D43-9904-41D50839E588}"/>
    <dgm:cxn modelId="{DB77CAB9-8165-DC47-B8B6-84CE8BB8F079}" type="presParOf" srcId="{BFA0A7F8-8990-7F49-B59E-C0F623639429}" destId="{0AFD4F81-5458-2A4D-A776-EA03188F2E56}" srcOrd="0" destOrd="0" presId="urn:microsoft.com/office/officeart/2009/layout/ReverseList"/>
    <dgm:cxn modelId="{3D33DC86-E9D1-2B41-8D1A-A35E54C81D16}" type="presParOf" srcId="{BFA0A7F8-8990-7F49-B59E-C0F623639429}" destId="{D2CD9EF8-C915-0441-A221-D21837FA80C2}" srcOrd="1" destOrd="0" presId="urn:microsoft.com/office/officeart/2009/layout/ReverseList"/>
    <dgm:cxn modelId="{37516826-2ABE-6C41-A649-4372A01E2EAC}" type="presParOf" srcId="{BFA0A7F8-8990-7F49-B59E-C0F623639429}" destId="{E1E4433D-2AE3-9F45-B18D-5DD1A46FEAE8}" srcOrd="2" destOrd="0" presId="urn:microsoft.com/office/officeart/2009/layout/ReverseList"/>
    <dgm:cxn modelId="{B38BCEC8-1F44-A149-B970-06A5208B37AF}" type="presParOf" srcId="{BFA0A7F8-8990-7F49-B59E-C0F623639429}" destId="{333AB949-7283-9A4D-8A11-E1BF0FB46F23}" srcOrd="3" destOrd="0" presId="urn:microsoft.com/office/officeart/2009/layout/ReverseList"/>
    <dgm:cxn modelId="{9A9F96B1-C551-1F46-9210-CD5AA80C21A4}" type="presParOf" srcId="{BFA0A7F8-8990-7F49-B59E-C0F623639429}" destId="{E9840515-8DA3-164C-871E-EB40FC72099E}" srcOrd="4" destOrd="0" presId="urn:microsoft.com/office/officeart/2009/layout/ReverseList"/>
    <dgm:cxn modelId="{5F300FD2-2304-4B48-A893-4D95621C222B}" type="presParOf" srcId="{BFA0A7F8-8990-7F49-B59E-C0F623639429}" destId="{B1389961-451A-2A47-BBE8-7D9D085D3FB2}"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28B30E9-DAC8-A94B-BF34-647A28FDF3BC}"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s-ES"/>
        </a:p>
      </dgm:t>
    </dgm:pt>
    <dgm:pt modelId="{63D2D6E4-6DC4-4B4A-9078-E76D9C86520A}">
      <dgm:prSet phldrT="[Texto]" custT="1"/>
      <dgm:spPr/>
      <dgm:t>
        <a:bodyPr/>
        <a:lstStyle/>
        <a:p>
          <a:r>
            <a:rPr lang="es-ES" sz="1100" dirty="0" smtClean="0"/>
            <a:t>ACTOS LÍCITO DE COMERCIO</a:t>
          </a:r>
          <a:endParaRPr lang="es-ES" sz="1100" dirty="0"/>
        </a:p>
      </dgm:t>
    </dgm:pt>
    <dgm:pt modelId="{90ABFA0D-D911-D048-92C1-F5CA2906B5A3}" type="parTrans" cxnId="{CE86F144-B01F-EE4D-B1FE-91E7701C31A2}">
      <dgm:prSet/>
      <dgm:spPr/>
      <dgm:t>
        <a:bodyPr/>
        <a:lstStyle/>
        <a:p>
          <a:endParaRPr lang="es-ES"/>
        </a:p>
      </dgm:t>
    </dgm:pt>
    <dgm:pt modelId="{68631D3F-C152-0A40-8849-2F100F7D3E3C}" type="sibTrans" cxnId="{CE86F144-B01F-EE4D-B1FE-91E7701C31A2}">
      <dgm:prSet/>
      <dgm:spPr/>
      <dgm:t>
        <a:bodyPr/>
        <a:lstStyle/>
        <a:p>
          <a:endParaRPr lang="es-ES"/>
        </a:p>
      </dgm:t>
    </dgm:pt>
    <dgm:pt modelId="{1E7A2E21-FD64-9C44-9FEC-AE94567671BA}">
      <dgm:prSet phldrT="[Texto]" custT="1"/>
      <dgm:spPr/>
      <dgm:t>
        <a:bodyPr/>
        <a:lstStyle/>
        <a:p>
          <a:r>
            <a:rPr lang="es-ES" sz="1100" dirty="0" smtClean="0"/>
            <a:t>EJECUTIVO</a:t>
          </a:r>
          <a:endParaRPr lang="es-ES" sz="1100" dirty="0"/>
        </a:p>
      </dgm:t>
    </dgm:pt>
    <dgm:pt modelId="{2A3C46EA-7DF9-B24D-B486-AF52963F80FF}" type="parTrans" cxnId="{B0CA6CCE-D023-E042-AD96-05ABD0FA0BE5}">
      <dgm:prSet/>
      <dgm:spPr/>
      <dgm:t>
        <a:bodyPr/>
        <a:lstStyle/>
        <a:p>
          <a:endParaRPr lang="es-ES"/>
        </a:p>
      </dgm:t>
    </dgm:pt>
    <dgm:pt modelId="{4022F3EA-F06E-3743-8522-A76580A1AEED}" type="sibTrans" cxnId="{B0CA6CCE-D023-E042-AD96-05ABD0FA0BE5}">
      <dgm:prSet/>
      <dgm:spPr/>
      <dgm:t>
        <a:bodyPr/>
        <a:lstStyle/>
        <a:p>
          <a:endParaRPr lang="es-ES"/>
        </a:p>
      </dgm:t>
    </dgm:pt>
    <dgm:pt modelId="{41914703-BCB6-8440-A137-4F02E717D7B5}">
      <dgm:prSet phldrT="[Texto]" custT="1"/>
      <dgm:spPr/>
      <dgm:t>
        <a:bodyPr/>
        <a:lstStyle/>
        <a:p>
          <a:r>
            <a:rPr lang="es-ES" sz="1100" dirty="0" smtClean="0"/>
            <a:t>LEGISLATIVO</a:t>
          </a:r>
          <a:endParaRPr lang="es-ES" sz="1100" dirty="0"/>
        </a:p>
      </dgm:t>
    </dgm:pt>
    <dgm:pt modelId="{FC247C16-F728-9741-8ECA-2208ECF026BE}" type="parTrans" cxnId="{4B9235D6-40FE-9C45-82CD-27BBD620DBD5}">
      <dgm:prSet/>
      <dgm:spPr/>
      <dgm:t>
        <a:bodyPr/>
        <a:lstStyle/>
        <a:p>
          <a:endParaRPr lang="es-ES"/>
        </a:p>
      </dgm:t>
    </dgm:pt>
    <dgm:pt modelId="{CFEC351E-64C6-4748-BBDA-801BD02F18C2}" type="sibTrans" cxnId="{4B9235D6-40FE-9C45-82CD-27BBD620DBD5}">
      <dgm:prSet/>
      <dgm:spPr/>
      <dgm:t>
        <a:bodyPr/>
        <a:lstStyle/>
        <a:p>
          <a:endParaRPr lang="es-ES"/>
        </a:p>
      </dgm:t>
    </dgm:pt>
    <dgm:pt modelId="{DAB67338-C64C-A14A-ADC4-B7E83026B24D}">
      <dgm:prSet phldrT="[Texto]" custT="1"/>
      <dgm:spPr/>
      <dgm:t>
        <a:bodyPr/>
        <a:lstStyle/>
        <a:p>
          <a:r>
            <a:rPr lang="es-ES" sz="1100" dirty="0" smtClean="0"/>
            <a:t>JUDICIAL</a:t>
          </a:r>
          <a:endParaRPr lang="es-ES" sz="1100" dirty="0"/>
        </a:p>
      </dgm:t>
    </dgm:pt>
    <dgm:pt modelId="{CA403360-3F69-3643-918B-43CD019EE276}" type="parTrans" cxnId="{B3AB958F-4503-9447-A615-348BC8A01903}">
      <dgm:prSet/>
      <dgm:spPr/>
      <dgm:t>
        <a:bodyPr/>
        <a:lstStyle/>
        <a:p>
          <a:endParaRPr lang="es-ES"/>
        </a:p>
      </dgm:t>
    </dgm:pt>
    <dgm:pt modelId="{1021628D-AC58-CF4E-95C7-1AC5814B8FE9}" type="sibTrans" cxnId="{B3AB958F-4503-9447-A615-348BC8A01903}">
      <dgm:prSet/>
      <dgm:spPr/>
      <dgm:t>
        <a:bodyPr/>
        <a:lstStyle/>
        <a:p>
          <a:endParaRPr lang="es-ES"/>
        </a:p>
      </dgm:t>
    </dgm:pt>
    <dgm:pt modelId="{D147F61F-0571-D744-974B-FA7CDDA48EB2}" type="pres">
      <dgm:prSet presAssocID="{528B30E9-DAC8-A94B-BF34-647A28FDF3BC}" presName="Name0" presStyleCnt="0">
        <dgm:presLayoutVars>
          <dgm:chMax val="1"/>
          <dgm:chPref val="1"/>
          <dgm:dir/>
          <dgm:animOne val="branch"/>
          <dgm:animLvl val="lvl"/>
        </dgm:presLayoutVars>
      </dgm:prSet>
      <dgm:spPr/>
      <dgm:t>
        <a:bodyPr/>
        <a:lstStyle/>
        <a:p>
          <a:endParaRPr lang="es-ES"/>
        </a:p>
      </dgm:t>
    </dgm:pt>
    <dgm:pt modelId="{98AF6BAF-304B-1E45-91CA-383BA804C547}" type="pres">
      <dgm:prSet presAssocID="{63D2D6E4-6DC4-4B4A-9078-E76D9C86520A}" presName="singleCycle" presStyleCnt="0"/>
      <dgm:spPr/>
    </dgm:pt>
    <dgm:pt modelId="{70FACF5A-B55E-7046-98A0-B6356DE778AD}" type="pres">
      <dgm:prSet presAssocID="{63D2D6E4-6DC4-4B4A-9078-E76D9C86520A}" presName="singleCenter" presStyleLbl="node1" presStyleIdx="0" presStyleCnt="4" custScaleX="201791" custLinFactNeighborY="-7679">
        <dgm:presLayoutVars>
          <dgm:chMax val="7"/>
          <dgm:chPref val="7"/>
        </dgm:presLayoutVars>
      </dgm:prSet>
      <dgm:spPr/>
      <dgm:t>
        <a:bodyPr/>
        <a:lstStyle/>
        <a:p>
          <a:endParaRPr lang="es-ES"/>
        </a:p>
      </dgm:t>
    </dgm:pt>
    <dgm:pt modelId="{9CD584CE-B463-D44D-A406-3E2786E6FB34}" type="pres">
      <dgm:prSet presAssocID="{2A3C46EA-7DF9-B24D-B486-AF52963F80FF}" presName="Name56" presStyleLbl="parChTrans1D2" presStyleIdx="0" presStyleCnt="3"/>
      <dgm:spPr/>
      <dgm:t>
        <a:bodyPr/>
        <a:lstStyle/>
        <a:p>
          <a:endParaRPr lang="es-ES"/>
        </a:p>
      </dgm:t>
    </dgm:pt>
    <dgm:pt modelId="{AF5E31EC-2DEF-8640-8059-4EBCC9CC315F}" type="pres">
      <dgm:prSet presAssocID="{1E7A2E21-FD64-9C44-9FEC-AE94567671BA}" presName="text0" presStyleLbl="node1" presStyleIdx="1" presStyleCnt="4" custScaleX="201791">
        <dgm:presLayoutVars>
          <dgm:bulletEnabled val="1"/>
        </dgm:presLayoutVars>
      </dgm:prSet>
      <dgm:spPr/>
      <dgm:t>
        <a:bodyPr/>
        <a:lstStyle/>
        <a:p>
          <a:endParaRPr lang="es-ES"/>
        </a:p>
      </dgm:t>
    </dgm:pt>
    <dgm:pt modelId="{BF71204F-0875-5B4E-82F1-11AF34CCE635}" type="pres">
      <dgm:prSet presAssocID="{FC247C16-F728-9741-8ECA-2208ECF026BE}" presName="Name56" presStyleLbl="parChTrans1D2" presStyleIdx="1" presStyleCnt="3"/>
      <dgm:spPr/>
      <dgm:t>
        <a:bodyPr/>
        <a:lstStyle/>
        <a:p>
          <a:endParaRPr lang="es-ES"/>
        </a:p>
      </dgm:t>
    </dgm:pt>
    <dgm:pt modelId="{0D2DF87C-38A4-E14A-8193-F0A7199C10D9}" type="pres">
      <dgm:prSet presAssocID="{41914703-BCB6-8440-A137-4F02E717D7B5}" presName="text0" presStyleLbl="node1" presStyleIdx="2" presStyleCnt="4" custScaleX="201791">
        <dgm:presLayoutVars>
          <dgm:bulletEnabled val="1"/>
        </dgm:presLayoutVars>
      </dgm:prSet>
      <dgm:spPr/>
      <dgm:t>
        <a:bodyPr/>
        <a:lstStyle/>
        <a:p>
          <a:endParaRPr lang="es-ES"/>
        </a:p>
      </dgm:t>
    </dgm:pt>
    <dgm:pt modelId="{2FECC994-496B-3E4D-B72D-106FE47D966C}" type="pres">
      <dgm:prSet presAssocID="{CA403360-3F69-3643-918B-43CD019EE276}" presName="Name56" presStyleLbl="parChTrans1D2" presStyleIdx="2" presStyleCnt="3"/>
      <dgm:spPr/>
      <dgm:t>
        <a:bodyPr/>
        <a:lstStyle/>
        <a:p>
          <a:endParaRPr lang="es-ES"/>
        </a:p>
      </dgm:t>
    </dgm:pt>
    <dgm:pt modelId="{84EDA8EB-F9A3-3F4D-B310-0D3E18B73CEA}" type="pres">
      <dgm:prSet presAssocID="{DAB67338-C64C-A14A-ADC4-B7E83026B24D}" presName="text0" presStyleLbl="node1" presStyleIdx="3" presStyleCnt="4" custScaleX="201791">
        <dgm:presLayoutVars>
          <dgm:bulletEnabled val="1"/>
        </dgm:presLayoutVars>
      </dgm:prSet>
      <dgm:spPr/>
      <dgm:t>
        <a:bodyPr/>
        <a:lstStyle/>
        <a:p>
          <a:endParaRPr lang="es-ES"/>
        </a:p>
      </dgm:t>
    </dgm:pt>
  </dgm:ptLst>
  <dgm:cxnLst>
    <dgm:cxn modelId="{B0CA6CCE-D023-E042-AD96-05ABD0FA0BE5}" srcId="{63D2D6E4-6DC4-4B4A-9078-E76D9C86520A}" destId="{1E7A2E21-FD64-9C44-9FEC-AE94567671BA}" srcOrd="0" destOrd="0" parTransId="{2A3C46EA-7DF9-B24D-B486-AF52963F80FF}" sibTransId="{4022F3EA-F06E-3743-8522-A76580A1AEED}"/>
    <dgm:cxn modelId="{B3AB958F-4503-9447-A615-348BC8A01903}" srcId="{63D2D6E4-6DC4-4B4A-9078-E76D9C86520A}" destId="{DAB67338-C64C-A14A-ADC4-B7E83026B24D}" srcOrd="2" destOrd="0" parTransId="{CA403360-3F69-3643-918B-43CD019EE276}" sibTransId="{1021628D-AC58-CF4E-95C7-1AC5814B8FE9}"/>
    <dgm:cxn modelId="{241D9578-BEDF-0A44-B191-9E4A46DB9D90}" type="presOf" srcId="{41914703-BCB6-8440-A137-4F02E717D7B5}" destId="{0D2DF87C-38A4-E14A-8193-F0A7199C10D9}" srcOrd="0" destOrd="0" presId="urn:microsoft.com/office/officeart/2008/layout/RadialCluster"/>
    <dgm:cxn modelId="{CE86F144-B01F-EE4D-B1FE-91E7701C31A2}" srcId="{528B30E9-DAC8-A94B-BF34-647A28FDF3BC}" destId="{63D2D6E4-6DC4-4B4A-9078-E76D9C86520A}" srcOrd="0" destOrd="0" parTransId="{90ABFA0D-D911-D048-92C1-F5CA2906B5A3}" sibTransId="{68631D3F-C152-0A40-8849-2F100F7D3E3C}"/>
    <dgm:cxn modelId="{A98B5E5D-108D-0740-82BB-24A899731093}" type="presOf" srcId="{FC247C16-F728-9741-8ECA-2208ECF026BE}" destId="{BF71204F-0875-5B4E-82F1-11AF34CCE635}" srcOrd="0" destOrd="0" presId="urn:microsoft.com/office/officeart/2008/layout/RadialCluster"/>
    <dgm:cxn modelId="{9FD5D984-5AC8-0644-8D96-B415BBC89019}" type="presOf" srcId="{CA403360-3F69-3643-918B-43CD019EE276}" destId="{2FECC994-496B-3E4D-B72D-106FE47D966C}" srcOrd="0" destOrd="0" presId="urn:microsoft.com/office/officeart/2008/layout/RadialCluster"/>
    <dgm:cxn modelId="{A7399949-1CBA-324B-AAC1-103366C33E79}" type="presOf" srcId="{DAB67338-C64C-A14A-ADC4-B7E83026B24D}" destId="{84EDA8EB-F9A3-3F4D-B310-0D3E18B73CEA}" srcOrd="0" destOrd="0" presId="urn:microsoft.com/office/officeart/2008/layout/RadialCluster"/>
    <dgm:cxn modelId="{AF27AFB8-797F-A544-970F-68C81AB47C65}" type="presOf" srcId="{2A3C46EA-7DF9-B24D-B486-AF52963F80FF}" destId="{9CD584CE-B463-D44D-A406-3E2786E6FB34}" srcOrd="0" destOrd="0" presId="urn:microsoft.com/office/officeart/2008/layout/RadialCluster"/>
    <dgm:cxn modelId="{25FD0BE2-520C-2845-B347-EEB1BDE93C1C}" type="presOf" srcId="{63D2D6E4-6DC4-4B4A-9078-E76D9C86520A}" destId="{70FACF5A-B55E-7046-98A0-B6356DE778AD}" srcOrd="0" destOrd="0" presId="urn:microsoft.com/office/officeart/2008/layout/RadialCluster"/>
    <dgm:cxn modelId="{053E26B5-F2C4-F948-A62D-65D35E0FA0FD}" type="presOf" srcId="{1E7A2E21-FD64-9C44-9FEC-AE94567671BA}" destId="{AF5E31EC-2DEF-8640-8059-4EBCC9CC315F}" srcOrd="0" destOrd="0" presId="urn:microsoft.com/office/officeart/2008/layout/RadialCluster"/>
    <dgm:cxn modelId="{43BE8031-C879-8048-89BB-EB85FCB51E7B}" type="presOf" srcId="{528B30E9-DAC8-A94B-BF34-647A28FDF3BC}" destId="{D147F61F-0571-D744-974B-FA7CDDA48EB2}" srcOrd="0" destOrd="0" presId="urn:microsoft.com/office/officeart/2008/layout/RadialCluster"/>
    <dgm:cxn modelId="{4B9235D6-40FE-9C45-82CD-27BBD620DBD5}" srcId="{63D2D6E4-6DC4-4B4A-9078-E76D9C86520A}" destId="{41914703-BCB6-8440-A137-4F02E717D7B5}" srcOrd="1" destOrd="0" parTransId="{FC247C16-F728-9741-8ECA-2208ECF026BE}" sibTransId="{CFEC351E-64C6-4748-BBDA-801BD02F18C2}"/>
    <dgm:cxn modelId="{34FD84FD-3493-E74D-B400-25D1F55B0C28}" type="presParOf" srcId="{D147F61F-0571-D744-974B-FA7CDDA48EB2}" destId="{98AF6BAF-304B-1E45-91CA-383BA804C547}" srcOrd="0" destOrd="0" presId="urn:microsoft.com/office/officeart/2008/layout/RadialCluster"/>
    <dgm:cxn modelId="{BF2423FC-FE23-9448-87CE-A07FB8723E10}" type="presParOf" srcId="{98AF6BAF-304B-1E45-91CA-383BA804C547}" destId="{70FACF5A-B55E-7046-98A0-B6356DE778AD}" srcOrd="0" destOrd="0" presId="urn:microsoft.com/office/officeart/2008/layout/RadialCluster"/>
    <dgm:cxn modelId="{003665AF-0C4C-254E-8BCB-CEA9431E4867}" type="presParOf" srcId="{98AF6BAF-304B-1E45-91CA-383BA804C547}" destId="{9CD584CE-B463-D44D-A406-3E2786E6FB34}" srcOrd="1" destOrd="0" presId="urn:microsoft.com/office/officeart/2008/layout/RadialCluster"/>
    <dgm:cxn modelId="{596A7FEB-BD96-DE4A-AA3C-155D6B1FBB68}" type="presParOf" srcId="{98AF6BAF-304B-1E45-91CA-383BA804C547}" destId="{AF5E31EC-2DEF-8640-8059-4EBCC9CC315F}" srcOrd="2" destOrd="0" presId="urn:microsoft.com/office/officeart/2008/layout/RadialCluster"/>
    <dgm:cxn modelId="{56F7A4A7-6B32-BB4C-A8AD-D840098BBD4A}" type="presParOf" srcId="{98AF6BAF-304B-1E45-91CA-383BA804C547}" destId="{BF71204F-0875-5B4E-82F1-11AF34CCE635}" srcOrd="3" destOrd="0" presId="urn:microsoft.com/office/officeart/2008/layout/RadialCluster"/>
    <dgm:cxn modelId="{949C80E1-F6BD-4B46-BD61-E61C61F91E68}" type="presParOf" srcId="{98AF6BAF-304B-1E45-91CA-383BA804C547}" destId="{0D2DF87C-38A4-E14A-8193-F0A7199C10D9}" srcOrd="4" destOrd="0" presId="urn:microsoft.com/office/officeart/2008/layout/RadialCluster"/>
    <dgm:cxn modelId="{92204DC9-125C-E540-B5DB-35B6BFADA6D4}" type="presParOf" srcId="{98AF6BAF-304B-1E45-91CA-383BA804C547}" destId="{2FECC994-496B-3E4D-B72D-106FE47D966C}" srcOrd="5" destOrd="0" presId="urn:microsoft.com/office/officeart/2008/layout/RadialCluster"/>
    <dgm:cxn modelId="{09974202-D6BA-8E4B-BDEB-F6377874757E}" type="presParOf" srcId="{98AF6BAF-304B-1E45-91CA-383BA804C547}" destId="{84EDA8EB-F9A3-3F4D-B310-0D3E18B73CE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1933BB3-3693-1142-97C1-7928356DC0AD}" type="doc">
      <dgm:prSet loTypeId="urn:microsoft.com/office/officeart/2005/8/layout/cycle5" loCatId="" qsTypeId="urn:microsoft.com/office/officeart/2005/8/quickstyle/3D2" qsCatId="3D" csTypeId="urn:microsoft.com/office/officeart/2005/8/colors/accent3_2" csCatId="accent3" phldr="1"/>
      <dgm:spPr/>
      <dgm:t>
        <a:bodyPr/>
        <a:lstStyle/>
        <a:p>
          <a:endParaRPr lang="es-ES"/>
        </a:p>
      </dgm:t>
    </dgm:pt>
    <dgm:pt modelId="{3A84D8DA-CD1A-4E4E-B45C-C31447D48921}">
      <dgm:prSet phldrT="[Texto]"/>
      <dgm:spPr/>
      <dgm:t>
        <a:bodyPr/>
        <a:lstStyle/>
        <a:p>
          <a:r>
            <a:rPr lang="es-ES" dirty="0" smtClean="0">
              <a:solidFill>
                <a:schemeClr val="tx1"/>
              </a:solidFill>
            </a:rPr>
            <a:t>Código de comercio</a:t>
          </a:r>
          <a:endParaRPr lang="es-ES" dirty="0">
            <a:solidFill>
              <a:schemeClr val="tx1"/>
            </a:solidFill>
          </a:endParaRPr>
        </a:p>
      </dgm:t>
    </dgm:pt>
    <dgm:pt modelId="{868B76E0-E255-7344-A980-BA818E61B2A0}" type="parTrans" cxnId="{7237D6CE-B611-3F49-AA78-DD8C70744009}">
      <dgm:prSet/>
      <dgm:spPr/>
      <dgm:t>
        <a:bodyPr/>
        <a:lstStyle/>
        <a:p>
          <a:endParaRPr lang="es-ES"/>
        </a:p>
      </dgm:t>
    </dgm:pt>
    <dgm:pt modelId="{64D91EF7-393F-084E-96CA-FD4406B78769}" type="sibTrans" cxnId="{7237D6CE-B611-3F49-AA78-DD8C70744009}">
      <dgm:prSet/>
      <dgm:spPr/>
      <dgm:t>
        <a:bodyPr/>
        <a:lstStyle/>
        <a:p>
          <a:endParaRPr lang="es-ES"/>
        </a:p>
      </dgm:t>
    </dgm:pt>
    <dgm:pt modelId="{CF325763-26AB-C244-9E3F-4E4421A75965}">
      <dgm:prSet phldrT="[Texto]"/>
      <dgm:spPr/>
      <dgm:t>
        <a:bodyPr/>
        <a:lstStyle/>
        <a:p>
          <a:r>
            <a:rPr lang="es-ES" dirty="0" smtClean="0">
              <a:solidFill>
                <a:schemeClr val="tx1"/>
              </a:solidFill>
            </a:rPr>
            <a:t>LGSM</a:t>
          </a:r>
          <a:endParaRPr lang="es-ES" dirty="0">
            <a:solidFill>
              <a:schemeClr val="tx1"/>
            </a:solidFill>
          </a:endParaRPr>
        </a:p>
      </dgm:t>
    </dgm:pt>
    <dgm:pt modelId="{66A8D6C6-B249-EA4B-9F68-A78DEE410DDC}" type="parTrans" cxnId="{64516B96-BD28-4148-8D87-6C696FA043A5}">
      <dgm:prSet/>
      <dgm:spPr/>
      <dgm:t>
        <a:bodyPr/>
        <a:lstStyle/>
        <a:p>
          <a:endParaRPr lang="es-ES"/>
        </a:p>
      </dgm:t>
    </dgm:pt>
    <dgm:pt modelId="{D7919E72-4638-B646-86DD-489136D2EC3F}" type="sibTrans" cxnId="{64516B96-BD28-4148-8D87-6C696FA043A5}">
      <dgm:prSet/>
      <dgm:spPr/>
      <dgm:t>
        <a:bodyPr/>
        <a:lstStyle/>
        <a:p>
          <a:endParaRPr lang="es-ES"/>
        </a:p>
      </dgm:t>
    </dgm:pt>
    <dgm:pt modelId="{42007171-FF8E-5640-8E0A-9854C95E6E74}">
      <dgm:prSet phldrT="[Texto]"/>
      <dgm:spPr/>
      <dgm:t>
        <a:bodyPr/>
        <a:lstStyle/>
        <a:p>
          <a:r>
            <a:rPr lang="es-ES" dirty="0" smtClean="0">
              <a:solidFill>
                <a:schemeClr val="tx1"/>
              </a:solidFill>
            </a:rPr>
            <a:t>Código civil</a:t>
          </a:r>
          <a:endParaRPr lang="es-ES" dirty="0">
            <a:solidFill>
              <a:schemeClr val="tx1"/>
            </a:solidFill>
          </a:endParaRPr>
        </a:p>
      </dgm:t>
    </dgm:pt>
    <dgm:pt modelId="{845A69D6-E685-D944-AB1E-613226B802C2}" type="parTrans" cxnId="{484F0D16-FF69-1743-A5F9-D8CD708514FF}">
      <dgm:prSet/>
      <dgm:spPr/>
      <dgm:t>
        <a:bodyPr/>
        <a:lstStyle/>
        <a:p>
          <a:endParaRPr lang="es-ES"/>
        </a:p>
      </dgm:t>
    </dgm:pt>
    <dgm:pt modelId="{ABEF2678-5A78-444C-A6AB-5D062E607CC3}" type="sibTrans" cxnId="{484F0D16-FF69-1743-A5F9-D8CD708514FF}">
      <dgm:prSet/>
      <dgm:spPr/>
      <dgm:t>
        <a:bodyPr/>
        <a:lstStyle/>
        <a:p>
          <a:endParaRPr lang="es-ES"/>
        </a:p>
      </dgm:t>
    </dgm:pt>
    <dgm:pt modelId="{40CAA6B3-FD41-3847-8682-4ABEE115DA2B}">
      <dgm:prSet phldrT="[Texto]"/>
      <dgm:spPr/>
      <dgm:t>
        <a:bodyPr/>
        <a:lstStyle/>
        <a:p>
          <a:r>
            <a:rPr lang="es-ES" dirty="0" smtClean="0">
              <a:solidFill>
                <a:schemeClr val="tx1"/>
              </a:solidFill>
            </a:rPr>
            <a:t>LGSC</a:t>
          </a:r>
          <a:endParaRPr lang="es-ES" dirty="0">
            <a:solidFill>
              <a:schemeClr val="tx1"/>
            </a:solidFill>
          </a:endParaRPr>
        </a:p>
      </dgm:t>
    </dgm:pt>
    <dgm:pt modelId="{24200B82-C247-2743-9297-9257C7984154}" type="parTrans" cxnId="{44BFA62D-25BF-2146-953E-45F278BA8019}">
      <dgm:prSet/>
      <dgm:spPr/>
      <dgm:t>
        <a:bodyPr/>
        <a:lstStyle/>
        <a:p>
          <a:endParaRPr lang="es-ES"/>
        </a:p>
      </dgm:t>
    </dgm:pt>
    <dgm:pt modelId="{92BF2E69-D763-DE4E-9E8E-26452EA9C400}" type="sibTrans" cxnId="{44BFA62D-25BF-2146-953E-45F278BA8019}">
      <dgm:prSet/>
      <dgm:spPr/>
      <dgm:t>
        <a:bodyPr/>
        <a:lstStyle/>
        <a:p>
          <a:endParaRPr lang="es-ES"/>
        </a:p>
      </dgm:t>
    </dgm:pt>
    <dgm:pt modelId="{094B5F65-3E87-104B-BA97-0CE00DFDE919}">
      <dgm:prSet phldrT="[Texto]"/>
      <dgm:spPr/>
      <dgm:t>
        <a:bodyPr/>
        <a:lstStyle/>
        <a:p>
          <a:r>
            <a:rPr lang="es-ES" dirty="0" smtClean="0">
              <a:solidFill>
                <a:schemeClr val="tx1"/>
              </a:solidFill>
            </a:rPr>
            <a:t>LTOC</a:t>
          </a:r>
          <a:endParaRPr lang="es-ES" dirty="0">
            <a:solidFill>
              <a:schemeClr val="tx1"/>
            </a:solidFill>
          </a:endParaRPr>
        </a:p>
      </dgm:t>
    </dgm:pt>
    <dgm:pt modelId="{EF9E161C-4A6A-524E-AD8E-EC19D987E518}" type="parTrans" cxnId="{C5EE220B-9122-3448-A66B-96B516BCDE19}">
      <dgm:prSet/>
      <dgm:spPr/>
      <dgm:t>
        <a:bodyPr/>
        <a:lstStyle/>
        <a:p>
          <a:endParaRPr lang="es-ES"/>
        </a:p>
      </dgm:t>
    </dgm:pt>
    <dgm:pt modelId="{CABA4DAE-16F4-3C47-8EF2-B8A92B3FCAF6}" type="sibTrans" cxnId="{C5EE220B-9122-3448-A66B-96B516BCDE19}">
      <dgm:prSet/>
      <dgm:spPr/>
      <dgm:t>
        <a:bodyPr/>
        <a:lstStyle/>
        <a:p>
          <a:endParaRPr lang="es-ES"/>
        </a:p>
      </dgm:t>
    </dgm:pt>
    <dgm:pt modelId="{1C729181-7E8B-D045-A329-E69F3BB98C22}">
      <dgm:prSet phldrT="[Texto]"/>
      <dgm:spPr/>
      <dgm:t>
        <a:bodyPr/>
        <a:lstStyle/>
        <a:p>
          <a:r>
            <a:rPr lang="es-ES" dirty="0" smtClean="0">
              <a:solidFill>
                <a:schemeClr val="tx1"/>
              </a:solidFill>
            </a:rPr>
            <a:t>LISR</a:t>
          </a:r>
          <a:endParaRPr lang="es-ES" dirty="0">
            <a:solidFill>
              <a:schemeClr val="tx1"/>
            </a:solidFill>
          </a:endParaRPr>
        </a:p>
      </dgm:t>
    </dgm:pt>
    <dgm:pt modelId="{A8D02809-7276-724D-AA37-1893C169E679}" type="parTrans" cxnId="{0C9806FA-0A94-0D49-9DDE-22D351A7E04E}">
      <dgm:prSet/>
      <dgm:spPr/>
      <dgm:t>
        <a:bodyPr/>
        <a:lstStyle/>
        <a:p>
          <a:endParaRPr lang="es-ES"/>
        </a:p>
      </dgm:t>
    </dgm:pt>
    <dgm:pt modelId="{BEADD8DE-79F2-BB4E-A39D-67E116BAA714}" type="sibTrans" cxnId="{0C9806FA-0A94-0D49-9DDE-22D351A7E04E}">
      <dgm:prSet/>
      <dgm:spPr/>
      <dgm:t>
        <a:bodyPr/>
        <a:lstStyle/>
        <a:p>
          <a:endParaRPr lang="es-ES"/>
        </a:p>
      </dgm:t>
    </dgm:pt>
    <dgm:pt modelId="{516A20D0-76FE-1344-A7B0-2DCAB2E64A48}">
      <dgm:prSet phldrT="[Texto]"/>
      <dgm:spPr/>
      <dgm:t>
        <a:bodyPr/>
        <a:lstStyle/>
        <a:p>
          <a:r>
            <a:rPr lang="es-ES" dirty="0" smtClean="0">
              <a:solidFill>
                <a:schemeClr val="tx1"/>
              </a:solidFill>
            </a:rPr>
            <a:t>LIVA</a:t>
          </a:r>
          <a:endParaRPr lang="es-ES" dirty="0">
            <a:solidFill>
              <a:schemeClr val="tx1"/>
            </a:solidFill>
          </a:endParaRPr>
        </a:p>
      </dgm:t>
    </dgm:pt>
    <dgm:pt modelId="{9C8DD824-EECA-7D4D-9C55-723BBB8692B6}" type="parTrans" cxnId="{0FEF3DEF-4EA2-9940-A2A2-B2A0A441A22B}">
      <dgm:prSet/>
      <dgm:spPr/>
      <dgm:t>
        <a:bodyPr/>
        <a:lstStyle/>
        <a:p>
          <a:endParaRPr lang="es-ES"/>
        </a:p>
      </dgm:t>
    </dgm:pt>
    <dgm:pt modelId="{86967ACD-3F4F-294C-A81C-E2EA6B803B90}" type="sibTrans" cxnId="{0FEF3DEF-4EA2-9940-A2A2-B2A0A441A22B}">
      <dgm:prSet/>
      <dgm:spPr/>
      <dgm:t>
        <a:bodyPr/>
        <a:lstStyle/>
        <a:p>
          <a:endParaRPr lang="es-ES"/>
        </a:p>
      </dgm:t>
    </dgm:pt>
    <dgm:pt modelId="{C820BCD4-AA14-B445-A358-D8890CE340B8}">
      <dgm:prSet phldrT="[Texto]"/>
      <dgm:spPr/>
      <dgm:t>
        <a:bodyPr/>
        <a:lstStyle/>
        <a:p>
          <a:r>
            <a:rPr lang="es-ES" dirty="0" smtClean="0">
              <a:solidFill>
                <a:schemeClr val="tx1"/>
              </a:solidFill>
            </a:rPr>
            <a:t>LFIORPI</a:t>
          </a:r>
          <a:endParaRPr lang="es-ES" dirty="0">
            <a:solidFill>
              <a:schemeClr val="tx1"/>
            </a:solidFill>
          </a:endParaRPr>
        </a:p>
      </dgm:t>
    </dgm:pt>
    <dgm:pt modelId="{2C1589F7-7082-1C4E-9E3C-24BA35442669}" type="parTrans" cxnId="{89B27B84-971A-5E49-9D4D-F850B2B3ED07}">
      <dgm:prSet/>
      <dgm:spPr/>
      <dgm:t>
        <a:bodyPr/>
        <a:lstStyle/>
        <a:p>
          <a:endParaRPr lang="es-ES"/>
        </a:p>
      </dgm:t>
    </dgm:pt>
    <dgm:pt modelId="{3AB05502-6AAD-B440-8481-E0B90A11064F}" type="sibTrans" cxnId="{89B27B84-971A-5E49-9D4D-F850B2B3ED07}">
      <dgm:prSet/>
      <dgm:spPr/>
      <dgm:t>
        <a:bodyPr/>
        <a:lstStyle/>
        <a:p>
          <a:endParaRPr lang="es-ES"/>
        </a:p>
      </dgm:t>
    </dgm:pt>
    <dgm:pt modelId="{08DCBAB8-40E0-B346-9EC8-8C2321F5F376}">
      <dgm:prSet phldrT="[Texto]"/>
      <dgm:spPr/>
      <dgm:t>
        <a:bodyPr/>
        <a:lstStyle/>
        <a:p>
          <a:r>
            <a:rPr lang="es-ES" dirty="0" smtClean="0">
              <a:solidFill>
                <a:schemeClr val="tx1"/>
              </a:solidFill>
            </a:rPr>
            <a:t>LFT</a:t>
          </a:r>
          <a:endParaRPr lang="es-ES" dirty="0">
            <a:solidFill>
              <a:schemeClr val="tx1"/>
            </a:solidFill>
          </a:endParaRPr>
        </a:p>
      </dgm:t>
    </dgm:pt>
    <dgm:pt modelId="{40B5AC22-FA67-5E45-BD45-549970DFF1AD}" type="parTrans" cxnId="{2D9E6018-0E20-814B-B78B-FA5B451C870C}">
      <dgm:prSet/>
      <dgm:spPr/>
      <dgm:t>
        <a:bodyPr/>
        <a:lstStyle/>
        <a:p>
          <a:endParaRPr lang="es-ES"/>
        </a:p>
      </dgm:t>
    </dgm:pt>
    <dgm:pt modelId="{D2428A40-4B48-064E-A662-260566820A43}" type="sibTrans" cxnId="{2D9E6018-0E20-814B-B78B-FA5B451C870C}">
      <dgm:prSet/>
      <dgm:spPr/>
      <dgm:t>
        <a:bodyPr/>
        <a:lstStyle/>
        <a:p>
          <a:endParaRPr lang="es-ES"/>
        </a:p>
      </dgm:t>
    </dgm:pt>
    <dgm:pt modelId="{518B336A-4663-4845-B3FC-1BE568335BC4}" type="pres">
      <dgm:prSet presAssocID="{41933BB3-3693-1142-97C1-7928356DC0AD}" presName="cycle" presStyleCnt="0">
        <dgm:presLayoutVars>
          <dgm:dir/>
          <dgm:resizeHandles val="exact"/>
        </dgm:presLayoutVars>
      </dgm:prSet>
      <dgm:spPr/>
      <dgm:t>
        <a:bodyPr/>
        <a:lstStyle/>
        <a:p>
          <a:endParaRPr lang="es-ES"/>
        </a:p>
      </dgm:t>
    </dgm:pt>
    <dgm:pt modelId="{A44F15B8-FA89-5F48-8128-3E20958E4244}" type="pres">
      <dgm:prSet presAssocID="{42007171-FF8E-5640-8E0A-9854C95E6E74}" presName="node" presStyleLbl="node1" presStyleIdx="0" presStyleCnt="9" custRadScaleRad="86547">
        <dgm:presLayoutVars>
          <dgm:bulletEnabled val="1"/>
        </dgm:presLayoutVars>
      </dgm:prSet>
      <dgm:spPr/>
      <dgm:t>
        <a:bodyPr/>
        <a:lstStyle/>
        <a:p>
          <a:endParaRPr lang="es-ES"/>
        </a:p>
      </dgm:t>
    </dgm:pt>
    <dgm:pt modelId="{9CDA0248-9250-5241-9B28-5C9FAC9BDF89}" type="pres">
      <dgm:prSet presAssocID="{42007171-FF8E-5640-8E0A-9854C95E6E74}" presName="spNode" presStyleCnt="0"/>
      <dgm:spPr/>
      <dgm:t>
        <a:bodyPr/>
        <a:lstStyle/>
        <a:p>
          <a:endParaRPr lang="es-ES"/>
        </a:p>
      </dgm:t>
    </dgm:pt>
    <dgm:pt modelId="{B33ED6E3-60AC-3544-B3CC-688929A76B39}" type="pres">
      <dgm:prSet presAssocID="{ABEF2678-5A78-444C-A6AB-5D062E607CC3}" presName="sibTrans" presStyleLbl="sibTrans1D1" presStyleIdx="0" presStyleCnt="9"/>
      <dgm:spPr/>
      <dgm:t>
        <a:bodyPr/>
        <a:lstStyle/>
        <a:p>
          <a:endParaRPr lang="es-ES"/>
        </a:p>
      </dgm:t>
    </dgm:pt>
    <dgm:pt modelId="{D1C775F2-CF23-EC40-B8AD-D3CF6D569C47}" type="pres">
      <dgm:prSet presAssocID="{3A84D8DA-CD1A-4E4E-B45C-C31447D48921}" presName="node" presStyleLbl="node1" presStyleIdx="1" presStyleCnt="9">
        <dgm:presLayoutVars>
          <dgm:bulletEnabled val="1"/>
        </dgm:presLayoutVars>
      </dgm:prSet>
      <dgm:spPr/>
      <dgm:t>
        <a:bodyPr/>
        <a:lstStyle/>
        <a:p>
          <a:endParaRPr lang="es-ES"/>
        </a:p>
      </dgm:t>
    </dgm:pt>
    <dgm:pt modelId="{5599F381-CCB7-0E4B-BDCE-46AC0B944068}" type="pres">
      <dgm:prSet presAssocID="{3A84D8DA-CD1A-4E4E-B45C-C31447D48921}" presName="spNode" presStyleCnt="0"/>
      <dgm:spPr/>
      <dgm:t>
        <a:bodyPr/>
        <a:lstStyle/>
        <a:p>
          <a:endParaRPr lang="es-ES"/>
        </a:p>
      </dgm:t>
    </dgm:pt>
    <dgm:pt modelId="{479B7757-C59F-9541-9D51-088DA3E7CAF1}" type="pres">
      <dgm:prSet presAssocID="{64D91EF7-393F-084E-96CA-FD4406B78769}" presName="sibTrans" presStyleLbl="sibTrans1D1" presStyleIdx="1" presStyleCnt="9"/>
      <dgm:spPr/>
      <dgm:t>
        <a:bodyPr/>
        <a:lstStyle/>
        <a:p>
          <a:endParaRPr lang="es-ES"/>
        </a:p>
      </dgm:t>
    </dgm:pt>
    <dgm:pt modelId="{CC3DA5E5-5500-7E49-8458-2B098277EF07}" type="pres">
      <dgm:prSet presAssocID="{08DCBAB8-40E0-B346-9EC8-8C2321F5F376}" presName="node" presStyleLbl="node1" presStyleIdx="2" presStyleCnt="9" custRadScaleRad="116747" custRadScaleInc="10848">
        <dgm:presLayoutVars>
          <dgm:bulletEnabled val="1"/>
        </dgm:presLayoutVars>
      </dgm:prSet>
      <dgm:spPr/>
      <dgm:t>
        <a:bodyPr/>
        <a:lstStyle/>
        <a:p>
          <a:endParaRPr lang="es-ES"/>
        </a:p>
      </dgm:t>
    </dgm:pt>
    <dgm:pt modelId="{4706FEE3-2A76-3E4E-9241-5FDD94A1C4A4}" type="pres">
      <dgm:prSet presAssocID="{08DCBAB8-40E0-B346-9EC8-8C2321F5F376}" presName="spNode" presStyleCnt="0"/>
      <dgm:spPr/>
    </dgm:pt>
    <dgm:pt modelId="{311F6C09-7A7E-764E-A8C4-B413833D3592}" type="pres">
      <dgm:prSet presAssocID="{D2428A40-4B48-064E-A662-260566820A43}" presName="sibTrans" presStyleLbl="sibTrans1D1" presStyleIdx="2" presStyleCnt="9"/>
      <dgm:spPr/>
      <dgm:t>
        <a:bodyPr/>
        <a:lstStyle/>
        <a:p>
          <a:endParaRPr lang="es-ES"/>
        </a:p>
      </dgm:t>
    </dgm:pt>
    <dgm:pt modelId="{77F2B221-F390-E949-9BEB-AEE02E4A1260}" type="pres">
      <dgm:prSet presAssocID="{CF325763-26AB-C244-9E3F-4E4421A75965}" presName="node" presStyleLbl="node1" presStyleIdx="3" presStyleCnt="9" custScaleX="68398" custRadScaleRad="109627">
        <dgm:presLayoutVars>
          <dgm:bulletEnabled val="1"/>
        </dgm:presLayoutVars>
      </dgm:prSet>
      <dgm:spPr/>
      <dgm:t>
        <a:bodyPr/>
        <a:lstStyle/>
        <a:p>
          <a:endParaRPr lang="es-ES"/>
        </a:p>
      </dgm:t>
    </dgm:pt>
    <dgm:pt modelId="{A0CFDF60-93B4-F440-973C-19DCB4D4D4B0}" type="pres">
      <dgm:prSet presAssocID="{CF325763-26AB-C244-9E3F-4E4421A75965}" presName="spNode" presStyleCnt="0"/>
      <dgm:spPr/>
      <dgm:t>
        <a:bodyPr/>
        <a:lstStyle/>
        <a:p>
          <a:endParaRPr lang="es-ES"/>
        </a:p>
      </dgm:t>
    </dgm:pt>
    <dgm:pt modelId="{C61C6EAF-C3FA-EE43-8A5D-EE7037EB5218}" type="pres">
      <dgm:prSet presAssocID="{D7919E72-4638-B646-86DD-489136D2EC3F}" presName="sibTrans" presStyleLbl="sibTrans1D1" presStyleIdx="3" presStyleCnt="9"/>
      <dgm:spPr/>
      <dgm:t>
        <a:bodyPr/>
        <a:lstStyle/>
        <a:p>
          <a:endParaRPr lang="es-ES"/>
        </a:p>
      </dgm:t>
    </dgm:pt>
    <dgm:pt modelId="{91DB5617-CDA8-7E43-837A-F33811E35CE8}" type="pres">
      <dgm:prSet presAssocID="{40CAA6B3-FD41-3847-8682-4ABEE115DA2B}" presName="node" presStyleLbl="node1" presStyleIdx="4" presStyleCnt="9" custRadScaleRad="117765" custRadScaleInc="-53989">
        <dgm:presLayoutVars>
          <dgm:bulletEnabled val="1"/>
        </dgm:presLayoutVars>
      </dgm:prSet>
      <dgm:spPr/>
      <dgm:t>
        <a:bodyPr/>
        <a:lstStyle/>
        <a:p>
          <a:endParaRPr lang="es-ES"/>
        </a:p>
      </dgm:t>
    </dgm:pt>
    <dgm:pt modelId="{1D5D1D34-C913-D542-A7DA-8C32EC0A2852}" type="pres">
      <dgm:prSet presAssocID="{40CAA6B3-FD41-3847-8682-4ABEE115DA2B}" presName="spNode" presStyleCnt="0"/>
      <dgm:spPr/>
      <dgm:t>
        <a:bodyPr/>
        <a:lstStyle/>
        <a:p>
          <a:endParaRPr lang="es-ES"/>
        </a:p>
      </dgm:t>
    </dgm:pt>
    <dgm:pt modelId="{8456E25F-4BAF-EC44-9B7D-3BD9E3BC47FE}" type="pres">
      <dgm:prSet presAssocID="{92BF2E69-D763-DE4E-9E8E-26452EA9C400}" presName="sibTrans" presStyleLbl="sibTrans1D1" presStyleIdx="4" presStyleCnt="9"/>
      <dgm:spPr/>
      <dgm:t>
        <a:bodyPr/>
        <a:lstStyle/>
        <a:p>
          <a:endParaRPr lang="es-ES"/>
        </a:p>
      </dgm:t>
    </dgm:pt>
    <dgm:pt modelId="{4459ACA5-F32D-D041-A703-ECFA1AC96C9B}" type="pres">
      <dgm:prSet presAssocID="{094B5F65-3E87-104B-BA97-0CE00DFDE919}" presName="node" presStyleLbl="node1" presStyleIdx="5" presStyleCnt="9">
        <dgm:presLayoutVars>
          <dgm:bulletEnabled val="1"/>
        </dgm:presLayoutVars>
      </dgm:prSet>
      <dgm:spPr/>
      <dgm:t>
        <a:bodyPr/>
        <a:lstStyle/>
        <a:p>
          <a:endParaRPr lang="es-ES"/>
        </a:p>
      </dgm:t>
    </dgm:pt>
    <dgm:pt modelId="{6F9BFC7C-EFAA-0241-9EEF-6DDD6E87D4E2}" type="pres">
      <dgm:prSet presAssocID="{094B5F65-3E87-104B-BA97-0CE00DFDE919}" presName="spNode" presStyleCnt="0"/>
      <dgm:spPr/>
      <dgm:t>
        <a:bodyPr/>
        <a:lstStyle/>
        <a:p>
          <a:endParaRPr lang="es-ES"/>
        </a:p>
      </dgm:t>
    </dgm:pt>
    <dgm:pt modelId="{17B428A8-C239-ED4F-8DD1-64A0FC381F3F}" type="pres">
      <dgm:prSet presAssocID="{CABA4DAE-16F4-3C47-8EF2-B8A92B3FCAF6}" presName="sibTrans" presStyleLbl="sibTrans1D1" presStyleIdx="5" presStyleCnt="9"/>
      <dgm:spPr/>
      <dgm:t>
        <a:bodyPr/>
        <a:lstStyle/>
        <a:p>
          <a:endParaRPr lang="es-ES"/>
        </a:p>
      </dgm:t>
    </dgm:pt>
    <dgm:pt modelId="{1F4450BB-56AE-9D47-8617-75FBB68AAECC}" type="pres">
      <dgm:prSet presAssocID="{1C729181-7E8B-D045-A329-E69F3BB98C22}" presName="node" presStyleLbl="node1" presStyleIdx="6" presStyleCnt="9" custRadScaleRad="113716" custRadScaleInc="43673">
        <dgm:presLayoutVars>
          <dgm:bulletEnabled val="1"/>
        </dgm:presLayoutVars>
      </dgm:prSet>
      <dgm:spPr/>
      <dgm:t>
        <a:bodyPr/>
        <a:lstStyle/>
        <a:p>
          <a:endParaRPr lang="es-ES"/>
        </a:p>
      </dgm:t>
    </dgm:pt>
    <dgm:pt modelId="{D0034F43-F72F-6744-9AE4-1EF4875BF7CD}" type="pres">
      <dgm:prSet presAssocID="{1C729181-7E8B-D045-A329-E69F3BB98C22}" presName="spNode" presStyleCnt="0"/>
      <dgm:spPr/>
      <dgm:t>
        <a:bodyPr/>
        <a:lstStyle/>
        <a:p>
          <a:endParaRPr lang="es-ES"/>
        </a:p>
      </dgm:t>
    </dgm:pt>
    <dgm:pt modelId="{AB2012B0-F3B6-E04B-BB5C-866BB864222F}" type="pres">
      <dgm:prSet presAssocID="{BEADD8DE-79F2-BB4E-A39D-67E116BAA714}" presName="sibTrans" presStyleLbl="sibTrans1D1" presStyleIdx="6" presStyleCnt="9"/>
      <dgm:spPr/>
      <dgm:t>
        <a:bodyPr/>
        <a:lstStyle/>
        <a:p>
          <a:endParaRPr lang="es-ES"/>
        </a:p>
      </dgm:t>
    </dgm:pt>
    <dgm:pt modelId="{D5DE8B2C-037B-7849-839B-9E2A460D0E7A}" type="pres">
      <dgm:prSet presAssocID="{516A20D0-76FE-1344-A7B0-2DCAB2E64A48}" presName="node" presStyleLbl="node1" presStyleIdx="7" presStyleCnt="9" custScaleX="84475" custRadScaleRad="107070">
        <dgm:presLayoutVars>
          <dgm:bulletEnabled val="1"/>
        </dgm:presLayoutVars>
      </dgm:prSet>
      <dgm:spPr/>
      <dgm:t>
        <a:bodyPr/>
        <a:lstStyle/>
        <a:p>
          <a:endParaRPr lang="es-ES"/>
        </a:p>
      </dgm:t>
    </dgm:pt>
    <dgm:pt modelId="{E4F7B5FA-BF60-6F41-A54F-265AFA6BB946}" type="pres">
      <dgm:prSet presAssocID="{516A20D0-76FE-1344-A7B0-2DCAB2E64A48}" presName="spNode" presStyleCnt="0"/>
      <dgm:spPr/>
      <dgm:t>
        <a:bodyPr/>
        <a:lstStyle/>
        <a:p>
          <a:endParaRPr lang="es-ES"/>
        </a:p>
      </dgm:t>
    </dgm:pt>
    <dgm:pt modelId="{9B3A8849-2A5D-9841-8DA5-68BEB3D5D93F}" type="pres">
      <dgm:prSet presAssocID="{86967ACD-3F4F-294C-A81C-E2EA6B803B90}" presName="sibTrans" presStyleLbl="sibTrans1D1" presStyleIdx="7" presStyleCnt="9"/>
      <dgm:spPr/>
      <dgm:t>
        <a:bodyPr/>
        <a:lstStyle/>
        <a:p>
          <a:endParaRPr lang="es-ES"/>
        </a:p>
      </dgm:t>
    </dgm:pt>
    <dgm:pt modelId="{38EFE9F5-796C-F14F-84FC-24BABDAAF53C}" type="pres">
      <dgm:prSet presAssocID="{C820BCD4-AA14-B445-A358-D8890CE340B8}" presName="node" presStyleLbl="node1" presStyleIdx="8" presStyleCnt="9">
        <dgm:presLayoutVars>
          <dgm:bulletEnabled val="1"/>
        </dgm:presLayoutVars>
      </dgm:prSet>
      <dgm:spPr/>
      <dgm:t>
        <a:bodyPr/>
        <a:lstStyle/>
        <a:p>
          <a:endParaRPr lang="es-ES"/>
        </a:p>
      </dgm:t>
    </dgm:pt>
    <dgm:pt modelId="{E03E2431-7915-8A4A-9221-FE7BE022F327}" type="pres">
      <dgm:prSet presAssocID="{C820BCD4-AA14-B445-A358-D8890CE340B8}" presName="spNode" presStyleCnt="0"/>
      <dgm:spPr/>
      <dgm:t>
        <a:bodyPr/>
        <a:lstStyle/>
        <a:p>
          <a:endParaRPr lang="es-ES"/>
        </a:p>
      </dgm:t>
    </dgm:pt>
    <dgm:pt modelId="{F04A36A0-0A25-744D-8B81-3FA9D133549E}" type="pres">
      <dgm:prSet presAssocID="{3AB05502-6AAD-B440-8481-E0B90A11064F}" presName="sibTrans" presStyleLbl="sibTrans1D1" presStyleIdx="8" presStyleCnt="9"/>
      <dgm:spPr/>
      <dgm:t>
        <a:bodyPr/>
        <a:lstStyle/>
        <a:p>
          <a:endParaRPr lang="es-ES"/>
        </a:p>
      </dgm:t>
    </dgm:pt>
  </dgm:ptLst>
  <dgm:cxnLst>
    <dgm:cxn modelId="{64516B96-BD28-4148-8D87-6C696FA043A5}" srcId="{41933BB3-3693-1142-97C1-7928356DC0AD}" destId="{CF325763-26AB-C244-9E3F-4E4421A75965}" srcOrd="3" destOrd="0" parTransId="{66A8D6C6-B249-EA4B-9F68-A78DEE410DDC}" sibTransId="{D7919E72-4638-B646-86DD-489136D2EC3F}"/>
    <dgm:cxn modelId="{DF4E7FBF-7669-EB49-AAFA-21A9BAE98905}" type="presOf" srcId="{08DCBAB8-40E0-B346-9EC8-8C2321F5F376}" destId="{CC3DA5E5-5500-7E49-8458-2B098277EF07}" srcOrd="0" destOrd="0" presId="urn:microsoft.com/office/officeart/2005/8/layout/cycle5"/>
    <dgm:cxn modelId="{E5EC3352-515A-864A-8E87-6849B486AAE1}" type="presOf" srcId="{64D91EF7-393F-084E-96CA-FD4406B78769}" destId="{479B7757-C59F-9541-9D51-088DA3E7CAF1}" srcOrd="0" destOrd="0" presId="urn:microsoft.com/office/officeart/2005/8/layout/cycle5"/>
    <dgm:cxn modelId="{BACECB6B-C795-7548-9BDD-BA126FB7F5E1}" type="presOf" srcId="{92BF2E69-D763-DE4E-9E8E-26452EA9C400}" destId="{8456E25F-4BAF-EC44-9B7D-3BD9E3BC47FE}" srcOrd="0" destOrd="0" presId="urn:microsoft.com/office/officeart/2005/8/layout/cycle5"/>
    <dgm:cxn modelId="{A74DDA1E-207F-BC42-92AA-DC314B54618A}" type="presOf" srcId="{42007171-FF8E-5640-8E0A-9854C95E6E74}" destId="{A44F15B8-FA89-5F48-8128-3E20958E4244}" srcOrd="0" destOrd="0" presId="urn:microsoft.com/office/officeart/2005/8/layout/cycle5"/>
    <dgm:cxn modelId="{3DBA414E-D32F-D04A-8EE9-5DB46928E3B5}" type="presOf" srcId="{D7919E72-4638-B646-86DD-489136D2EC3F}" destId="{C61C6EAF-C3FA-EE43-8A5D-EE7037EB5218}" srcOrd="0" destOrd="0" presId="urn:microsoft.com/office/officeart/2005/8/layout/cycle5"/>
    <dgm:cxn modelId="{EDD78EB4-429F-1647-AFEF-D1FF6D6B59D3}" type="presOf" srcId="{094B5F65-3E87-104B-BA97-0CE00DFDE919}" destId="{4459ACA5-F32D-D041-A703-ECFA1AC96C9B}" srcOrd="0" destOrd="0" presId="urn:microsoft.com/office/officeart/2005/8/layout/cycle5"/>
    <dgm:cxn modelId="{484F0D16-FF69-1743-A5F9-D8CD708514FF}" srcId="{41933BB3-3693-1142-97C1-7928356DC0AD}" destId="{42007171-FF8E-5640-8E0A-9854C95E6E74}" srcOrd="0" destOrd="0" parTransId="{845A69D6-E685-D944-AB1E-613226B802C2}" sibTransId="{ABEF2678-5A78-444C-A6AB-5D062E607CC3}"/>
    <dgm:cxn modelId="{376B7504-C1A3-7149-AD65-DED00E1AC6F4}" type="presOf" srcId="{86967ACD-3F4F-294C-A81C-E2EA6B803B90}" destId="{9B3A8849-2A5D-9841-8DA5-68BEB3D5D93F}" srcOrd="0" destOrd="0" presId="urn:microsoft.com/office/officeart/2005/8/layout/cycle5"/>
    <dgm:cxn modelId="{0C9806FA-0A94-0D49-9DDE-22D351A7E04E}" srcId="{41933BB3-3693-1142-97C1-7928356DC0AD}" destId="{1C729181-7E8B-D045-A329-E69F3BB98C22}" srcOrd="6" destOrd="0" parTransId="{A8D02809-7276-724D-AA37-1893C169E679}" sibTransId="{BEADD8DE-79F2-BB4E-A39D-67E116BAA714}"/>
    <dgm:cxn modelId="{9896FDC4-1CB2-3A4F-B4E3-27B8936FDFA1}" type="presOf" srcId="{1C729181-7E8B-D045-A329-E69F3BB98C22}" destId="{1F4450BB-56AE-9D47-8617-75FBB68AAECC}" srcOrd="0" destOrd="0" presId="urn:microsoft.com/office/officeart/2005/8/layout/cycle5"/>
    <dgm:cxn modelId="{B44579A6-0CE7-BC41-8106-43230182FB66}" type="presOf" srcId="{CF325763-26AB-C244-9E3F-4E4421A75965}" destId="{77F2B221-F390-E949-9BEB-AEE02E4A1260}" srcOrd="0" destOrd="0" presId="urn:microsoft.com/office/officeart/2005/8/layout/cycle5"/>
    <dgm:cxn modelId="{474849EF-E070-6D40-B022-E0F954FA7E8F}" type="presOf" srcId="{C820BCD4-AA14-B445-A358-D8890CE340B8}" destId="{38EFE9F5-796C-F14F-84FC-24BABDAAF53C}" srcOrd="0" destOrd="0" presId="urn:microsoft.com/office/officeart/2005/8/layout/cycle5"/>
    <dgm:cxn modelId="{40AC25BD-2CC3-E748-A439-C43ED706F763}" type="presOf" srcId="{3A84D8DA-CD1A-4E4E-B45C-C31447D48921}" destId="{D1C775F2-CF23-EC40-B8AD-D3CF6D569C47}" srcOrd="0" destOrd="0" presId="urn:microsoft.com/office/officeart/2005/8/layout/cycle5"/>
    <dgm:cxn modelId="{0FEF3DEF-4EA2-9940-A2A2-B2A0A441A22B}" srcId="{41933BB3-3693-1142-97C1-7928356DC0AD}" destId="{516A20D0-76FE-1344-A7B0-2DCAB2E64A48}" srcOrd="7" destOrd="0" parTransId="{9C8DD824-EECA-7D4D-9C55-723BBB8692B6}" sibTransId="{86967ACD-3F4F-294C-A81C-E2EA6B803B90}"/>
    <dgm:cxn modelId="{59294AF5-0C82-6548-BEDC-DC498ECB17EA}" type="presOf" srcId="{D2428A40-4B48-064E-A662-260566820A43}" destId="{311F6C09-7A7E-764E-A8C4-B413833D3592}" srcOrd="0" destOrd="0" presId="urn:microsoft.com/office/officeart/2005/8/layout/cycle5"/>
    <dgm:cxn modelId="{C5EE220B-9122-3448-A66B-96B516BCDE19}" srcId="{41933BB3-3693-1142-97C1-7928356DC0AD}" destId="{094B5F65-3E87-104B-BA97-0CE00DFDE919}" srcOrd="5" destOrd="0" parTransId="{EF9E161C-4A6A-524E-AD8E-EC19D987E518}" sibTransId="{CABA4DAE-16F4-3C47-8EF2-B8A92B3FCAF6}"/>
    <dgm:cxn modelId="{31FAE9D8-6E56-7546-B1B4-926280B4E941}" type="presOf" srcId="{3AB05502-6AAD-B440-8481-E0B90A11064F}" destId="{F04A36A0-0A25-744D-8B81-3FA9D133549E}" srcOrd="0" destOrd="0" presId="urn:microsoft.com/office/officeart/2005/8/layout/cycle5"/>
    <dgm:cxn modelId="{89B27B84-971A-5E49-9D4D-F850B2B3ED07}" srcId="{41933BB3-3693-1142-97C1-7928356DC0AD}" destId="{C820BCD4-AA14-B445-A358-D8890CE340B8}" srcOrd="8" destOrd="0" parTransId="{2C1589F7-7082-1C4E-9E3C-24BA35442669}" sibTransId="{3AB05502-6AAD-B440-8481-E0B90A11064F}"/>
    <dgm:cxn modelId="{44BFA62D-25BF-2146-953E-45F278BA8019}" srcId="{41933BB3-3693-1142-97C1-7928356DC0AD}" destId="{40CAA6B3-FD41-3847-8682-4ABEE115DA2B}" srcOrd="4" destOrd="0" parTransId="{24200B82-C247-2743-9297-9257C7984154}" sibTransId="{92BF2E69-D763-DE4E-9E8E-26452EA9C400}"/>
    <dgm:cxn modelId="{9E38E226-5E9A-C047-A5E5-B24A92B02125}" type="presOf" srcId="{40CAA6B3-FD41-3847-8682-4ABEE115DA2B}" destId="{91DB5617-CDA8-7E43-837A-F33811E35CE8}" srcOrd="0" destOrd="0" presId="urn:microsoft.com/office/officeart/2005/8/layout/cycle5"/>
    <dgm:cxn modelId="{5EEBC847-112B-8F42-9B14-1D417CC99B0C}" type="presOf" srcId="{41933BB3-3693-1142-97C1-7928356DC0AD}" destId="{518B336A-4663-4845-B3FC-1BE568335BC4}" srcOrd="0" destOrd="0" presId="urn:microsoft.com/office/officeart/2005/8/layout/cycle5"/>
    <dgm:cxn modelId="{EE660D5C-D77D-4349-9088-2AB47E647B2C}" type="presOf" srcId="{516A20D0-76FE-1344-A7B0-2DCAB2E64A48}" destId="{D5DE8B2C-037B-7849-839B-9E2A460D0E7A}" srcOrd="0" destOrd="0" presId="urn:microsoft.com/office/officeart/2005/8/layout/cycle5"/>
    <dgm:cxn modelId="{E69956F7-F2C9-A443-833B-0C5EABB5BD63}" type="presOf" srcId="{ABEF2678-5A78-444C-A6AB-5D062E607CC3}" destId="{B33ED6E3-60AC-3544-B3CC-688929A76B39}" srcOrd="0" destOrd="0" presId="urn:microsoft.com/office/officeart/2005/8/layout/cycle5"/>
    <dgm:cxn modelId="{2D9E6018-0E20-814B-B78B-FA5B451C870C}" srcId="{41933BB3-3693-1142-97C1-7928356DC0AD}" destId="{08DCBAB8-40E0-B346-9EC8-8C2321F5F376}" srcOrd="2" destOrd="0" parTransId="{40B5AC22-FA67-5E45-BD45-549970DFF1AD}" sibTransId="{D2428A40-4B48-064E-A662-260566820A43}"/>
    <dgm:cxn modelId="{77FAC802-F717-954F-9F9A-E564C475BFA5}" type="presOf" srcId="{CABA4DAE-16F4-3C47-8EF2-B8A92B3FCAF6}" destId="{17B428A8-C239-ED4F-8DD1-64A0FC381F3F}" srcOrd="0" destOrd="0" presId="urn:microsoft.com/office/officeart/2005/8/layout/cycle5"/>
    <dgm:cxn modelId="{2A4C23E4-89F0-B441-9E8F-98FA7CD4A5F2}" type="presOf" srcId="{BEADD8DE-79F2-BB4E-A39D-67E116BAA714}" destId="{AB2012B0-F3B6-E04B-BB5C-866BB864222F}" srcOrd="0" destOrd="0" presId="urn:microsoft.com/office/officeart/2005/8/layout/cycle5"/>
    <dgm:cxn modelId="{7237D6CE-B611-3F49-AA78-DD8C70744009}" srcId="{41933BB3-3693-1142-97C1-7928356DC0AD}" destId="{3A84D8DA-CD1A-4E4E-B45C-C31447D48921}" srcOrd="1" destOrd="0" parTransId="{868B76E0-E255-7344-A980-BA818E61B2A0}" sibTransId="{64D91EF7-393F-084E-96CA-FD4406B78769}"/>
    <dgm:cxn modelId="{A7AE8C1C-CCD3-A543-82EF-97D11901F233}" type="presParOf" srcId="{518B336A-4663-4845-B3FC-1BE568335BC4}" destId="{A44F15B8-FA89-5F48-8128-3E20958E4244}" srcOrd="0" destOrd="0" presId="urn:microsoft.com/office/officeart/2005/8/layout/cycle5"/>
    <dgm:cxn modelId="{E92DCCB1-0AEC-C040-8C24-4792D82D6C4E}" type="presParOf" srcId="{518B336A-4663-4845-B3FC-1BE568335BC4}" destId="{9CDA0248-9250-5241-9B28-5C9FAC9BDF89}" srcOrd="1" destOrd="0" presId="urn:microsoft.com/office/officeart/2005/8/layout/cycle5"/>
    <dgm:cxn modelId="{353947A6-4790-8B42-9796-27162F5CEADD}" type="presParOf" srcId="{518B336A-4663-4845-B3FC-1BE568335BC4}" destId="{B33ED6E3-60AC-3544-B3CC-688929A76B39}" srcOrd="2" destOrd="0" presId="urn:microsoft.com/office/officeart/2005/8/layout/cycle5"/>
    <dgm:cxn modelId="{FF4A6806-9128-1148-9F47-B81325209768}" type="presParOf" srcId="{518B336A-4663-4845-B3FC-1BE568335BC4}" destId="{D1C775F2-CF23-EC40-B8AD-D3CF6D569C47}" srcOrd="3" destOrd="0" presId="urn:microsoft.com/office/officeart/2005/8/layout/cycle5"/>
    <dgm:cxn modelId="{84933894-2E79-FD41-A2A5-0E5E38C944E8}" type="presParOf" srcId="{518B336A-4663-4845-B3FC-1BE568335BC4}" destId="{5599F381-CCB7-0E4B-BDCE-46AC0B944068}" srcOrd="4" destOrd="0" presId="urn:microsoft.com/office/officeart/2005/8/layout/cycle5"/>
    <dgm:cxn modelId="{834BDBB0-32B1-0E44-A49F-516ECF4E5D53}" type="presParOf" srcId="{518B336A-4663-4845-B3FC-1BE568335BC4}" destId="{479B7757-C59F-9541-9D51-088DA3E7CAF1}" srcOrd="5" destOrd="0" presId="urn:microsoft.com/office/officeart/2005/8/layout/cycle5"/>
    <dgm:cxn modelId="{62DA2E21-8DD5-8345-BF9A-59EBAF94FC1B}" type="presParOf" srcId="{518B336A-4663-4845-B3FC-1BE568335BC4}" destId="{CC3DA5E5-5500-7E49-8458-2B098277EF07}" srcOrd="6" destOrd="0" presId="urn:microsoft.com/office/officeart/2005/8/layout/cycle5"/>
    <dgm:cxn modelId="{96867C6D-C95C-6D49-A1B2-459BF058B72E}" type="presParOf" srcId="{518B336A-4663-4845-B3FC-1BE568335BC4}" destId="{4706FEE3-2A76-3E4E-9241-5FDD94A1C4A4}" srcOrd="7" destOrd="0" presId="urn:microsoft.com/office/officeart/2005/8/layout/cycle5"/>
    <dgm:cxn modelId="{5650E386-7EC8-2A47-A3AB-012EA651F5AA}" type="presParOf" srcId="{518B336A-4663-4845-B3FC-1BE568335BC4}" destId="{311F6C09-7A7E-764E-A8C4-B413833D3592}" srcOrd="8" destOrd="0" presId="urn:microsoft.com/office/officeart/2005/8/layout/cycle5"/>
    <dgm:cxn modelId="{BD69ECA3-7D56-A14D-89C6-4BEF84BC427B}" type="presParOf" srcId="{518B336A-4663-4845-B3FC-1BE568335BC4}" destId="{77F2B221-F390-E949-9BEB-AEE02E4A1260}" srcOrd="9" destOrd="0" presId="urn:microsoft.com/office/officeart/2005/8/layout/cycle5"/>
    <dgm:cxn modelId="{BA7176AC-92F9-514C-8891-FED24CC4A501}" type="presParOf" srcId="{518B336A-4663-4845-B3FC-1BE568335BC4}" destId="{A0CFDF60-93B4-F440-973C-19DCB4D4D4B0}" srcOrd="10" destOrd="0" presId="urn:microsoft.com/office/officeart/2005/8/layout/cycle5"/>
    <dgm:cxn modelId="{4622D119-E5E1-3144-8214-C08DF3B6C79D}" type="presParOf" srcId="{518B336A-4663-4845-B3FC-1BE568335BC4}" destId="{C61C6EAF-C3FA-EE43-8A5D-EE7037EB5218}" srcOrd="11" destOrd="0" presId="urn:microsoft.com/office/officeart/2005/8/layout/cycle5"/>
    <dgm:cxn modelId="{0D86FB8A-D3BF-5A4A-87B6-4E412895D469}" type="presParOf" srcId="{518B336A-4663-4845-B3FC-1BE568335BC4}" destId="{91DB5617-CDA8-7E43-837A-F33811E35CE8}" srcOrd="12" destOrd="0" presId="urn:microsoft.com/office/officeart/2005/8/layout/cycle5"/>
    <dgm:cxn modelId="{A6D60599-7136-1047-B03E-7AD8AC837142}" type="presParOf" srcId="{518B336A-4663-4845-B3FC-1BE568335BC4}" destId="{1D5D1D34-C913-D542-A7DA-8C32EC0A2852}" srcOrd="13" destOrd="0" presId="urn:microsoft.com/office/officeart/2005/8/layout/cycle5"/>
    <dgm:cxn modelId="{8E0A8D50-D8B1-0A42-9249-B785237718B4}" type="presParOf" srcId="{518B336A-4663-4845-B3FC-1BE568335BC4}" destId="{8456E25F-4BAF-EC44-9B7D-3BD9E3BC47FE}" srcOrd="14" destOrd="0" presId="urn:microsoft.com/office/officeart/2005/8/layout/cycle5"/>
    <dgm:cxn modelId="{27839264-8391-D647-8774-492B0DAB17E5}" type="presParOf" srcId="{518B336A-4663-4845-B3FC-1BE568335BC4}" destId="{4459ACA5-F32D-D041-A703-ECFA1AC96C9B}" srcOrd="15" destOrd="0" presId="urn:microsoft.com/office/officeart/2005/8/layout/cycle5"/>
    <dgm:cxn modelId="{22D04D5F-43E5-C74D-BBF2-A6F361B3B5D8}" type="presParOf" srcId="{518B336A-4663-4845-B3FC-1BE568335BC4}" destId="{6F9BFC7C-EFAA-0241-9EEF-6DDD6E87D4E2}" srcOrd="16" destOrd="0" presId="urn:microsoft.com/office/officeart/2005/8/layout/cycle5"/>
    <dgm:cxn modelId="{CBE5744F-69C4-6549-9C56-D53EB2E564F9}" type="presParOf" srcId="{518B336A-4663-4845-B3FC-1BE568335BC4}" destId="{17B428A8-C239-ED4F-8DD1-64A0FC381F3F}" srcOrd="17" destOrd="0" presId="urn:microsoft.com/office/officeart/2005/8/layout/cycle5"/>
    <dgm:cxn modelId="{76BAB806-13BA-E147-BA2A-4A810F470ACD}" type="presParOf" srcId="{518B336A-4663-4845-B3FC-1BE568335BC4}" destId="{1F4450BB-56AE-9D47-8617-75FBB68AAECC}" srcOrd="18" destOrd="0" presId="urn:microsoft.com/office/officeart/2005/8/layout/cycle5"/>
    <dgm:cxn modelId="{2C432D8B-CB84-A34F-B9E1-A2780AAD9442}" type="presParOf" srcId="{518B336A-4663-4845-B3FC-1BE568335BC4}" destId="{D0034F43-F72F-6744-9AE4-1EF4875BF7CD}" srcOrd="19" destOrd="0" presId="urn:microsoft.com/office/officeart/2005/8/layout/cycle5"/>
    <dgm:cxn modelId="{E3433C4D-E05A-B54A-8EFA-403DD05F8C7A}" type="presParOf" srcId="{518B336A-4663-4845-B3FC-1BE568335BC4}" destId="{AB2012B0-F3B6-E04B-BB5C-866BB864222F}" srcOrd="20" destOrd="0" presId="urn:microsoft.com/office/officeart/2005/8/layout/cycle5"/>
    <dgm:cxn modelId="{B418912E-7E73-BF4E-92F3-87C3828EE124}" type="presParOf" srcId="{518B336A-4663-4845-B3FC-1BE568335BC4}" destId="{D5DE8B2C-037B-7849-839B-9E2A460D0E7A}" srcOrd="21" destOrd="0" presId="urn:microsoft.com/office/officeart/2005/8/layout/cycle5"/>
    <dgm:cxn modelId="{36BC768B-879D-6547-A50A-4850CF662EA3}" type="presParOf" srcId="{518B336A-4663-4845-B3FC-1BE568335BC4}" destId="{E4F7B5FA-BF60-6F41-A54F-265AFA6BB946}" srcOrd="22" destOrd="0" presId="urn:microsoft.com/office/officeart/2005/8/layout/cycle5"/>
    <dgm:cxn modelId="{0940A9C7-AE41-B141-9672-A8764ADCC809}" type="presParOf" srcId="{518B336A-4663-4845-B3FC-1BE568335BC4}" destId="{9B3A8849-2A5D-9841-8DA5-68BEB3D5D93F}" srcOrd="23" destOrd="0" presId="urn:microsoft.com/office/officeart/2005/8/layout/cycle5"/>
    <dgm:cxn modelId="{67AE5BFB-A7C8-0D4B-A0AE-32D55E9C315D}" type="presParOf" srcId="{518B336A-4663-4845-B3FC-1BE568335BC4}" destId="{38EFE9F5-796C-F14F-84FC-24BABDAAF53C}" srcOrd="24" destOrd="0" presId="urn:microsoft.com/office/officeart/2005/8/layout/cycle5"/>
    <dgm:cxn modelId="{DC8039F9-1ABB-6C4C-AFA4-1751B319927F}" type="presParOf" srcId="{518B336A-4663-4845-B3FC-1BE568335BC4}" destId="{E03E2431-7915-8A4A-9221-FE7BE022F327}" srcOrd="25" destOrd="0" presId="urn:microsoft.com/office/officeart/2005/8/layout/cycle5"/>
    <dgm:cxn modelId="{21D98DF4-AAB9-F642-923B-4AA53AD040F4}" type="presParOf" srcId="{518B336A-4663-4845-B3FC-1BE568335BC4}" destId="{F04A36A0-0A25-744D-8B81-3FA9D133549E}" srcOrd="26"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8E64BAD-5CD6-C64D-9517-9C6D6D03E7F4}"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s-ES"/>
        </a:p>
      </dgm:t>
    </dgm:pt>
    <dgm:pt modelId="{790F8BC9-8068-0940-B0C6-B11738405FED}">
      <dgm:prSet phldrT="[Texto]" custT="1"/>
      <dgm:spPr/>
      <dgm:t>
        <a:bodyPr/>
        <a:lstStyle/>
        <a:p>
          <a:r>
            <a:rPr lang="es-ES" sz="1600" dirty="0" err="1" smtClean="0"/>
            <a:t>Act</a:t>
          </a:r>
          <a:r>
            <a:rPr lang="es-ES" sz="1600" dirty="0" smtClean="0"/>
            <a:t>. Empresarial</a:t>
          </a:r>
          <a:endParaRPr lang="es-ES" sz="1600" dirty="0"/>
        </a:p>
      </dgm:t>
    </dgm:pt>
    <dgm:pt modelId="{5ED4E192-E93B-8B48-BC32-28AD42AD809C}" type="parTrans" cxnId="{119EBAC4-96A2-F248-A479-C0EDC41CBA43}">
      <dgm:prSet/>
      <dgm:spPr/>
      <dgm:t>
        <a:bodyPr/>
        <a:lstStyle/>
        <a:p>
          <a:endParaRPr lang="es-ES"/>
        </a:p>
      </dgm:t>
    </dgm:pt>
    <dgm:pt modelId="{4ABA572A-466F-2245-9425-5CBCBD611992}" type="sibTrans" cxnId="{119EBAC4-96A2-F248-A479-C0EDC41CBA43}">
      <dgm:prSet/>
      <dgm:spPr/>
      <dgm:t>
        <a:bodyPr/>
        <a:lstStyle/>
        <a:p>
          <a:endParaRPr lang="es-ES"/>
        </a:p>
      </dgm:t>
    </dgm:pt>
    <dgm:pt modelId="{0034B3D4-9F6A-A540-8BA1-DB3C7EF9891A}">
      <dgm:prSet phldrT="[Texto]" custT="1"/>
      <dgm:spPr/>
      <dgm:t>
        <a:bodyPr/>
        <a:lstStyle/>
        <a:p>
          <a:r>
            <a:rPr lang="es-ES" sz="1600" dirty="0" smtClean="0"/>
            <a:t>Salarios</a:t>
          </a:r>
          <a:endParaRPr lang="es-ES" sz="1600" dirty="0"/>
        </a:p>
      </dgm:t>
    </dgm:pt>
    <dgm:pt modelId="{DBDF65C8-75AE-C441-B622-EF20CDB3DEC9}" type="parTrans" cxnId="{A3C04264-06FD-DB4A-AF2C-73F91F3E910E}">
      <dgm:prSet/>
      <dgm:spPr/>
      <dgm:t>
        <a:bodyPr/>
        <a:lstStyle/>
        <a:p>
          <a:endParaRPr lang="es-ES"/>
        </a:p>
      </dgm:t>
    </dgm:pt>
    <dgm:pt modelId="{32D4CAEB-F96F-4847-8492-B65444C2E19C}" type="sibTrans" cxnId="{A3C04264-06FD-DB4A-AF2C-73F91F3E910E}">
      <dgm:prSet/>
      <dgm:spPr/>
      <dgm:t>
        <a:bodyPr/>
        <a:lstStyle/>
        <a:p>
          <a:endParaRPr lang="es-ES"/>
        </a:p>
      </dgm:t>
    </dgm:pt>
    <dgm:pt modelId="{E7A8D718-49A2-3340-8273-D17DB81B4E57}">
      <dgm:prSet phldrT="[Texto]" custT="1"/>
      <dgm:spPr/>
      <dgm:t>
        <a:bodyPr/>
        <a:lstStyle/>
        <a:p>
          <a:r>
            <a:rPr lang="es-ES" sz="1600" dirty="0" smtClean="0"/>
            <a:t>Servicios profesionales</a:t>
          </a:r>
          <a:endParaRPr lang="es-ES" sz="1600" dirty="0"/>
        </a:p>
      </dgm:t>
    </dgm:pt>
    <dgm:pt modelId="{B6FE338E-6158-5D44-9F17-11D8701B712F}" type="parTrans" cxnId="{925767E2-5248-334A-91E0-9533D8B88D45}">
      <dgm:prSet/>
      <dgm:spPr/>
      <dgm:t>
        <a:bodyPr/>
        <a:lstStyle/>
        <a:p>
          <a:endParaRPr lang="es-ES"/>
        </a:p>
      </dgm:t>
    </dgm:pt>
    <dgm:pt modelId="{A8D7B13F-EFCC-DF4C-AD57-E3DF0BEECD08}" type="sibTrans" cxnId="{925767E2-5248-334A-91E0-9533D8B88D45}">
      <dgm:prSet/>
      <dgm:spPr/>
      <dgm:t>
        <a:bodyPr/>
        <a:lstStyle/>
        <a:p>
          <a:endParaRPr lang="es-ES"/>
        </a:p>
      </dgm:t>
    </dgm:pt>
    <dgm:pt modelId="{A17FA2FB-ED31-0E4D-88BA-9104A5ECEFFC}">
      <dgm:prSet phldrT="[Texto]" custT="1"/>
      <dgm:spPr/>
      <dgm:t>
        <a:bodyPr/>
        <a:lstStyle/>
        <a:p>
          <a:r>
            <a:rPr lang="es-ES" sz="1600" dirty="0" smtClean="0"/>
            <a:t>Arrendamiento</a:t>
          </a:r>
          <a:endParaRPr lang="es-ES" sz="1600" dirty="0"/>
        </a:p>
      </dgm:t>
    </dgm:pt>
    <dgm:pt modelId="{8F07FED7-1BB7-2D44-BCDA-E705AC2941BE}" type="parTrans" cxnId="{449F702E-596F-D742-9F6E-D962240F71E1}">
      <dgm:prSet/>
      <dgm:spPr/>
      <dgm:t>
        <a:bodyPr/>
        <a:lstStyle/>
        <a:p>
          <a:endParaRPr lang="es-ES"/>
        </a:p>
      </dgm:t>
    </dgm:pt>
    <dgm:pt modelId="{4BE0449E-F652-4843-BE3F-235AEF80DF2B}" type="sibTrans" cxnId="{449F702E-596F-D742-9F6E-D962240F71E1}">
      <dgm:prSet/>
      <dgm:spPr/>
      <dgm:t>
        <a:bodyPr/>
        <a:lstStyle/>
        <a:p>
          <a:endParaRPr lang="es-ES"/>
        </a:p>
      </dgm:t>
    </dgm:pt>
    <dgm:pt modelId="{2914A39B-CE23-D841-86A8-B2795CF25088}">
      <dgm:prSet phldrT="[Texto]" custT="1"/>
      <dgm:spPr/>
      <dgm:t>
        <a:bodyPr/>
        <a:lstStyle/>
        <a:p>
          <a:r>
            <a:rPr lang="es-ES" sz="1600" dirty="0" smtClean="0"/>
            <a:t>Asimilados</a:t>
          </a:r>
          <a:endParaRPr lang="es-ES" sz="1600" dirty="0"/>
        </a:p>
      </dgm:t>
    </dgm:pt>
    <dgm:pt modelId="{76E2A923-EAED-A048-B6C8-3A7EC3FC216E}" type="parTrans" cxnId="{A1BA189F-FBDC-5B48-8776-800E8F0400D8}">
      <dgm:prSet/>
      <dgm:spPr/>
      <dgm:t>
        <a:bodyPr/>
        <a:lstStyle/>
        <a:p>
          <a:endParaRPr lang="es-ES"/>
        </a:p>
      </dgm:t>
    </dgm:pt>
    <dgm:pt modelId="{31A6C0E9-8154-F444-AB9F-4221D7E63D72}" type="sibTrans" cxnId="{A1BA189F-FBDC-5B48-8776-800E8F0400D8}">
      <dgm:prSet/>
      <dgm:spPr/>
      <dgm:t>
        <a:bodyPr/>
        <a:lstStyle/>
        <a:p>
          <a:endParaRPr lang="es-ES"/>
        </a:p>
      </dgm:t>
    </dgm:pt>
    <dgm:pt modelId="{1102E33A-07F7-3145-8FF9-2EE69412C4D1}" type="pres">
      <dgm:prSet presAssocID="{E8E64BAD-5CD6-C64D-9517-9C6D6D03E7F4}" presName="cycle" presStyleCnt="0">
        <dgm:presLayoutVars>
          <dgm:dir/>
          <dgm:resizeHandles val="exact"/>
        </dgm:presLayoutVars>
      </dgm:prSet>
      <dgm:spPr/>
      <dgm:t>
        <a:bodyPr/>
        <a:lstStyle/>
        <a:p>
          <a:endParaRPr lang="es-ES"/>
        </a:p>
      </dgm:t>
    </dgm:pt>
    <dgm:pt modelId="{BD36431D-5588-FF48-AF85-C9172934CEBC}" type="pres">
      <dgm:prSet presAssocID="{790F8BC9-8068-0940-B0C6-B11738405FED}" presName="node" presStyleLbl="node1" presStyleIdx="0" presStyleCnt="5" custScaleX="130625" custScaleY="26949" custRadScaleRad="95592">
        <dgm:presLayoutVars>
          <dgm:bulletEnabled val="1"/>
        </dgm:presLayoutVars>
      </dgm:prSet>
      <dgm:spPr/>
      <dgm:t>
        <a:bodyPr/>
        <a:lstStyle/>
        <a:p>
          <a:endParaRPr lang="es-ES"/>
        </a:p>
      </dgm:t>
    </dgm:pt>
    <dgm:pt modelId="{3E4B162F-082D-5444-A0CB-88D4263EA09F}" type="pres">
      <dgm:prSet presAssocID="{790F8BC9-8068-0940-B0C6-B11738405FED}" presName="spNode" presStyleCnt="0"/>
      <dgm:spPr/>
    </dgm:pt>
    <dgm:pt modelId="{ADC29333-A49E-7047-87D8-FDE801ECFFB1}" type="pres">
      <dgm:prSet presAssocID="{4ABA572A-466F-2245-9425-5CBCBD611992}" presName="sibTrans" presStyleLbl="sibTrans1D1" presStyleIdx="0" presStyleCnt="5"/>
      <dgm:spPr/>
      <dgm:t>
        <a:bodyPr/>
        <a:lstStyle/>
        <a:p>
          <a:endParaRPr lang="es-ES"/>
        </a:p>
      </dgm:t>
    </dgm:pt>
    <dgm:pt modelId="{99923E6B-E507-8444-9BF0-B28F5FC88439}" type="pres">
      <dgm:prSet presAssocID="{0034B3D4-9F6A-A540-8BA1-DB3C7EF9891A}" presName="node" presStyleLbl="node1" presStyleIdx="1" presStyleCnt="5" custScaleY="28857" custRadScaleRad="93399" custRadScaleInc="-28278">
        <dgm:presLayoutVars>
          <dgm:bulletEnabled val="1"/>
        </dgm:presLayoutVars>
      </dgm:prSet>
      <dgm:spPr/>
      <dgm:t>
        <a:bodyPr/>
        <a:lstStyle/>
        <a:p>
          <a:endParaRPr lang="es-ES"/>
        </a:p>
      </dgm:t>
    </dgm:pt>
    <dgm:pt modelId="{6F6FD2DB-82E0-2E47-AD26-8B10DF670C1A}" type="pres">
      <dgm:prSet presAssocID="{0034B3D4-9F6A-A540-8BA1-DB3C7EF9891A}" presName="spNode" presStyleCnt="0"/>
      <dgm:spPr/>
    </dgm:pt>
    <dgm:pt modelId="{B0679496-F05E-F947-BF62-642C1F9E0926}" type="pres">
      <dgm:prSet presAssocID="{32D4CAEB-F96F-4847-8492-B65444C2E19C}" presName="sibTrans" presStyleLbl="sibTrans1D1" presStyleIdx="1" presStyleCnt="5"/>
      <dgm:spPr/>
      <dgm:t>
        <a:bodyPr/>
        <a:lstStyle/>
        <a:p>
          <a:endParaRPr lang="es-ES"/>
        </a:p>
      </dgm:t>
    </dgm:pt>
    <dgm:pt modelId="{F82395A5-18A0-FB47-B96F-2E1A70D1ECBC}" type="pres">
      <dgm:prSet presAssocID="{2914A39B-CE23-D841-86A8-B2795CF25088}" presName="node" presStyleLbl="node1" presStyleIdx="2" presStyleCnt="5" custScaleY="43454" custRadScaleRad="95499" custRadScaleInc="-18640">
        <dgm:presLayoutVars>
          <dgm:bulletEnabled val="1"/>
        </dgm:presLayoutVars>
      </dgm:prSet>
      <dgm:spPr/>
      <dgm:t>
        <a:bodyPr/>
        <a:lstStyle/>
        <a:p>
          <a:endParaRPr lang="es-ES"/>
        </a:p>
      </dgm:t>
    </dgm:pt>
    <dgm:pt modelId="{12EF7891-B4A1-644B-B55F-849C851ADC90}" type="pres">
      <dgm:prSet presAssocID="{2914A39B-CE23-D841-86A8-B2795CF25088}" presName="spNode" presStyleCnt="0"/>
      <dgm:spPr/>
    </dgm:pt>
    <dgm:pt modelId="{14C620B9-1612-384D-AB0E-079CB7F258AD}" type="pres">
      <dgm:prSet presAssocID="{31A6C0E9-8154-F444-AB9F-4221D7E63D72}" presName="sibTrans" presStyleLbl="sibTrans1D1" presStyleIdx="2" presStyleCnt="5"/>
      <dgm:spPr/>
      <dgm:t>
        <a:bodyPr/>
        <a:lstStyle/>
        <a:p>
          <a:endParaRPr lang="es-ES"/>
        </a:p>
      </dgm:t>
    </dgm:pt>
    <dgm:pt modelId="{E60D17A3-938A-8741-9A7D-A0EB1D1147DA}" type="pres">
      <dgm:prSet presAssocID="{E7A8D718-49A2-3340-8273-D17DB81B4E57}" presName="node" presStyleLbl="node1" presStyleIdx="3" presStyleCnt="5" custScaleY="58912" custRadScaleRad="98050" custRadScaleInc="25796">
        <dgm:presLayoutVars>
          <dgm:bulletEnabled val="1"/>
        </dgm:presLayoutVars>
      </dgm:prSet>
      <dgm:spPr/>
      <dgm:t>
        <a:bodyPr/>
        <a:lstStyle/>
        <a:p>
          <a:endParaRPr lang="es-ES"/>
        </a:p>
      </dgm:t>
    </dgm:pt>
    <dgm:pt modelId="{6790C5C9-24D9-2148-BB0B-68B7D13465B8}" type="pres">
      <dgm:prSet presAssocID="{E7A8D718-49A2-3340-8273-D17DB81B4E57}" presName="spNode" presStyleCnt="0"/>
      <dgm:spPr/>
    </dgm:pt>
    <dgm:pt modelId="{19580614-F79C-A243-9566-27C5B9EA3688}" type="pres">
      <dgm:prSet presAssocID="{A8D7B13F-EFCC-DF4C-AD57-E3DF0BEECD08}" presName="sibTrans" presStyleLbl="sibTrans1D1" presStyleIdx="3" presStyleCnt="5"/>
      <dgm:spPr/>
      <dgm:t>
        <a:bodyPr/>
        <a:lstStyle/>
        <a:p>
          <a:endParaRPr lang="es-ES"/>
        </a:p>
      </dgm:t>
    </dgm:pt>
    <dgm:pt modelId="{ED496B92-D967-EA40-8E90-AFD5D43730A7}" type="pres">
      <dgm:prSet presAssocID="{A17FA2FB-ED31-0E4D-88BA-9104A5ECEFFC}" presName="node" presStyleLbl="node1" presStyleIdx="4" presStyleCnt="5" custScaleY="28857">
        <dgm:presLayoutVars>
          <dgm:bulletEnabled val="1"/>
        </dgm:presLayoutVars>
      </dgm:prSet>
      <dgm:spPr/>
      <dgm:t>
        <a:bodyPr/>
        <a:lstStyle/>
        <a:p>
          <a:endParaRPr lang="es-ES"/>
        </a:p>
      </dgm:t>
    </dgm:pt>
    <dgm:pt modelId="{EF8F6FD2-8906-0C40-A763-699A1C583546}" type="pres">
      <dgm:prSet presAssocID="{A17FA2FB-ED31-0E4D-88BA-9104A5ECEFFC}" presName="spNode" presStyleCnt="0"/>
      <dgm:spPr/>
    </dgm:pt>
    <dgm:pt modelId="{84518322-91CF-4C4C-BF54-F9B7D0240674}" type="pres">
      <dgm:prSet presAssocID="{4BE0449E-F652-4843-BE3F-235AEF80DF2B}" presName="sibTrans" presStyleLbl="sibTrans1D1" presStyleIdx="4" presStyleCnt="5"/>
      <dgm:spPr/>
      <dgm:t>
        <a:bodyPr/>
        <a:lstStyle/>
        <a:p>
          <a:endParaRPr lang="es-ES"/>
        </a:p>
      </dgm:t>
    </dgm:pt>
  </dgm:ptLst>
  <dgm:cxnLst>
    <dgm:cxn modelId="{449F702E-596F-D742-9F6E-D962240F71E1}" srcId="{E8E64BAD-5CD6-C64D-9517-9C6D6D03E7F4}" destId="{A17FA2FB-ED31-0E4D-88BA-9104A5ECEFFC}" srcOrd="4" destOrd="0" parTransId="{8F07FED7-1BB7-2D44-BCDA-E705AC2941BE}" sibTransId="{4BE0449E-F652-4843-BE3F-235AEF80DF2B}"/>
    <dgm:cxn modelId="{932181E8-2C78-9D4E-A391-092FFC16818F}" type="presOf" srcId="{4ABA572A-466F-2245-9425-5CBCBD611992}" destId="{ADC29333-A49E-7047-87D8-FDE801ECFFB1}" srcOrd="0" destOrd="0" presId="urn:microsoft.com/office/officeart/2005/8/layout/cycle6"/>
    <dgm:cxn modelId="{7B3970AC-458C-E449-82E3-B98C513A9777}" type="presOf" srcId="{E7A8D718-49A2-3340-8273-D17DB81B4E57}" destId="{E60D17A3-938A-8741-9A7D-A0EB1D1147DA}" srcOrd="0" destOrd="0" presId="urn:microsoft.com/office/officeart/2005/8/layout/cycle6"/>
    <dgm:cxn modelId="{C954C7B2-735A-824C-86CE-7F9F6391568C}" type="presOf" srcId="{4BE0449E-F652-4843-BE3F-235AEF80DF2B}" destId="{84518322-91CF-4C4C-BF54-F9B7D0240674}" srcOrd="0" destOrd="0" presId="urn:microsoft.com/office/officeart/2005/8/layout/cycle6"/>
    <dgm:cxn modelId="{C5B77612-D4DE-6844-BB70-C0298D60857F}" type="presOf" srcId="{A17FA2FB-ED31-0E4D-88BA-9104A5ECEFFC}" destId="{ED496B92-D967-EA40-8E90-AFD5D43730A7}" srcOrd="0" destOrd="0" presId="urn:microsoft.com/office/officeart/2005/8/layout/cycle6"/>
    <dgm:cxn modelId="{26C72E57-CCAA-EC40-8036-C38A92814BF3}" type="presOf" srcId="{E8E64BAD-5CD6-C64D-9517-9C6D6D03E7F4}" destId="{1102E33A-07F7-3145-8FF9-2EE69412C4D1}" srcOrd="0" destOrd="0" presId="urn:microsoft.com/office/officeart/2005/8/layout/cycle6"/>
    <dgm:cxn modelId="{95176AD3-41A6-874A-B45D-D83AAED23FA0}" type="presOf" srcId="{0034B3D4-9F6A-A540-8BA1-DB3C7EF9891A}" destId="{99923E6B-E507-8444-9BF0-B28F5FC88439}" srcOrd="0" destOrd="0" presId="urn:microsoft.com/office/officeart/2005/8/layout/cycle6"/>
    <dgm:cxn modelId="{925767E2-5248-334A-91E0-9533D8B88D45}" srcId="{E8E64BAD-5CD6-C64D-9517-9C6D6D03E7F4}" destId="{E7A8D718-49A2-3340-8273-D17DB81B4E57}" srcOrd="3" destOrd="0" parTransId="{B6FE338E-6158-5D44-9F17-11D8701B712F}" sibTransId="{A8D7B13F-EFCC-DF4C-AD57-E3DF0BEECD08}"/>
    <dgm:cxn modelId="{6D7EBBF5-42A3-E441-B37D-FB0602594A5F}" type="presOf" srcId="{A8D7B13F-EFCC-DF4C-AD57-E3DF0BEECD08}" destId="{19580614-F79C-A243-9566-27C5B9EA3688}" srcOrd="0" destOrd="0" presId="urn:microsoft.com/office/officeart/2005/8/layout/cycle6"/>
    <dgm:cxn modelId="{119EBAC4-96A2-F248-A479-C0EDC41CBA43}" srcId="{E8E64BAD-5CD6-C64D-9517-9C6D6D03E7F4}" destId="{790F8BC9-8068-0940-B0C6-B11738405FED}" srcOrd="0" destOrd="0" parTransId="{5ED4E192-E93B-8B48-BC32-28AD42AD809C}" sibTransId="{4ABA572A-466F-2245-9425-5CBCBD611992}"/>
    <dgm:cxn modelId="{D415CEF3-D0AE-7242-B4B4-F2C019D40A65}" type="presOf" srcId="{31A6C0E9-8154-F444-AB9F-4221D7E63D72}" destId="{14C620B9-1612-384D-AB0E-079CB7F258AD}" srcOrd="0" destOrd="0" presId="urn:microsoft.com/office/officeart/2005/8/layout/cycle6"/>
    <dgm:cxn modelId="{9FADC306-29DD-6442-949A-C65D18A76C13}" type="presOf" srcId="{32D4CAEB-F96F-4847-8492-B65444C2E19C}" destId="{B0679496-F05E-F947-BF62-642C1F9E0926}" srcOrd="0" destOrd="0" presId="urn:microsoft.com/office/officeart/2005/8/layout/cycle6"/>
    <dgm:cxn modelId="{5A4FD8B5-CBAF-B044-9448-7480D15F2F22}" type="presOf" srcId="{2914A39B-CE23-D841-86A8-B2795CF25088}" destId="{F82395A5-18A0-FB47-B96F-2E1A70D1ECBC}" srcOrd="0" destOrd="0" presId="urn:microsoft.com/office/officeart/2005/8/layout/cycle6"/>
    <dgm:cxn modelId="{A3C04264-06FD-DB4A-AF2C-73F91F3E910E}" srcId="{E8E64BAD-5CD6-C64D-9517-9C6D6D03E7F4}" destId="{0034B3D4-9F6A-A540-8BA1-DB3C7EF9891A}" srcOrd="1" destOrd="0" parTransId="{DBDF65C8-75AE-C441-B622-EF20CDB3DEC9}" sibTransId="{32D4CAEB-F96F-4847-8492-B65444C2E19C}"/>
    <dgm:cxn modelId="{2CA8163D-3C92-7849-9936-CD5DC1303145}" type="presOf" srcId="{790F8BC9-8068-0940-B0C6-B11738405FED}" destId="{BD36431D-5588-FF48-AF85-C9172934CEBC}" srcOrd="0" destOrd="0" presId="urn:microsoft.com/office/officeart/2005/8/layout/cycle6"/>
    <dgm:cxn modelId="{A1BA189F-FBDC-5B48-8776-800E8F0400D8}" srcId="{E8E64BAD-5CD6-C64D-9517-9C6D6D03E7F4}" destId="{2914A39B-CE23-D841-86A8-B2795CF25088}" srcOrd="2" destOrd="0" parTransId="{76E2A923-EAED-A048-B6C8-3A7EC3FC216E}" sibTransId="{31A6C0E9-8154-F444-AB9F-4221D7E63D72}"/>
    <dgm:cxn modelId="{E232E758-B4DB-C54C-AA5C-5E874BA06448}" type="presParOf" srcId="{1102E33A-07F7-3145-8FF9-2EE69412C4D1}" destId="{BD36431D-5588-FF48-AF85-C9172934CEBC}" srcOrd="0" destOrd="0" presId="urn:microsoft.com/office/officeart/2005/8/layout/cycle6"/>
    <dgm:cxn modelId="{0E59125C-4914-A042-8D8E-C588134CDE99}" type="presParOf" srcId="{1102E33A-07F7-3145-8FF9-2EE69412C4D1}" destId="{3E4B162F-082D-5444-A0CB-88D4263EA09F}" srcOrd="1" destOrd="0" presId="urn:microsoft.com/office/officeart/2005/8/layout/cycle6"/>
    <dgm:cxn modelId="{EBDB81CA-6301-1A44-BED3-2C00BF5B742A}" type="presParOf" srcId="{1102E33A-07F7-3145-8FF9-2EE69412C4D1}" destId="{ADC29333-A49E-7047-87D8-FDE801ECFFB1}" srcOrd="2" destOrd="0" presId="urn:microsoft.com/office/officeart/2005/8/layout/cycle6"/>
    <dgm:cxn modelId="{C83C977A-EED1-1648-A026-0C68DBCC8DF0}" type="presParOf" srcId="{1102E33A-07F7-3145-8FF9-2EE69412C4D1}" destId="{99923E6B-E507-8444-9BF0-B28F5FC88439}" srcOrd="3" destOrd="0" presId="urn:microsoft.com/office/officeart/2005/8/layout/cycle6"/>
    <dgm:cxn modelId="{6E0FD6D0-3164-F648-BC83-833471C5D5AC}" type="presParOf" srcId="{1102E33A-07F7-3145-8FF9-2EE69412C4D1}" destId="{6F6FD2DB-82E0-2E47-AD26-8B10DF670C1A}" srcOrd="4" destOrd="0" presId="urn:microsoft.com/office/officeart/2005/8/layout/cycle6"/>
    <dgm:cxn modelId="{4A77453F-C146-CA4E-9127-920A4F94F4E2}" type="presParOf" srcId="{1102E33A-07F7-3145-8FF9-2EE69412C4D1}" destId="{B0679496-F05E-F947-BF62-642C1F9E0926}" srcOrd="5" destOrd="0" presId="urn:microsoft.com/office/officeart/2005/8/layout/cycle6"/>
    <dgm:cxn modelId="{1EFDEC4D-10B2-5C41-AC04-0DBF8D1258CF}" type="presParOf" srcId="{1102E33A-07F7-3145-8FF9-2EE69412C4D1}" destId="{F82395A5-18A0-FB47-B96F-2E1A70D1ECBC}" srcOrd="6" destOrd="0" presId="urn:microsoft.com/office/officeart/2005/8/layout/cycle6"/>
    <dgm:cxn modelId="{45E59EC4-2731-9E49-A86D-994D645E559C}" type="presParOf" srcId="{1102E33A-07F7-3145-8FF9-2EE69412C4D1}" destId="{12EF7891-B4A1-644B-B55F-849C851ADC90}" srcOrd="7" destOrd="0" presId="urn:microsoft.com/office/officeart/2005/8/layout/cycle6"/>
    <dgm:cxn modelId="{E12D406A-CB8C-6642-86BD-D29C9551EA7A}" type="presParOf" srcId="{1102E33A-07F7-3145-8FF9-2EE69412C4D1}" destId="{14C620B9-1612-384D-AB0E-079CB7F258AD}" srcOrd="8" destOrd="0" presId="urn:microsoft.com/office/officeart/2005/8/layout/cycle6"/>
    <dgm:cxn modelId="{802508A1-C06F-A14A-BF8D-CB8DAC1D3C25}" type="presParOf" srcId="{1102E33A-07F7-3145-8FF9-2EE69412C4D1}" destId="{E60D17A3-938A-8741-9A7D-A0EB1D1147DA}" srcOrd="9" destOrd="0" presId="urn:microsoft.com/office/officeart/2005/8/layout/cycle6"/>
    <dgm:cxn modelId="{AA4BA98B-3075-BF43-96A7-A0E5492FAFB6}" type="presParOf" srcId="{1102E33A-07F7-3145-8FF9-2EE69412C4D1}" destId="{6790C5C9-24D9-2148-BB0B-68B7D13465B8}" srcOrd="10" destOrd="0" presId="urn:microsoft.com/office/officeart/2005/8/layout/cycle6"/>
    <dgm:cxn modelId="{410E9015-8124-7E41-A779-6AA8B59F90FA}" type="presParOf" srcId="{1102E33A-07F7-3145-8FF9-2EE69412C4D1}" destId="{19580614-F79C-A243-9566-27C5B9EA3688}" srcOrd="11" destOrd="0" presId="urn:microsoft.com/office/officeart/2005/8/layout/cycle6"/>
    <dgm:cxn modelId="{DE3E49C0-E602-8D47-B8DE-AB923AAA2722}" type="presParOf" srcId="{1102E33A-07F7-3145-8FF9-2EE69412C4D1}" destId="{ED496B92-D967-EA40-8E90-AFD5D43730A7}" srcOrd="12" destOrd="0" presId="urn:microsoft.com/office/officeart/2005/8/layout/cycle6"/>
    <dgm:cxn modelId="{08C187FF-829D-E24A-A480-8620C95C5F8F}" type="presParOf" srcId="{1102E33A-07F7-3145-8FF9-2EE69412C4D1}" destId="{EF8F6FD2-8906-0C40-A763-699A1C583546}" srcOrd="13" destOrd="0" presId="urn:microsoft.com/office/officeart/2005/8/layout/cycle6"/>
    <dgm:cxn modelId="{181D9F61-839D-324D-AC44-BF3A16341E31}" type="presParOf" srcId="{1102E33A-07F7-3145-8FF9-2EE69412C4D1}" destId="{84518322-91CF-4C4C-BF54-F9B7D0240674}" srcOrd="14" destOrd="0" presId="urn:microsoft.com/office/officeart/2005/8/layout/cycle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7F2914-EB57-C148-8E8C-D5975C05621B}" type="doc">
      <dgm:prSet loTypeId="urn:microsoft.com/office/officeart/2009/3/layout/SubStepProcess" loCatId="" qsTypeId="urn:microsoft.com/office/officeart/2005/8/quickstyle/3D3" qsCatId="3D" csTypeId="urn:microsoft.com/office/officeart/2005/8/colors/accent1_2" csCatId="accent1" phldr="1"/>
      <dgm:spPr/>
      <dgm:t>
        <a:bodyPr/>
        <a:lstStyle/>
        <a:p>
          <a:endParaRPr lang="es-ES"/>
        </a:p>
      </dgm:t>
    </dgm:pt>
    <dgm:pt modelId="{E41AFC5B-B91E-164C-931E-280048FDAB30}">
      <dgm:prSet phldrT="[Texto]" custT="1"/>
      <dgm:spPr/>
      <dgm:t>
        <a:bodyPr/>
        <a:lstStyle/>
        <a:p>
          <a:r>
            <a:rPr lang="es-ES" sz="1200" dirty="0" smtClean="0"/>
            <a:t>Empresa</a:t>
          </a:r>
          <a:endParaRPr lang="es-ES" sz="1200" dirty="0"/>
        </a:p>
      </dgm:t>
    </dgm:pt>
    <dgm:pt modelId="{C17DC5E4-B878-E049-8154-FD431066DFE7}" type="parTrans" cxnId="{609B05F2-115F-3B49-A41A-15421789E1CC}">
      <dgm:prSet/>
      <dgm:spPr/>
      <dgm:t>
        <a:bodyPr/>
        <a:lstStyle/>
        <a:p>
          <a:endParaRPr lang="es-ES"/>
        </a:p>
      </dgm:t>
    </dgm:pt>
    <dgm:pt modelId="{328C3742-81A3-4548-AC4B-C347C6D21294}" type="sibTrans" cxnId="{609B05F2-115F-3B49-A41A-15421789E1CC}">
      <dgm:prSet/>
      <dgm:spPr/>
      <dgm:t>
        <a:bodyPr/>
        <a:lstStyle/>
        <a:p>
          <a:endParaRPr lang="es-ES"/>
        </a:p>
      </dgm:t>
    </dgm:pt>
    <dgm:pt modelId="{02A0588E-4EEF-574B-B2B6-7131A60C3B14}">
      <dgm:prSet phldrT="[Texto]" custT="1"/>
      <dgm:spPr/>
      <dgm:t>
        <a:bodyPr/>
        <a:lstStyle/>
        <a:p>
          <a:r>
            <a:rPr lang="es-ES" sz="1200" dirty="0" smtClean="0"/>
            <a:t>Negocios</a:t>
          </a:r>
          <a:endParaRPr lang="es-ES" sz="1200" dirty="0"/>
        </a:p>
      </dgm:t>
    </dgm:pt>
    <dgm:pt modelId="{970F5D07-7B8F-184B-A268-556E057AB4FB}" type="parTrans" cxnId="{8BB12867-ECC0-9048-B9E9-D6DB2A729B1C}">
      <dgm:prSet/>
      <dgm:spPr/>
      <dgm:t>
        <a:bodyPr/>
        <a:lstStyle/>
        <a:p>
          <a:endParaRPr lang="es-ES"/>
        </a:p>
      </dgm:t>
    </dgm:pt>
    <dgm:pt modelId="{C5F639EE-6742-2347-AAB4-3E13D7829F9D}" type="sibTrans" cxnId="{8BB12867-ECC0-9048-B9E9-D6DB2A729B1C}">
      <dgm:prSet/>
      <dgm:spPr/>
      <dgm:t>
        <a:bodyPr/>
        <a:lstStyle/>
        <a:p>
          <a:endParaRPr lang="es-ES"/>
        </a:p>
      </dgm:t>
    </dgm:pt>
    <dgm:pt modelId="{F27EE06E-64C7-8C48-9E40-3DE146803124}">
      <dgm:prSet phldrT="[Texto]" custT="1"/>
      <dgm:spPr/>
      <dgm:t>
        <a:bodyPr/>
        <a:lstStyle/>
        <a:p>
          <a:r>
            <a:rPr lang="es-ES" sz="1100" dirty="0" smtClean="0"/>
            <a:t>Empresario</a:t>
          </a:r>
          <a:endParaRPr lang="es-ES" sz="1100" dirty="0"/>
        </a:p>
      </dgm:t>
    </dgm:pt>
    <dgm:pt modelId="{E3217C90-FB3B-AB40-8821-876E362F0CA8}" type="parTrans" cxnId="{36F43F08-7A67-BC45-A720-3B138FFB9D60}">
      <dgm:prSet/>
      <dgm:spPr/>
      <dgm:t>
        <a:bodyPr/>
        <a:lstStyle/>
        <a:p>
          <a:endParaRPr lang="es-ES"/>
        </a:p>
      </dgm:t>
    </dgm:pt>
    <dgm:pt modelId="{2EBFD704-5A92-0C41-A19C-C2FD8CC58ACA}" type="sibTrans" cxnId="{36F43F08-7A67-BC45-A720-3B138FFB9D60}">
      <dgm:prSet/>
      <dgm:spPr/>
      <dgm:t>
        <a:bodyPr/>
        <a:lstStyle/>
        <a:p>
          <a:endParaRPr lang="es-ES"/>
        </a:p>
      </dgm:t>
    </dgm:pt>
    <dgm:pt modelId="{C0B568D5-0348-0744-A528-784496F9F7F3}">
      <dgm:prSet phldrT="[Texto]" custT="1"/>
      <dgm:spPr/>
      <dgm:t>
        <a:bodyPr/>
        <a:lstStyle/>
        <a:p>
          <a:r>
            <a:rPr lang="es-ES" sz="1200" dirty="0" smtClean="0"/>
            <a:t>Comercio</a:t>
          </a:r>
          <a:endParaRPr lang="es-ES" sz="1200" dirty="0"/>
        </a:p>
      </dgm:t>
    </dgm:pt>
    <dgm:pt modelId="{CC7E971A-3067-F647-81A8-C413877505F5}" type="parTrans" cxnId="{7B977881-1A98-0145-BB83-39D19604BFE9}">
      <dgm:prSet/>
      <dgm:spPr/>
      <dgm:t>
        <a:bodyPr/>
        <a:lstStyle/>
        <a:p>
          <a:endParaRPr lang="es-ES"/>
        </a:p>
      </dgm:t>
    </dgm:pt>
    <dgm:pt modelId="{CE926360-1C80-364C-BFB6-1BFAEE66E34D}" type="sibTrans" cxnId="{7B977881-1A98-0145-BB83-39D19604BFE9}">
      <dgm:prSet/>
      <dgm:spPr/>
      <dgm:t>
        <a:bodyPr/>
        <a:lstStyle/>
        <a:p>
          <a:endParaRPr lang="es-ES"/>
        </a:p>
      </dgm:t>
    </dgm:pt>
    <dgm:pt modelId="{9522F0EA-8413-EF47-9AC3-6A40B3DAC340}">
      <dgm:prSet phldrT="[Texto]" custT="1"/>
      <dgm:spPr/>
      <dgm:t>
        <a:bodyPr/>
        <a:lstStyle/>
        <a:p>
          <a:r>
            <a:rPr lang="es-ES" sz="1200" dirty="0" smtClean="0"/>
            <a:t>Contabilidad</a:t>
          </a:r>
          <a:endParaRPr lang="es-ES" sz="1200" dirty="0"/>
        </a:p>
      </dgm:t>
    </dgm:pt>
    <dgm:pt modelId="{9C494F98-FAC2-4F40-A807-3271E4B58C37}" type="parTrans" cxnId="{52036454-F3C9-AC4D-BEFF-558D6915D75A}">
      <dgm:prSet/>
      <dgm:spPr/>
      <dgm:t>
        <a:bodyPr/>
        <a:lstStyle/>
        <a:p>
          <a:endParaRPr lang="es-ES"/>
        </a:p>
      </dgm:t>
    </dgm:pt>
    <dgm:pt modelId="{9BA2BE28-A10A-CC4F-8E72-74C5B7E907EA}" type="sibTrans" cxnId="{52036454-F3C9-AC4D-BEFF-558D6915D75A}">
      <dgm:prSet/>
      <dgm:spPr/>
      <dgm:t>
        <a:bodyPr/>
        <a:lstStyle/>
        <a:p>
          <a:endParaRPr lang="es-ES"/>
        </a:p>
      </dgm:t>
    </dgm:pt>
    <dgm:pt modelId="{11F76DBC-EF29-7C41-A4C1-E5BC1938E95F}">
      <dgm:prSet phldrT="[Texto]" custT="1"/>
      <dgm:spPr/>
      <dgm:t>
        <a:bodyPr/>
        <a:lstStyle/>
        <a:p>
          <a:r>
            <a:rPr lang="es-ES" sz="1200" dirty="0" smtClean="0"/>
            <a:t>Auditoría</a:t>
          </a:r>
          <a:r>
            <a:rPr lang="es-ES" sz="1200" smtClean="0"/>
            <a:t>- fiscalidad</a:t>
          </a:r>
          <a:endParaRPr lang="es-ES" sz="1200" dirty="0"/>
        </a:p>
      </dgm:t>
    </dgm:pt>
    <dgm:pt modelId="{154B45CA-72FF-F94F-B5F3-479FBA77CA50}" type="parTrans" cxnId="{779BC733-1454-7F47-A14D-5820C2FBE591}">
      <dgm:prSet/>
      <dgm:spPr/>
      <dgm:t>
        <a:bodyPr/>
        <a:lstStyle/>
        <a:p>
          <a:endParaRPr lang="es-ES"/>
        </a:p>
      </dgm:t>
    </dgm:pt>
    <dgm:pt modelId="{17AECB0D-5BF8-D74D-BC28-6D840E8167BC}" type="sibTrans" cxnId="{779BC733-1454-7F47-A14D-5820C2FBE591}">
      <dgm:prSet/>
      <dgm:spPr/>
      <dgm:t>
        <a:bodyPr/>
        <a:lstStyle/>
        <a:p>
          <a:endParaRPr lang="es-ES"/>
        </a:p>
      </dgm:t>
    </dgm:pt>
    <dgm:pt modelId="{D10A459D-BBA1-4740-A0E9-E1669B2CD6AA}">
      <dgm:prSet phldrT="[Texto]" custT="1"/>
      <dgm:spPr/>
      <dgm:t>
        <a:bodyPr/>
        <a:lstStyle/>
        <a:p>
          <a:r>
            <a:rPr lang="es-ES" sz="1200" dirty="0" smtClean="0"/>
            <a:t>Gobierno corporativo</a:t>
          </a:r>
          <a:endParaRPr lang="es-ES" sz="1200" dirty="0"/>
        </a:p>
      </dgm:t>
    </dgm:pt>
    <dgm:pt modelId="{47B56A13-3A0E-F744-9EEC-F8EDFB1CD871}" type="parTrans" cxnId="{F2501514-0A59-974F-81C8-B9CDA2FBB234}">
      <dgm:prSet/>
      <dgm:spPr/>
      <dgm:t>
        <a:bodyPr/>
        <a:lstStyle/>
        <a:p>
          <a:endParaRPr lang="es-ES"/>
        </a:p>
      </dgm:t>
    </dgm:pt>
    <dgm:pt modelId="{9208629B-5E04-E840-A318-B91710C9248F}" type="sibTrans" cxnId="{F2501514-0A59-974F-81C8-B9CDA2FBB234}">
      <dgm:prSet/>
      <dgm:spPr/>
      <dgm:t>
        <a:bodyPr/>
        <a:lstStyle/>
        <a:p>
          <a:endParaRPr lang="es-ES"/>
        </a:p>
      </dgm:t>
    </dgm:pt>
    <dgm:pt modelId="{2DBD2810-C065-D24F-A59C-BDF1CD4FF9A5}" type="pres">
      <dgm:prSet presAssocID="{DF7F2914-EB57-C148-8E8C-D5975C05621B}" presName="Name0" presStyleCnt="0">
        <dgm:presLayoutVars>
          <dgm:chMax val="7"/>
          <dgm:dir/>
          <dgm:animOne val="branch"/>
        </dgm:presLayoutVars>
      </dgm:prSet>
      <dgm:spPr/>
      <dgm:t>
        <a:bodyPr/>
        <a:lstStyle/>
        <a:p>
          <a:endParaRPr lang="es-ES"/>
        </a:p>
      </dgm:t>
    </dgm:pt>
    <dgm:pt modelId="{4047648D-1985-C744-86B2-D524C023590B}" type="pres">
      <dgm:prSet presAssocID="{E41AFC5B-B91E-164C-931E-280048FDAB30}" presName="parTx1" presStyleLbl="node1" presStyleIdx="0" presStyleCnt="7"/>
      <dgm:spPr/>
      <dgm:t>
        <a:bodyPr/>
        <a:lstStyle/>
        <a:p>
          <a:endParaRPr lang="es-ES"/>
        </a:p>
      </dgm:t>
    </dgm:pt>
    <dgm:pt modelId="{7B23C68D-8D11-6D45-980E-9BD1B2DD0306}" type="pres">
      <dgm:prSet presAssocID="{F27EE06E-64C7-8C48-9E40-3DE146803124}" presName="parTx2" presStyleLbl="node1" presStyleIdx="1" presStyleCnt="7" custScaleX="217231" custScaleY="217231"/>
      <dgm:spPr/>
      <dgm:t>
        <a:bodyPr/>
        <a:lstStyle/>
        <a:p>
          <a:endParaRPr lang="es-ES"/>
        </a:p>
      </dgm:t>
    </dgm:pt>
    <dgm:pt modelId="{5B92722B-598E-F144-AEE7-C231C9F3CE3C}" type="pres">
      <dgm:prSet presAssocID="{02A0588E-4EEF-574B-B2B6-7131A60C3B14}" presName="parTx3" presStyleLbl="node1" presStyleIdx="2" presStyleCnt="7"/>
      <dgm:spPr/>
      <dgm:t>
        <a:bodyPr/>
        <a:lstStyle/>
        <a:p>
          <a:endParaRPr lang="es-ES"/>
        </a:p>
      </dgm:t>
    </dgm:pt>
    <dgm:pt modelId="{5ABD6741-7398-0B46-9AB7-FA468E0C9289}" type="pres">
      <dgm:prSet presAssocID="{C0B568D5-0348-0744-A528-784496F9F7F3}" presName="parTx4" presStyleLbl="node1" presStyleIdx="3" presStyleCnt="7"/>
      <dgm:spPr/>
      <dgm:t>
        <a:bodyPr/>
        <a:lstStyle/>
        <a:p>
          <a:endParaRPr lang="es-ES"/>
        </a:p>
      </dgm:t>
    </dgm:pt>
    <dgm:pt modelId="{DB3C2296-4E12-404B-A8F5-9C39EA88F24C}" type="pres">
      <dgm:prSet presAssocID="{9522F0EA-8413-EF47-9AC3-6A40B3DAC340}" presName="parTx5" presStyleLbl="node1" presStyleIdx="4" presStyleCnt="7"/>
      <dgm:spPr/>
      <dgm:t>
        <a:bodyPr/>
        <a:lstStyle/>
        <a:p>
          <a:endParaRPr lang="es-ES"/>
        </a:p>
      </dgm:t>
    </dgm:pt>
    <dgm:pt modelId="{E6C2E72B-863E-AD42-8E45-D46679E97DFF}" type="pres">
      <dgm:prSet presAssocID="{11F76DBC-EF29-7C41-A4C1-E5BC1938E95F}" presName="parTx6" presStyleLbl="node1" presStyleIdx="5" presStyleCnt="7"/>
      <dgm:spPr/>
      <dgm:t>
        <a:bodyPr/>
        <a:lstStyle/>
        <a:p>
          <a:endParaRPr lang="es-ES"/>
        </a:p>
      </dgm:t>
    </dgm:pt>
    <dgm:pt modelId="{3692EECF-6A8A-B14E-A271-64FAE17F2968}" type="pres">
      <dgm:prSet presAssocID="{D10A459D-BBA1-4740-A0E9-E1669B2CD6AA}" presName="parTx7" presStyleLbl="node1" presStyleIdx="6" presStyleCnt="7"/>
      <dgm:spPr/>
      <dgm:t>
        <a:bodyPr/>
        <a:lstStyle/>
        <a:p>
          <a:endParaRPr lang="es-ES"/>
        </a:p>
      </dgm:t>
    </dgm:pt>
  </dgm:ptLst>
  <dgm:cxnLst>
    <dgm:cxn modelId="{8BB12867-ECC0-9048-B9E9-D6DB2A729B1C}" srcId="{DF7F2914-EB57-C148-8E8C-D5975C05621B}" destId="{02A0588E-4EEF-574B-B2B6-7131A60C3B14}" srcOrd="2" destOrd="0" parTransId="{970F5D07-7B8F-184B-A268-556E057AB4FB}" sibTransId="{C5F639EE-6742-2347-AAB4-3E13D7829F9D}"/>
    <dgm:cxn modelId="{779BC733-1454-7F47-A14D-5820C2FBE591}" srcId="{DF7F2914-EB57-C148-8E8C-D5975C05621B}" destId="{11F76DBC-EF29-7C41-A4C1-E5BC1938E95F}" srcOrd="5" destOrd="0" parTransId="{154B45CA-72FF-F94F-B5F3-479FBA77CA50}" sibTransId="{17AECB0D-5BF8-D74D-BC28-6D840E8167BC}"/>
    <dgm:cxn modelId="{6E89FB1F-9E41-0742-BA1F-E35B022FE5BC}" type="presOf" srcId="{F27EE06E-64C7-8C48-9E40-3DE146803124}" destId="{7B23C68D-8D11-6D45-980E-9BD1B2DD0306}" srcOrd="0" destOrd="0" presId="urn:microsoft.com/office/officeart/2009/3/layout/SubStepProcess"/>
    <dgm:cxn modelId="{52036454-F3C9-AC4D-BEFF-558D6915D75A}" srcId="{DF7F2914-EB57-C148-8E8C-D5975C05621B}" destId="{9522F0EA-8413-EF47-9AC3-6A40B3DAC340}" srcOrd="4" destOrd="0" parTransId="{9C494F98-FAC2-4F40-A807-3271E4B58C37}" sibTransId="{9BA2BE28-A10A-CC4F-8E72-74C5B7E907EA}"/>
    <dgm:cxn modelId="{44AABFAF-AA11-5F4F-831C-E5EDE8F001A0}" type="presOf" srcId="{C0B568D5-0348-0744-A528-784496F9F7F3}" destId="{5ABD6741-7398-0B46-9AB7-FA468E0C9289}" srcOrd="0" destOrd="0" presId="urn:microsoft.com/office/officeart/2009/3/layout/SubStepProcess"/>
    <dgm:cxn modelId="{12E65AC2-C53C-B346-B77B-CC8CEB0FE2FF}" type="presOf" srcId="{11F76DBC-EF29-7C41-A4C1-E5BC1938E95F}" destId="{E6C2E72B-863E-AD42-8E45-D46679E97DFF}" srcOrd="0" destOrd="0" presId="urn:microsoft.com/office/officeart/2009/3/layout/SubStepProcess"/>
    <dgm:cxn modelId="{C64CEF38-6722-7141-B901-9D80BE81F7C6}" type="presOf" srcId="{E41AFC5B-B91E-164C-931E-280048FDAB30}" destId="{4047648D-1985-C744-86B2-D524C023590B}" srcOrd="0" destOrd="0" presId="urn:microsoft.com/office/officeart/2009/3/layout/SubStepProcess"/>
    <dgm:cxn modelId="{8225C716-0A62-724E-9AAC-D52BD17C6D56}" type="presOf" srcId="{DF7F2914-EB57-C148-8E8C-D5975C05621B}" destId="{2DBD2810-C065-D24F-A59C-BDF1CD4FF9A5}" srcOrd="0" destOrd="0" presId="urn:microsoft.com/office/officeart/2009/3/layout/SubStepProcess"/>
    <dgm:cxn modelId="{183AF7DD-2D64-164C-A2C1-54D557952781}" type="presOf" srcId="{9522F0EA-8413-EF47-9AC3-6A40B3DAC340}" destId="{DB3C2296-4E12-404B-A8F5-9C39EA88F24C}" srcOrd="0" destOrd="0" presId="urn:microsoft.com/office/officeart/2009/3/layout/SubStepProcess"/>
    <dgm:cxn modelId="{7B977881-1A98-0145-BB83-39D19604BFE9}" srcId="{DF7F2914-EB57-C148-8E8C-D5975C05621B}" destId="{C0B568D5-0348-0744-A528-784496F9F7F3}" srcOrd="3" destOrd="0" parTransId="{CC7E971A-3067-F647-81A8-C413877505F5}" sibTransId="{CE926360-1C80-364C-BFB6-1BFAEE66E34D}"/>
    <dgm:cxn modelId="{44AAE966-4AF2-8848-B563-53F51C3E812E}" type="presOf" srcId="{D10A459D-BBA1-4740-A0E9-E1669B2CD6AA}" destId="{3692EECF-6A8A-B14E-A271-64FAE17F2968}" srcOrd="0" destOrd="0" presId="urn:microsoft.com/office/officeart/2009/3/layout/SubStepProcess"/>
    <dgm:cxn modelId="{8DA0784A-2297-0E49-AC74-20EF3BBD5F7A}" type="presOf" srcId="{02A0588E-4EEF-574B-B2B6-7131A60C3B14}" destId="{5B92722B-598E-F144-AEE7-C231C9F3CE3C}" srcOrd="0" destOrd="0" presId="urn:microsoft.com/office/officeart/2009/3/layout/SubStepProcess"/>
    <dgm:cxn modelId="{36F43F08-7A67-BC45-A720-3B138FFB9D60}" srcId="{DF7F2914-EB57-C148-8E8C-D5975C05621B}" destId="{F27EE06E-64C7-8C48-9E40-3DE146803124}" srcOrd="1" destOrd="0" parTransId="{E3217C90-FB3B-AB40-8821-876E362F0CA8}" sibTransId="{2EBFD704-5A92-0C41-A19C-C2FD8CC58ACA}"/>
    <dgm:cxn modelId="{F2501514-0A59-974F-81C8-B9CDA2FBB234}" srcId="{DF7F2914-EB57-C148-8E8C-D5975C05621B}" destId="{D10A459D-BBA1-4740-A0E9-E1669B2CD6AA}" srcOrd="6" destOrd="0" parTransId="{47B56A13-3A0E-F744-9EEC-F8EDFB1CD871}" sibTransId="{9208629B-5E04-E840-A318-B91710C9248F}"/>
    <dgm:cxn modelId="{609B05F2-115F-3B49-A41A-15421789E1CC}" srcId="{DF7F2914-EB57-C148-8E8C-D5975C05621B}" destId="{E41AFC5B-B91E-164C-931E-280048FDAB30}" srcOrd="0" destOrd="0" parTransId="{C17DC5E4-B878-E049-8154-FD431066DFE7}" sibTransId="{328C3742-81A3-4548-AC4B-C347C6D21294}"/>
    <dgm:cxn modelId="{549AC1A5-BF74-2644-9601-99FF2E717569}" type="presParOf" srcId="{2DBD2810-C065-D24F-A59C-BDF1CD4FF9A5}" destId="{4047648D-1985-C744-86B2-D524C023590B}" srcOrd="0" destOrd="0" presId="urn:microsoft.com/office/officeart/2009/3/layout/SubStepProcess"/>
    <dgm:cxn modelId="{1F52885E-1426-7C40-9594-1F4082ACA03C}" type="presParOf" srcId="{2DBD2810-C065-D24F-A59C-BDF1CD4FF9A5}" destId="{7B23C68D-8D11-6D45-980E-9BD1B2DD0306}" srcOrd="1" destOrd="0" presId="urn:microsoft.com/office/officeart/2009/3/layout/SubStepProcess"/>
    <dgm:cxn modelId="{DF8A0C7E-4B7A-2B47-BADE-4CAC6391A4A7}" type="presParOf" srcId="{2DBD2810-C065-D24F-A59C-BDF1CD4FF9A5}" destId="{5B92722B-598E-F144-AEE7-C231C9F3CE3C}" srcOrd="2" destOrd="0" presId="urn:microsoft.com/office/officeart/2009/3/layout/SubStepProcess"/>
    <dgm:cxn modelId="{E80FBA72-9E07-4745-A23E-0313AE3C6598}" type="presParOf" srcId="{2DBD2810-C065-D24F-A59C-BDF1CD4FF9A5}" destId="{5ABD6741-7398-0B46-9AB7-FA468E0C9289}" srcOrd="3" destOrd="0" presId="urn:microsoft.com/office/officeart/2009/3/layout/SubStepProcess"/>
    <dgm:cxn modelId="{5564CA6A-AA76-A740-B46E-B0974AD76816}" type="presParOf" srcId="{2DBD2810-C065-D24F-A59C-BDF1CD4FF9A5}" destId="{DB3C2296-4E12-404B-A8F5-9C39EA88F24C}" srcOrd="4" destOrd="0" presId="urn:microsoft.com/office/officeart/2009/3/layout/SubStepProcess"/>
    <dgm:cxn modelId="{E05B51ED-ADC5-0C4F-BC90-DDD9D3C1D955}" type="presParOf" srcId="{2DBD2810-C065-D24F-A59C-BDF1CD4FF9A5}" destId="{E6C2E72B-863E-AD42-8E45-D46679E97DFF}" srcOrd="5" destOrd="0" presId="urn:microsoft.com/office/officeart/2009/3/layout/SubStepProcess"/>
    <dgm:cxn modelId="{2D64CCF0-F2E8-3846-BE30-A9B3906469D8}" type="presParOf" srcId="{2DBD2810-C065-D24F-A59C-BDF1CD4FF9A5}" destId="{3692EECF-6A8A-B14E-A271-64FAE17F2968}" srcOrd="6" destOrd="0" presId="urn:microsoft.com/office/officeart/2009/3/layout/SubStep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8D21178-0866-6446-8578-9545727AA85F}" type="doc">
      <dgm:prSet loTypeId="urn:microsoft.com/office/officeart/2009/3/layout/StepUpProcess" loCatId="" qsTypeId="urn:microsoft.com/office/officeart/2005/8/quickstyle/3D2" qsCatId="3D" csTypeId="urn:microsoft.com/office/officeart/2005/8/colors/accent1_2" csCatId="accent1" phldr="1"/>
      <dgm:spPr/>
    </dgm:pt>
    <dgm:pt modelId="{84006A01-E497-D342-BA1E-AFA8310134D0}">
      <dgm:prSet phldrT="[Texto]" custT="1"/>
      <dgm:spPr/>
      <dgm:t>
        <a:bodyPr/>
        <a:lstStyle/>
        <a:p>
          <a:r>
            <a:rPr lang="es-ES" sz="2000" dirty="0" smtClean="0"/>
            <a:t>Globalización económica</a:t>
          </a:r>
          <a:endParaRPr lang="es-ES" sz="2000" dirty="0"/>
        </a:p>
      </dgm:t>
    </dgm:pt>
    <dgm:pt modelId="{9FBF3932-9C47-8546-981A-9BDFC476BF6E}" type="parTrans" cxnId="{8B817703-D51A-1B4E-A7F2-CEE43F79AD0C}">
      <dgm:prSet/>
      <dgm:spPr/>
      <dgm:t>
        <a:bodyPr/>
        <a:lstStyle/>
        <a:p>
          <a:endParaRPr lang="es-ES"/>
        </a:p>
      </dgm:t>
    </dgm:pt>
    <dgm:pt modelId="{34CD1A5B-5B88-7B4E-8B6F-A9476A4EC913}" type="sibTrans" cxnId="{8B817703-D51A-1B4E-A7F2-CEE43F79AD0C}">
      <dgm:prSet/>
      <dgm:spPr/>
      <dgm:t>
        <a:bodyPr/>
        <a:lstStyle/>
        <a:p>
          <a:endParaRPr lang="es-ES"/>
        </a:p>
      </dgm:t>
    </dgm:pt>
    <dgm:pt modelId="{65BF1C3D-E68B-0343-A2AE-BBFF6C215950}">
      <dgm:prSet phldrT="[Texto]" custT="1"/>
      <dgm:spPr/>
      <dgm:t>
        <a:bodyPr/>
        <a:lstStyle/>
        <a:p>
          <a:r>
            <a:rPr lang="es-ES" sz="2000" dirty="0" smtClean="0"/>
            <a:t>Convergencia contable mundial</a:t>
          </a:r>
          <a:endParaRPr lang="es-ES" sz="2000" dirty="0"/>
        </a:p>
      </dgm:t>
    </dgm:pt>
    <dgm:pt modelId="{DCB7C145-C1AF-0146-AC7D-01DF2F934FE9}" type="parTrans" cxnId="{E42F6F27-C489-7747-9768-86ACDDD88260}">
      <dgm:prSet/>
      <dgm:spPr/>
      <dgm:t>
        <a:bodyPr/>
        <a:lstStyle/>
        <a:p>
          <a:endParaRPr lang="es-ES"/>
        </a:p>
      </dgm:t>
    </dgm:pt>
    <dgm:pt modelId="{23113F1B-9AE9-394A-A6D5-0739618826D4}" type="sibTrans" cxnId="{E42F6F27-C489-7747-9768-86ACDDD88260}">
      <dgm:prSet/>
      <dgm:spPr/>
      <dgm:t>
        <a:bodyPr/>
        <a:lstStyle/>
        <a:p>
          <a:endParaRPr lang="es-ES"/>
        </a:p>
      </dgm:t>
    </dgm:pt>
    <dgm:pt modelId="{509E79C4-F267-BD43-AAA1-E82114B1A2C8}">
      <dgm:prSet phldrT="[Texto]" custT="1"/>
      <dgm:spPr/>
      <dgm:t>
        <a:bodyPr/>
        <a:lstStyle/>
        <a:p>
          <a:r>
            <a:rPr lang="es-ES" sz="2000" dirty="0" smtClean="0"/>
            <a:t>Necesidad de contabilidad en tiempo real</a:t>
          </a:r>
          <a:endParaRPr lang="es-ES" sz="2000" dirty="0"/>
        </a:p>
      </dgm:t>
    </dgm:pt>
    <dgm:pt modelId="{2CFFC752-B8C6-A949-83B6-AEEF1A05A984}" type="parTrans" cxnId="{6B09149C-0FAD-9846-A2E0-D988ED19828E}">
      <dgm:prSet/>
      <dgm:spPr/>
      <dgm:t>
        <a:bodyPr/>
        <a:lstStyle/>
        <a:p>
          <a:endParaRPr lang="es-ES"/>
        </a:p>
      </dgm:t>
    </dgm:pt>
    <dgm:pt modelId="{38089FC4-3576-FA45-924F-D786DC856DA8}" type="sibTrans" cxnId="{6B09149C-0FAD-9846-A2E0-D988ED19828E}">
      <dgm:prSet/>
      <dgm:spPr/>
      <dgm:t>
        <a:bodyPr/>
        <a:lstStyle/>
        <a:p>
          <a:endParaRPr lang="es-ES"/>
        </a:p>
      </dgm:t>
    </dgm:pt>
    <dgm:pt modelId="{58EDBA9F-1323-5D47-B794-08187549A599}" type="pres">
      <dgm:prSet presAssocID="{38D21178-0866-6446-8578-9545727AA85F}" presName="rootnode" presStyleCnt="0">
        <dgm:presLayoutVars>
          <dgm:chMax/>
          <dgm:chPref/>
          <dgm:dir/>
          <dgm:animLvl val="lvl"/>
        </dgm:presLayoutVars>
      </dgm:prSet>
      <dgm:spPr/>
    </dgm:pt>
    <dgm:pt modelId="{6E1A6090-93DB-474D-BB8F-5A6EE2854A9B}" type="pres">
      <dgm:prSet presAssocID="{84006A01-E497-D342-BA1E-AFA8310134D0}" presName="composite" presStyleCnt="0"/>
      <dgm:spPr/>
    </dgm:pt>
    <dgm:pt modelId="{F4CDD4B3-4B2F-6440-BC0B-D4BF4DBE63C2}" type="pres">
      <dgm:prSet presAssocID="{84006A01-E497-D342-BA1E-AFA8310134D0}" presName="LShape" presStyleLbl="alignNode1" presStyleIdx="0" presStyleCnt="5"/>
      <dgm:spPr/>
    </dgm:pt>
    <dgm:pt modelId="{70D62261-CBD2-AD42-A8B0-897B42172689}" type="pres">
      <dgm:prSet presAssocID="{84006A01-E497-D342-BA1E-AFA8310134D0}" presName="ParentText" presStyleLbl="revTx" presStyleIdx="0" presStyleCnt="3">
        <dgm:presLayoutVars>
          <dgm:chMax val="0"/>
          <dgm:chPref val="0"/>
          <dgm:bulletEnabled val="1"/>
        </dgm:presLayoutVars>
      </dgm:prSet>
      <dgm:spPr/>
      <dgm:t>
        <a:bodyPr/>
        <a:lstStyle/>
        <a:p>
          <a:endParaRPr lang="es-ES"/>
        </a:p>
      </dgm:t>
    </dgm:pt>
    <dgm:pt modelId="{BE2DCC3A-BB50-2845-8E4E-0DABB8F65384}" type="pres">
      <dgm:prSet presAssocID="{84006A01-E497-D342-BA1E-AFA8310134D0}" presName="Triangle" presStyleLbl="alignNode1" presStyleIdx="1" presStyleCnt="5"/>
      <dgm:spPr/>
    </dgm:pt>
    <dgm:pt modelId="{AAE325B7-FC5D-CA42-A5CC-650D052B5CB9}" type="pres">
      <dgm:prSet presAssocID="{34CD1A5B-5B88-7B4E-8B6F-A9476A4EC913}" presName="sibTrans" presStyleCnt="0"/>
      <dgm:spPr/>
    </dgm:pt>
    <dgm:pt modelId="{1CE794B0-C2CF-2A44-8976-303796893949}" type="pres">
      <dgm:prSet presAssocID="{34CD1A5B-5B88-7B4E-8B6F-A9476A4EC913}" presName="space" presStyleCnt="0"/>
      <dgm:spPr/>
    </dgm:pt>
    <dgm:pt modelId="{13752306-42FE-B746-B1D9-ED707461A4E8}" type="pres">
      <dgm:prSet presAssocID="{65BF1C3D-E68B-0343-A2AE-BBFF6C215950}" presName="composite" presStyleCnt="0"/>
      <dgm:spPr/>
    </dgm:pt>
    <dgm:pt modelId="{7558D2A1-15B3-DD43-830A-89A0A8A053E4}" type="pres">
      <dgm:prSet presAssocID="{65BF1C3D-E68B-0343-A2AE-BBFF6C215950}" presName="LShape" presStyleLbl="alignNode1" presStyleIdx="2" presStyleCnt="5"/>
      <dgm:spPr/>
    </dgm:pt>
    <dgm:pt modelId="{8BFA8E7F-6354-D94E-A18E-FAFE0BFC63D5}" type="pres">
      <dgm:prSet presAssocID="{65BF1C3D-E68B-0343-A2AE-BBFF6C215950}" presName="ParentText" presStyleLbl="revTx" presStyleIdx="1" presStyleCnt="3">
        <dgm:presLayoutVars>
          <dgm:chMax val="0"/>
          <dgm:chPref val="0"/>
          <dgm:bulletEnabled val="1"/>
        </dgm:presLayoutVars>
      </dgm:prSet>
      <dgm:spPr/>
      <dgm:t>
        <a:bodyPr/>
        <a:lstStyle/>
        <a:p>
          <a:endParaRPr lang="es-ES"/>
        </a:p>
      </dgm:t>
    </dgm:pt>
    <dgm:pt modelId="{9F5CDB44-B9A4-2D42-9D13-B090DCFDB730}" type="pres">
      <dgm:prSet presAssocID="{65BF1C3D-E68B-0343-A2AE-BBFF6C215950}" presName="Triangle" presStyleLbl="alignNode1" presStyleIdx="3" presStyleCnt="5"/>
      <dgm:spPr/>
    </dgm:pt>
    <dgm:pt modelId="{F7296CAA-935A-2A4E-AB77-98FC990D4083}" type="pres">
      <dgm:prSet presAssocID="{23113F1B-9AE9-394A-A6D5-0739618826D4}" presName="sibTrans" presStyleCnt="0"/>
      <dgm:spPr/>
    </dgm:pt>
    <dgm:pt modelId="{20FCA0FC-FDD2-4B42-BE0A-A5E8218188F5}" type="pres">
      <dgm:prSet presAssocID="{23113F1B-9AE9-394A-A6D5-0739618826D4}" presName="space" presStyleCnt="0"/>
      <dgm:spPr/>
    </dgm:pt>
    <dgm:pt modelId="{E13F990F-3A66-5D45-9E0B-4CD969E608F4}" type="pres">
      <dgm:prSet presAssocID="{509E79C4-F267-BD43-AAA1-E82114B1A2C8}" presName="composite" presStyleCnt="0"/>
      <dgm:spPr/>
    </dgm:pt>
    <dgm:pt modelId="{CD7B83F7-EFE2-5140-8430-223714314374}" type="pres">
      <dgm:prSet presAssocID="{509E79C4-F267-BD43-AAA1-E82114B1A2C8}" presName="LShape" presStyleLbl="alignNode1" presStyleIdx="4" presStyleCnt="5"/>
      <dgm:spPr/>
    </dgm:pt>
    <dgm:pt modelId="{DB7EB187-3260-9641-9AF1-AC200298AF81}" type="pres">
      <dgm:prSet presAssocID="{509E79C4-F267-BD43-AAA1-E82114B1A2C8}" presName="ParentText" presStyleLbl="revTx" presStyleIdx="2" presStyleCnt="3">
        <dgm:presLayoutVars>
          <dgm:chMax val="0"/>
          <dgm:chPref val="0"/>
          <dgm:bulletEnabled val="1"/>
        </dgm:presLayoutVars>
      </dgm:prSet>
      <dgm:spPr/>
      <dgm:t>
        <a:bodyPr/>
        <a:lstStyle/>
        <a:p>
          <a:endParaRPr lang="es-ES"/>
        </a:p>
      </dgm:t>
    </dgm:pt>
  </dgm:ptLst>
  <dgm:cxnLst>
    <dgm:cxn modelId="{9D188CCA-71A8-C146-9E3B-69ECED1B4AB1}" type="presOf" srcId="{84006A01-E497-D342-BA1E-AFA8310134D0}" destId="{70D62261-CBD2-AD42-A8B0-897B42172689}" srcOrd="0" destOrd="0" presId="urn:microsoft.com/office/officeart/2009/3/layout/StepUpProcess"/>
    <dgm:cxn modelId="{0832A3D5-A8B0-4E4A-A285-9E385B83919C}" type="presOf" srcId="{38D21178-0866-6446-8578-9545727AA85F}" destId="{58EDBA9F-1323-5D47-B794-08187549A599}" srcOrd="0" destOrd="0" presId="urn:microsoft.com/office/officeart/2009/3/layout/StepUpProcess"/>
    <dgm:cxn modelId="{6B09149C-0FAD-9846-A2E0-D988ED19828E}" srcId="{38D21178-0866-6446-8578-9545727AA85F}" destId="{509E79C4-F267-BD43-AAA1-E82114B1A2C8}" srcOrd="2" destOrd="0" parTransId="{2CFFC752-B8C6-A949-83B6-AEEF1A05A984}" sibTransId="{38089FC4-3576-FA45-924F-D786DC856DA8}"/>
    <dgm:cxn modelId="{BDCFDB21-1827-354B-94B3-AED8AC1340C0}" type="presOf" srcId="{509E79C4-F267-BD43-AAA1-E82114B1A2C8}" destId="{DB7EB187-3260-9641-9AF1-AC200298AF81}" srcOrd="0" destOrd="0" presId="urn:microsoft.com/office/officeart/2009/3/layout/StepUpProcess"/>
    <dgm:cxn modelId="{8B817703-D51A-1B4E-A7F2-CEE43F79AD0C}" srcId="{38D21178-0866-6446-8578-9545727AA85F}" destId="{84006A01-E497-D342-BA1E-AFA8310134D0}" srcOrd="0" destOrd="0" parTransId="{9FBF3932-9C47-8546-981A-9BDFC476BF6E}" sibTransId="{34CD1A5B-5B88-7B4E-8B6F-A9476A4EC913}"/>
    <dgm:cxn modelId="{E42F6F27-C489-7747-9768-86ACDDD88260}" srcId="{38D21178-0866-6446-8578-9545727AA85F}" destId="{65BF1C3D-E68B-0343-A2AE-BBFF6C215950}" srcOrd="1" destOrd="0" parTransId="{DCB7C145-C1AF-0146-AC7D-01DF2F934FE9}" sibTransId="{23113F1B-9AE9-394A-A6D5-0739618826D4}"/>
    <dgm:cxn modelId="{AA857365-7A20-F347-B497-03730B987F4D}" type="presOf" srcId="{65BF1C3D-E68B-0343-A2AE-BBFF6C215950}" destId="{8BFA8E7F-6354-D94E-A18E-FAFE0BFC63D5}" srcOrd="0" destOrd="0" presId="urn:microsoft.com/office/officeart/2009/3/layout/StepUpProcess"/>
    <dgm:cxn modelId="{37FE5307-5DB5-7842-81CE-EA18CFF30B9B}" type="presParOf" srcId="{58EDBA9F-1323-5D47-B794-08187549A599}" destId="{6E1A6090-93DB-474D-BB8F-5A6EE2854A9B}" srcOrd="0" destOrd="0" presId="urn:microsoft.com/office/officeart/2009/3/layout/StepUpProcess"/>
    <dgm:cxn modelId="{38338668-24CB-E242-BC82-8479635D66AD}" type="presParOf" srcId="{6E1A6090-93DB-474D-BB8F-5A6EE2854A9B}" destId="{F4CDD4B3-4B2F-6440-BC0B-D4BF4DBE63C2}" srcOrd="0" destOrd="0" presId="urn:microsoft.com/office/officeart/2009/3/layout/StepUpProcess"/>
    <dgm:cxn modelId="{914B08A4-0213-6E40-8233-957B0A881106}" type="presParOf" srcId="{6E1A6090-93DB-474D-BB8F-5A6EE2854A9B}" destId="{70D62261-CBD2-AD42-A8B0-897B42172689}" srcOrd="1" destOrd="0" presId="urn:microsoft.com/office/officeart/2009/3/layout/StepUpProcess"/>
    <dgm:cxn modelId="{63E8D3DE-4163-834A-BC01-27E4F714DEF7}" type="presParOf" srcId="{6E1A6090-93DB-474D-BB8F-5A6EE2854A9B}" destId="{BE2DCC3A-BB50-2845-8E4E-0DABB8F65384}" srcOrd="2" destOrd="0" presId="urn:microsoft.com/office/officeart/2009/3/layout/StepUpProcess"/>
    <dgm:cxn modelId="{47B5A195-0A5A-9C47-B751-9D961AE3C217}" type="presParOf" srcId="{58EDBA9F-1323-5D47-B794-08187549A599}" destId="{AAE325B7-FC5D-CA42-A5CC-650D052B5CB9}" srcOrd="1" destOrd="0" presId="urn:microsoft.com/office/officeart/2009/3/layout/StepUpProcess"/>
    <dgm:cxn modelId="{953290D3-487B-A643-A46C-88FD44FF3551}" type="presParOf" srcId="{AAE325B7-FC5D-CA42-A5CC-650D052B5CB9}" destId="{1CE794B0-C2CF-2A44-8976-303796893949}" srcOrd="0" destOrd="0" presId="urn:microsoft.com/office/officeart/2009/3/layout/StepUpProcess"/>
    <dgm:cxn modelId="{E2AE8DC6-C961-5047-A3DE-380DA6727FB9}" type="presParOf" srcId="{58EDBA9F-1323-5D47-B794-08187549A599}" destId="{13752306-42FE-B746-B1D9-ED707461A4E8}" srcOrd="2" destOrd="0" presId="urn:microsoft.com/office/officeart/2009/3/layout/StepUpProcess"/>
    <dgm:cxn modelId="{15F01CA3-834B-EA40-956D-85F969CC8A5C}" type="presParOf" srcId="{13752306-42FE-B746-B1D9-ED707461A4E8}" destId="{7558D2A1-15B3-DD43-830A-89A0A8A053E4}" srcOrd="0" destOrd="0" presId="urn:microsoft.com/office/officeart/2009/3/layout/StepUpProcess"/>
    <dgm:cxn modelId="{F71FB77F-427D-7A48-90F6-3DB0B9C2BE14}" type="presParOf" srcId="{13752306-42FE-B746-B1D9-ED707461A4E8}" destId="{8BFA8E7F-6354-D94E-A18E-FAFE0BFC63D5}" srcOrd="1" destOrd="0" presId="urn:microsoft.com/office/officeart/2009/3/layout/StepUpProcess"/>
    <dgm:cxn modelId="{30EE9FE8-D99B-0A44-9103-84B54C5E22DF}" type="presParOf" srcId="{13752306-42FE-B746-B1D9-ED707461A4E8}" destId="{9F5CDB44-B9A4-2D42-9D13-B090DCFDB730}" srcOrd="2" destOrd="0" presId="urn:microsoft.com/office/officeart/2009/3/layout/StepUpProcess"/>
    <dgm:cxn modelId="{735DD448-DFF0-B145-B62F-DAB5EC908668}" type="presParOf" srcId="{58EDBA9F-1323-5D47-B794-08187549A599}" destId="{F7296CAA-935A-2A4E-AB77-98FC990D4083}" srcOrd="3" destOrd="0" presId="urn:microsoft.com/office/officeart/2009/3/layout/StepUpProcess"/>
    <dgm:cxn modelId="{D03232E4-4D1C-4F4C-AF34-6048D66265AD}" type="presParOf" srcId="{F7296CAA-935A-2A4E-AB77-98FC990D4083}" destId="{20FCA0FC-FDD2-4B42-BE0A-A5E8218188F5}" srcOrd="0" destOrd="0" presId="urn:microsoft.com/office/officeart/2009/3/layout/StepUpProcess"/>
    <dgm:cxn modelId="{56D36C6C-FF71-0647-BACF-556FFBCA5C49}" type="presParOf" srcId="{58EDBA9F-1323-5D47-B794-08187549A599}" destId="{E13F990F-3A66-5D45-9E0B-4CD969E608F4}" srcOrd="4" destOrd="0" presId="urn:microsoft.com/office/officeart/2009/3/layout/StepUpProcess"/>
    <dgm:cxn modelId="{18637C76-4C5E-2945-8380-6ABBD94D7F31}" type="presParOf" srcId="{E13F990F-3A66-5D45-9E0B-4CD969E608F4}" destId="{CD7B83F7-EFE2-5140-8430-223714314374}" srcOrd="0" destOrd="0" presId="urn:microsoft.com/office/officeart/2009/3/layout/StepUpProcess"/>
    <dgm:cxn modelId="{B93946F8-B969-3F48-9A31-A5CDD1B6C051}" type="presParOf" srcId="{E13F990F-3A66-5D45-9E0B-4CD969E608F4}" destId="{DB7EB187-3260-9641-9AF1-AC200298AF8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5DF67CF-C8A0-B64B-A998-2FFEA09AA6FB}"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s-ES"/>
        </a:p>
      </dgm:t>
    </dgm:pt>
    <dgm:pt modelId="{DBAA7CDF-73C0-D246-9A6A-A838FDF3205C}">
      <dgm:prSet phldrT="[Texto]"/>
      <dgm:spPr/>
      <dgm:t>
        <a:bodyPr/>
        <a:lstStyle/>
        <a:p>
          <a:r>
            <a:rPr lang="es-ES" dirty="0" smtClean="0"/>
            <a:t>Posguerra mundial</a:t>
          </a:r>
          <a:endParaRPr lang="es-ES" dirty="0"/>
        </a:p>
      </dgm:t>
    </dgm:pt>
    <dgm:pt modelId="{73FB9ED8-1E10-7943-A23E-C5755A997B73}" type="parTrans" cxnId="{7F1265FD-4188-EE41-A8F3-73342FDD8B41}">
      <dgm:prSet/>
      <dgm:spPr/>
      <dgm:t>
        <a:bodyPr/>
        <a:lstStyle/>
        <a:p>
          <a:endParaRPr lang="es-ES"/>
        </a:p>
      </dgm:t>
    </dgm:pt>
    <dgm:pt modelId="{28B9576B-6638-F74C-80C7-586A52144B3E}" type="sibTrans" cxnId="{7F1265FD-4188-EE41-A8F3-73342FDD8B41}">
      <dgm:prSet/>
      <dgm:spPr/>
      <dgm:t>
        <a:bodyPr/>
        <a:lstStyle/>
        <a:p>
          <a:endParaRPr lang="es-ES"/>
        </a:p>
      </dgm:t>
    </dgm:pt>
    <dgm:pt modelId="{D7AA4084-C701-BE48-9948-581AC46E5559}">
      <dgm:prSet phldrT="[Texto]"/>
      <dgm:spPr/>
      <dgm:t>
        <a:bodyPr/>
        <a:lstStyle/>
        <a:p>
          <a:r>
            <a:rPr lang="es-ES" dirty="0" smtClean="0"/>
            <a:t>Caída del muro de Berlín</a:t>
          </a:r>
          <a:endParaRPr lang="es-ES" dirty="0"/>
        </a:p>
      </dgm:t>
    </dgm:pt>
    <dgm:pt modelId="{A6AC5635-3DE9-4B43-A605-28AEAD94C2B1}" type="parTrans" cxnId="{BF505B92-430A-1B47-BB9E-4B29C9ABCB60}">
      <dgm:prSet/>
      <dgm:spPr/>
      <dgm:t>
        <a:bodyPr/>
        <a:lstStyle/>
        <a:p>
          <a:endParaRPr lang="es-ES"/>
        </a:p>
      </dgm:t>
    </dgm:pt>
    <dgm:pt modelId="{E4DC5E8B-A4B8-9643-89AD-291581BB4E30}" type="sibTrans" cxnId="{BF505B92-430A-1B47-BB9E-4B29C9ABCB60}">
      <dgm:prSet/>
      <dgm:spPr/>
      <dgm:t>
        <a:bodyPr/>
        <a:lstStyle/>
        <a:p>
          <a:endParaRPr lang="es-ES"/>
        </a:p>
      </dgm:t>
    </dgm:pt>
    <dgm:pt modelId="{2F12DE68-7F1A-0242-B4E1-78B9034E946F}">
      <dgm:prSet phldrT="[Texto]"/>
      <dgm:spPr/>
      <dgm:t>
        <a:bodyPr/>
        <a:lstStyle/>
        <a:p>
          <a:r>
            <a:rPr lang="es-ES" dirty="0" smtClean="0"/>
            <a:t> Neoliberalismo económico</a:t>
          </a:r>
          <a:endParaRPr lang="es-ES" dirty="0"/>
        </a:p>
      </dgm:t>
    </dgm:pt>
    <dgm:pt modelId="{77584907-67BD-484A-A4B9-DA1765D63253}" type="parTrans" cxnId="{265A7BC8-A572-0B43-8BD1-4BDE2A0BD6D5}">
      <dgm:prSet/>
      <dgm:spPr/>
      <dgm:t>
        <a:bodyPr/>
        <a:lstStyle/>
        <a:p>
          <a:endParaRPr lang="es-ES"/>
        </a:p>
      </dgm:t>
    </dgm:pt>
    <dgm:pt modelId="{38DE07D1-1BD6-9242-A6A5-6845D6C441C0}" type="sibTrans" cxnId="{265A7BC8-A572-0B43-8BD1-4BDE2A0BD6D5}">
      <dgm:prSet/>
      <dgm:spPr/>
      <dgm:t>
        <a:bodyPr/>
        <a:lstStyle/>
        <a:p>
          <a:endParaRPr lang="es-ES"/>
        </a:p>
      </dgm:t>
    </dgm:pt>
    <dgm:pt modelId="{91F91138-AED2-864B-8F1E-5594A67054EB}">
      <dgm:prSet phldrT="[Texto]"/>
      <dgm:spPr/>
      <dgm:t>
        <a:bodyPr/>
        <a:lstStyle/>
        <a:p>
          <a:r>
            <a:rPr lang="es-ES" dirty="0" smtClean="0"/>
            <a:t>Surge la UE</a:t>
          </a:r>
          <a:endParaRPr lang="es-ES" dirty="0"/>
        </a:p>
      </dgm:t>
    </dgm:pt>
    <dgm:pt modelId="{81949E8E-A33C-FF40-B7DD-1CF616E5C4CF}" type="parTrans" cxnId="{4C5287C0-149E-614A-A826-31515B6DEB62}">
      <dgm:prSet/>
      <dgm:spPr/>
      <dgm:t>
        <a:bodyPr/>
        <a:lstStyle/>
        <a:p>
          <a:endParaRPr lang="es-ES"/>
        </a:p>
      </dgm:t>
    </dgm:pt>
    <dgm:pt modelId="{2005F4AE-5F03-3448-8279-6DCF32B963CA}" type="sibTrans" cxnId="{4C5287C0-149E-614A-A826-31515B6DEB62}">
      <dgm:prSet/>
      <dgm:spPr/>
      <dgm:t>
        <a:bodyPr/>
        <a:lstStyle/>
        <a:p>
          <a:endParaRPr lang="es-ES"/>
        </a:p>
      </dgm:t>
    </dgm:pt>
    <dgm:pt modelId="{086EEC9F-1035-9841-A1B5-FE2E63ECF734}" type="pres">
      <dgm:prSet presAssocID="{C5DF67CF-C8A0-B64B-A998-2FFEA09AA6FB}" presName="Name0" presStyleCnt="0">
        <dgm:presLayoutVars>
          <dgm:dir/>
          <dgm:resizeHandles val="exact"/>
        </dgm:presLayoutVars>
      </dgm:prSet>
      <dgm:spPr/>
      <dgm:t>
        <a:bodyPr/>
        <a:lstStyle/>
        <a:p>
          <a:endParaRPr lang="es-ES"/>
        </a:p>
      </dgm:t>
    </dgm:pt>
    <dgm:pt modelId="{86920EA1-66BC-7A47-B601-C26860DC80DF}" type="pres">
      <dgm:prSet presAssocID="{C5DF67CF-C8A0-B64B-A998-2FFEA09AA6FB}" presName="cycle" presStyleCnt="0"/>
      <dgm:spPr/>
    </dgm:pt>
    <dgm:pt modelId="{EFAC9A1E-5030-3F41-8EFA-37950E7D0EF1}" type="pres">
      <dgm:prSet presAssocID="{DBAA7CDF-73C0-D246-9A6A-A838FDF3205C}" presName="nodeFirstNode" presStyleLbl="node1" presStyleIdx="0" presStyleCnt="4">
        <dgm:presLayoutVars>
          <dgm:bulletEnabled val="1"/>
        </dgm:presLayoutVars>
      </dgm:prSet>
      <dgm:spPr/>
      <dgm:t>
        <a:bodyPr/>
        <a:lstStyle/>
        <a:p>
          <a:endParaRPr lang="es-ES"/>
        </a:p>
      </dgm:t>
    </dgm:pt>
    <dgm:pt modelId="{8A911052-F6EC-434E-964C-480F3C8D06AD}" type="pres">
      <dgm:prSet presAssocID="{28B9576B-6638-F74C-80C7-586A52144B3E}" presName="sibTransFirstNode" presStyleLbl="bgShp" presStyleIdx="0" presStyleCnt="1"/>
      <dgm:spPr/>
      <dgm:t>
        <a:bodyPr/>
        <a:lstStyle/>
        <a:p>
          <a:endParaRPr lang="es-ES"/>
        </a:p>
      </dgm:t>
    </dgm:pt>
    <dgm:pt modelId="{B452CEBB-8A04-C840-ACEC-34E00AD28C0D}" type="pres">
      <dgm:prSet presAssocID="{D7AA4084-C701-BE48-9948-581AC46E5559}" presName="nodeFollowingNodes" presStyleLbl="node1" presStyleIdx="1" presStyleCnt="4">
        <dgm:presLayoutVars>
          <dgm:bulletEnabled val="1"/>
        </dgm:presLayoutVars>
      </dgm:prSet>
      <dgm:spPr/>
      <dgm:t>
        <a:bodyPr/>
        <a:lstStyle/>
        <a:p>
          <a:endParaRPr lang="es-ES"/>
        </a:p>
      </dgm:t>
    </dgm:pt>
    <dgm:pt modelId="{EED2A864-EB30-BE4E-8938-24ED24E41F0D}" type="pres">
      <dgm:prSet presAssocID="{91F91138-AED2-864B-8F1E-5594A67054EB}" presName="nodeFollowingNodes" presStyleLbl="node1" presStyleIdx="2" presStyleCnt="4">
        <dgm:presLayoutVars>
          <dgm:bulletEnabled val="1"/>
        </dgm:presLayoutVars>
      </dgm:prSet>
      <dgm:spPr/>
      <dgm:t>
        <a:bodyPr/>
        <a:lstStyle/>
        <a:p>
          <a:endParaRPr lang="es-ES"/>
        </a:p>
      </dgm:t>
    </dgm:pt>
    <dgm:pt modelId="{8D801F6F-4964-B74E-BCD5-A7071974C038}" type="pres">
      <dgm:prSet presAssocID="{2F12DE68-7F1A-0242-B4E1-78B9034E946F}" presName="nodeFollowingNodes" presStyleLbl="node1" presStyleIdx="3" presStyleCnt="4">
        <dgm:presLayoutVars>
          <dgm:bulletEnabled val="1"/>
        </dgm:presLayoutVars>
      </dgm:prSet>
      <dgm:spPr/>
      <dgm:t>
        <a:bodyPr/>
        <a:lstStyle/>
        <a:p>
          <a:endParaRPr lang="es-ES"/>
        </a:p>
      </dgm:t>
    </dgm:pt>
  </dgm:ptLst>
  <dgm:cxnLst>
    <dgm:cxn modelId="{BF505B92-430A-1B47-BB9E-4B29C9ABCB60}" srcId="{C5DF67CF-C8A0-B64B-A998-2FFEA09AA6FB}" destId="{D7AA4084-C701-BE48-9948-581AC46E5559}" srcOrd="1" destOrd="0" parTransId="{A6AC5635-3DE9-4B43-A605-28AEAD94C2B1}" sibTransId="{E4DC5E8B-A4B8-9643-89AD-291581BB4E30}"/>
    <dgm:cxn modelId="{28ACD22C-92C7-9441-BC54-B4874F7F0EE6}" type="presOf" srcId="{C5DF67CF-C8A0-B64B-A998-2FFEA09AA6FB}" destId="{086EEC9F-1035-9841-A1B5-FE2E63ECF734}" srcOrd="0" destOrd="0" presId="urn:microsoft.com/office/officeart/2005/8/layout/cycle3"/>
    <dgm:cxn modelId="{7F1265FD-4188-EE41-A8F3-73342FDD8B41}" srcId="{C5DF67CF-C8A0-B64B-A998-2FFEA09AA6FB}" destId="{DBAA7CDF-73C0-D246-9A6A-A838FDF3205C}" srcOrd="0" destOrd="0" parTransId="{73FB9ED8-1E10-7943-A23E-C5755A997B73}" sibTransId="{28B9576B-6638-F74C-80C7-586A52144B3E}"/>
    <dgm:cxn modelId="{4C5287C0-149E-614A-A826-31515B6DEB62}" srcId="{C5DF67CF-C8A0-B64B-A998-2FFEA09AA6FB}" destId="{91F91138-AED2-864B-8F1E-5594A67054EB}" srcOrd="2" destOrd="0" parTransId="{81949E8E-A33C-FF40-B7DD-1CF616E5C4CF}" sibTransId="{2005F4AE-5F03-3448-8279-6DCF32B963CA}"/>
    <dgm:cxn modelId="{265A7BC8-A572-0B43-8BD1-4BDE2A0BD6D5}" srcId="{C5DF67CF-C8A0-B64B-A998-2FFEA09AA6FB}" destId="{2F12DE68-7F1A-0242-B4E1-78B9034E946F}" srcOrd="3" destOrd="0" parTransId="{77584907-67BD-484A-A4B9-DA1765D63253}" sibTransId="{38DE07D1-1BD6-9242-A6A5-6845D6C441C0}"/>
    <dgm:cxn modelId="{F845AF97-876F-4040-8441-1B1082DB7AB0}" type="presOf" srcId="{28B9576B-6638-F74C-80C7-586A52144B3E}" destId="{8A911052-F6EC-434E-964C-480F3C8D06AD}" srcOrd="0" destOrd="0" presId="urn:microsoft.com/office/officeart/2005/8/layout/cycle3"/>
    <dgm:cxn modelId="{7A9989D0-EF37-7B40-B427-F10C24B2EEA7}" type="presOf" srcId="{91F91138-AED2-864B-8F1E-5594A67054EB}" destId="{EED2A864-EB30-BE4E-8938-24ED24E41F0D}" srcOrd="0" destOrd="0" presId="urn:microsoft.com/office/officeart/2005/8/layout/cycle3"/>
    <dgm:cxn modelId="{2E6DF7D9-F32B-7945-9F57-9A9F1B9BEB74}" type="presOf" srcId="{2F12DE68-7F1A-0242-B4E1-78B9034E946F}" destId="{8D801F6F-4964-B74E-BCD5-A7071974C038}" srcOrd="0" destOrd="0" presId="urn:microsoft.com/office/officeart/2005/8/layout/cycle3"/>
    <dgm:cxn modelId="{6B019703-5AD5-5D4B-BD14-B47890449A97}" type="presOf" srcId="{DBAA7CDF-73C0-D246-9A6A-A838FDF3205C}" destId="{EFAC9A1E-5030-3F41-8EFA-37950E7D0EF1}" srcOrd="0" destOrd="0" presId="urn:microsoft.com/office/officeart/2005/8/layout/cycle3"/>
    <dgm:cxn modelId="{4EEEE1DD-B4BA-D544-86CF-FF5A86E8A3C6}" type="presOf" srcId="{D7AA4084-C701-BE48-9948-581AC46E5559}" destId="{B452CEBB-8A04-C840-ACEC-34E00AD28C0D}" srcOrd="0" destOrd="0" presId="urn:microsoft.com/office/officeart/2005/8/layout/cycle3"/>
    <dgm:cxn modelId="{CDCB7962-5AC6-6348-9A8A-5E54423C6C00}" type="presParOf" srcId="{086EEC9F-1035-9841-A1B5-FE2E63ECF734}" destId="{86920EA1-66BC-7A47-B601-C26860DC80DF}" srcOrd="0" destOrd="0" presId="urn:microsoft.com/office/officeart/2005/8/layout/cycle3"/>
    <dgm:cxn modelId="{D497FF4F-2E8E-FE47-AD85-71BEF20411A2}" type="presParOf" srcId="{86920EA1-66BC-7A47-B601-C26860DC80DF}" destId="{EFAC9A1E-5030-3F41-8EFA-37950E7D0EF1}" srcOrd="0" destOrd="0" presId="urn:microsoft.com/office/officeart/2005/8/layout/cycle3"/>
    <dgm:cxn modelId="{83848A36-6689-C344-BA6E-0B77AAED3EE9}" type="presParOf" srcId="{86920EA1-66BC-7A47-B601-C26860DC80DF}" destId="{8A911052-F6EC-434E-964C-480F3C8D06AD}" srcOrd="1" destOrd="0" presId="urn:microsoft.com/office/officeart/2005/8/layout/cycle3"/>
    <dgm:cxn modelId="{3CDC2C02-C4FD-9943-BE1C-373A693B58D4}" type="presParOf" srcId="{86920EA1-66BC-7A47-B601-C26860DC80DF}" destId="{B452CEBB-8A04-C840-ACEC-34E00AD28C0D}" srcOrd="2" destOrd="0" presId="urn:microsoft.com/office/officeart/2005/8/layout/cycle3"/>
    <dgm:cxn modelId="{607E8344-D4FD-634B-AD5B-73350C82C03A}" type="presParOf" srcId="{86920EA1-66BC-7A47-B601-C26860DC80DF}" destId="{EED2A864-EB30-BE4E-8938-24ED24E41F0D}" srcOrd="3" destOrd="0" presId="urn:microsoft.com/office/officeart/2005/8/layout/cycle3"/>
    <dgm:cxn modelId="{9FD1ECC0-16BD-0345-A70E-655CAF69369D}" type="presParOf" srcId="{86920EA1-66BC-7A47-B601-C26860DC80DF}" destId="{8D801F6F-4964-B74E-BCD5-A7071974C038}"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39C20FF-ADC2-0148-AA28-08A14FF7E23F}"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s-ES"/>
        </a:p>
      </dgm:t>
    </dgm:pt>
    <dgm:pt modelId="{A38CA1A5-1134-A14C-84C2-824E7818B883}">
      <dgm:prSet phldrT="[Texto]"/>
      <dgm:spPr/>
      <dgm:t>
        <a:bodyPr/>
        <a:lstStyle/>
        <a:p>
          <a:pPr algn="l"/>
          <a:r>
            <a:rPr lang="es-ES" dirty="0" smtClean="0"/>
            <a:t>Posguerra mundial</a:t>
          </a:r>
        </a:p>
        <a:p>
          <a:pPr algn="l"/>
          <a:r>
            <a:rPr lang="es-ES" dirty="0" smtClean="0"/>
            <a:t>Fin guerra fría</a:t>
          </a:r>
        </a:p>
        <a:p>
          <a:pPr algn="l"/>
          <a:r>
            <a:rPr lang="es-ES" dirty="0" smtClean="0"/>
            <a:t>Neoliberalismo económico</a:t>
          </a:r>
          <a:endParaRPr lang="es-ES" dirty="0"/>
        </a:p>
      </dgm:t>
    </dgm:pt>
    <dgm:pt modelId="{33570216-0B91-BC42-AFBD-266D07F7E12B}" type="parTrans" cxnId="{24029EC9-1BE9-5341-B4DF-C2EB26A7FA2C}">
      <dgm:prSet/>
      <dgm:spPr/>
      <dgm:t>
        <a:bodyPr/>
        <a:lstStyle/>
        <a:p>
          <a:endParaRPr lang="es-ES"/>
        </a:p>
      </dgm:t>
    </dgm:pt>
    <dgm:pt modelId="{B4966778-55C5-E448-96CA-8E1F2137CDBF}" type="sibTrans" cxnId="{24029EC9-1BE9-5341-B4DF-C2EB26A7FA2C}">
      <dgm:prSet/>
      <dgm:spPr/>
      <dgm:t>
        <a:bodyPr/>
        <a:lstStyle/>
        <a:p>
          <a:endParaRPr lang="es-ES"/>
        </a:p>
      </dgm:t>
    </dgm:pt>
    <dgm:pt modelId="{1F7D9D6D-57D6-344B-81D1-F1422EA1BBC8}">
      <dgm:prSet phldrT="[Texto]"/>
      <dgm:spPr/>
      <dgm:t>
        <a:bodyPr/>
        <a:lstStyle/>
        <a:p>
          <a:r>
            <a:rPr lang="es-ES" dirty="0" smtClean="0"/>
            <a:t>Antecedentes</a:t>
          </a:r>
          <a:endParaRPr lang="es-ES" dirty="0"/>
        </a:p>
      </dgm:t>
    </dgm:pt>
    <dgm:pt modelId="{DAF66828-DCC4-224D-848F-DC97B67E3A29}" type="parTrans" cxnId="{AFB1F469-CBAE-4E49-9217-FA66EF90CFC1}">
      <dgm:prSet/>
      <dgm:spPr/>
      <dgm:t>
        <a:bodyPr/>
        <a:lstStyle/>
        <a:p>
          <a:endParaRPr lang="es-ES"/>
        </a:p>
      </dgm:t>
    </dgm:pt>
    <dgm:pt modelId="{F2A60303-0000-B643-A6D7-A5FBBF42657C}" type="sibTrans" cxnId="{AFB1F469-CBAE-4E49-9217-FA66EF90CFC1}">
      <dgm:prSet/>
      <dgm:spPr/>
      <dgm:t>
        <a:bodyPr/>
        <a:lstStyle/>
        <a:p>
          <a:endParaRPr lang="es-ES"/>
        </a:p>
      </dgm:t>
    </dgm:pt>
    <dgm:pt modelId="{22B25B41-C21D-3542-B623-0F87F48E1B0F}">
      <dgm:prSet phldrT="[Texto]"/>
      <dgm:spPr/>
      <dgm:t>
        <a:bodyPr/>
        <a:lstStyle/>
        <a:p>
          <a:r>
            <a:rPr lang="es-ES" dirty="0" smtClean="0"/>
            <a:t>FASB-USGAAP</a:t>
          </a:r>
        </a:p>
        <a:p>
          <a:r>
            <a:rPr lang="es-ES" dirty="0" smtClean="0"/>
            <a:t>IASB-IFRS</a:t>
          </a:r>
        </a:p>
        <a:p>
          <a:r>
            <a:rPr lang="es-ES" dirty="0" smtClean="0"/>
            <a:t>IFAC-ISA</a:t>
          </a:r>
          <a:endParaRPr lang="es-ES" dirty="0"/>
        </a:p>
      </dgm:t>
    </dgm:pt>
    <dgm:pt modelId="{E311354B-4988-0C48-8396-1DFE05323B7E}" type="parTrans" cxnId="{0C03EFC7-14E5-0C4B-B7BE-E6FFD6F6A9FC}">
      <dgm:prSet/>
      <dgm:spPr/>
      <dgm:t>
        <a:bodyPr/>
        <a:lstStyle/>
        <a:p>
          <a:endParaRPr lang="es-ES"/>
        </a:p>
      </dgm:t>
    </dgm:pt>
    <dgm:pt modelId="{7300C4CD-E21C-C246-A048-B8D108B61B05}" type="sibTrans" cxnId="{0C03EFC7-14E5-0C4B-B7BE-E6FFD6F6A9FC}">
      <dgm:prSet/>
      <dgm:spPr/>
      <dgm:t>
        <a:bodyPr/>
        <a:lstStyle/>
        <a:p>
          <a:endParaRPr lang="es-ES"/>
        </a:p>
      </dgm:t>
    </dgm:pt>
    <dgm:pt modelId="{44D23548-C745-0041-A6C3-C8656BA11617}">
      <dgm:prSet phldrT="[Texto]"/>
      <dgm:spPr/>
      <dgm:t>
        <a:bodyPr/>
        <a:lstStyle/>
        <a:p>
          <a:r>
            <a:rPr lang="es-ES" dirty="0" smtClean="0"/>
            <a:t>Reacciones</a:t>
          </a:r>
          <a:endParaRPr lang="es-ES" dirty="0"/>
        </a:p>
      </dgm:t>
    </dgm:pt>
    <dgm:pt modelId="{ACADC332-4325-914A-90BE-1DBAAEE8B716}" type="parTrans" cxnId="{7CB54D67-3174-6F48-8073-319CC39702E1}">
      <dgm:prSet/>
      <dgm:spPr/>
      <dgm:t>
        <a:bodyPr/>
        <a:lstStyle/>
        <a:p>
          <a:endParaRPr lang="es-ES"/>
        </a:p>
      </dgm:t>
    </dgm:pt>
    <dgm:pt modelId="{89F1E36B-4035-F943-9252-70414A3C22E1}" type="sibTrans" cxnId="{7CB54D67-3174-6F48-8073-319CC39702E1}">
      <dgm:prSet/>
      <dgm:spPr/>
      <dgm:t>
        <a:bodyPr/>
        <a:lstStyle/>
        <a:p>
          <a:endParaRPr lang="es-ES"/>
        </a:p>
      </dgm:t>
    </dgm:pt>
    <dgm:pt modelId="{BB65A827-FA06-CC40-86E4-486322D99777}">
      <dgm:prSet phldrT="[Texto]"/>
      <dgm:spPr/>
      <dgm:t>
        <a:bodyPr/>
        <a:lstStyle/>
        <a:p>
          <a:pPr algn="l"/>
          <a:r>
            <a:rPr lang="es-ES" dirty="0" smtClean="0"/>
            <a:t>Acuerdo Norwalk</a:t>
          </a:r>
        </a:p>
        <a:p>
          <a:pPr algn="l"/>
          <a:r>
            <a:rPr lang="es-ES" dirty="0" smtClean="0"/>
            <a:t>Respaldo a Normas</a:t>
          </a:r>
        </a:p>
        <a:p>
          <a:pPr algn="l"/>
          <a:r>
            <a:rPr lang="es-ES" dirty="0" smtClean="0"/>
            <a:t> Internacionales de Auditoría</a:t>
          </a:r>
          <a:endParaRPr lang="es-ES" dirty="0"/>
        </a:p>
      </dgm:t>
    </dgm:pt>
    <dgm:pt modelId="{3D3F3BE4-CF17-2141-B72F-832F7B0D3636}" type="parTrans" cxnId="{A9BD3B51-A1E0-2245-B39E-8052EF434CDA}">
      <dgm:prSet/>
      <dgm:spPr/>
      <dgm:t>
        <a:bodyPr/>
        <a:lstStyle/>
        <a:p>
          <a:endParaRPr lang="es-ES"/>
        </a:p>
      </dgm:t>
    </dgm:pt>
    <dgm:pt modelId="{28E064AA-7092-AD41-8CC5-BFE454AA1EF6}" type="sibTrans" cxnId="{A9BD3B51-A1E0-2245-B39E-8052EF434CDA}">
      <dgm:prSet/>
      <dgm:spPr/>
      <dgm:t>
        <a:bodyPr/>
        <a:lstStyle/>
        <a:p>
          <a:endParaRPr lang="es-ES"/>
        </a:p>
      </dgm:t>
    </dgm:pt>
    <dgm:pt modelId="{7B2B3FB6-E3FE-5347-A1AE-E314D5A81B46}">
      <dgm:prSet phldrT="[Texto]"/>
      <dgm:spPr/>
      <dgm:t>
        <a:bodyPr/>
        <a:lstStyle/>
        <a:p>
          <a:r>
            <a:rPr lang="es-ES" dirty="0" smtClean="0"/>
            <a:t>Soluciones</a:t>
          </a:r>
          <a:endParaRPr lang="es-ES" dirty="0"/>
        </a:p>
      </dgm:t>
    </dgm:pt>
    <dgm:pt modelId="{27513D99-A0AE-C245-8311-9982897C918B}" type="parTrans" cxnId="{15C675C5-392B-6A42-97C2-E8DFA8AECA6A}">
      <dgm:prSet/>
      <dgm:spPr/>
      <dgm:t>
        <a:bodyPr/>
        <a:lstStyle/>
        <a:p>
          <a:endParaRPr lang="es-ES"/>
        </a:p>
      </dgm:t>
    </dgm:pt>
    <dgm:pt modelId="{626727F6-3EA1-394D-A17C-9E52EE606C2D}" type="sibTrans" cxnId="{15C675C5-392B-6A42-97C2-E8DFA8AECA6A}">
      <dgm:prSet/>
      <dgm:spPr/>
      <dgm:t>
        <a:bodyPr/>
        <a:lstStyle/>
        <a:p>
          <a:endParaRPr lang="es-ES"/>
        </a:p>
      </dgm:t>
    </dgm:pt>
    <dgm:pt modelId="{D0AA82A6-68F5-1544-9B8D-99F750C7881A}" type="pres">
      <dgm:prSet presAssocID="{F39C20FF-ADC2-0148-AA28-08A14FF7E23F}" presName="rootnode" presStyleCnt="0">
        <dgm:presLayoutVars>
          <dgm:chMax/>
          <dgm:chPref/>
          <dgm:dir/>
          <dgm:animLvl val="lvl"/>
        </dgm:presLayoutVars>
      </dgm:prSet>
      <dgm:spPr/>
      <dgm:t>
        <a:bodyPr/>
        <a:lstStyle/>
        <a:p>
          <a:endParaRPr lang="es-ES"/>
        </a:p>
      </dgm:t>
    </dgm:pt>
    <dgm:pt modelId="{C1D77A19-B6DC-7245-8FF7-035DC554AC8B}" type="pres">
      <dgm:prSet presAssocID="{A38CA1A5-1134-A14C-84C2-824E7818B883}" presName="composite" presStyleCnt="0"/>
      <dgm:spPr/>
    </dgm:pt>
    <dgm:pt modelId="{D5C1729B-8C3D-8B4C-A1DF-19AEF2C4373E}" type="pres">
      <dgm:prSet presAssocID="{A38CA1A5-1134-A14C-84C2-824E7818B883}" presName="bentUpArrow1" presStyleLbl="alignImgPlace1" presStyleIdx="0" presStyleCnt="2"/>
      <dgm:spPr/>
    </dgm:pt>
    <dgm:pt modelId="{F7DE6336-4E43-B447-BBF9-295B586A8CC7}" type="pres">
      <dgm:prSet presAssocID="{A38CA1A5-1134-A14C-84C2-824E7818B883}" presName="ParentText" presStyleLbl="node1" presStyleIdx="0" presStyleCnt="3" custScaleX="149897">
        <dgm:presLayoutVars>
          <dgm:chMax val="1"/>
          <dgm:chPref val="1"/>
          <dgm:bulletEnabled val="1"/>
        </dgm:presLayoutVars>
      </dgm:prSet>
      <dgm:spPr/>
      <dgm:t>
        <a:bodyPr/>
        <a:lstStyle/>
        <a:p>
          <a:endParaRPr lang="es-ES"/>
        </a:p>
      </dgm:t>
    </dgm:pt>
    <dgm:pt modelId="{4202B0EC-AA98-324C-B0F0-F2E04C142458}" type="pres">
      <dgm:prSet presAssocID="{A38CA1A5-1134-A14C-84C2-824E7818B883}" presName="ChildText" presStyleLbl="revTx" presStyleIdx="0" presStyleCnt="3" custLinFactNeighborX="43336">
        <dgm:presLayoutVars>
          <dgm:chMax val="0"/>
          <dgm:chPref val="0"/>
          <dgm:bulletEnabled val="1"/>
        </dgm:presLayoutVars>
      </dgm:prSet>
      <dgm:spPr/>
      <dgm:t>
        <a:bodyPr/>
        <a:lstStyle/>
        <a:p>
          <a:endParaRPr lang="es-ES"/>
        </a:p>
      </dgm:t>
    </dgm:pt>
    <dgm:pt modelId="{6E5B9AA2-4310-4447-939E-34989D81A873}" type="pres">
      <dgm:prSet presAssocID="{B4966778-55C5-E448-96CA-8E1F2137CDBF}" presName="sibTrans" presStyleCnt="0"/>
      <dgm:spPr/>
    </dgm:pt>
    <dgm:pt modelId="{100890D8-C7B7-5448-A358-ECEA2C082310}" type="pres">
      <dgm:prSet presAssocID="{22B25B41-C21D-3542-B623-0F87F48E1B0F}" presName="composite" presStyleCnt="0"/>
      <dgm:spPr/>
    </dgm:pt>
    <dgm:pt modelId="{1AFCC552-A937-7242-8CA9-F73759017AD0}" type="pres">
      <dgm:prSet presAssocID="{22B25B41-C21D-3542-B623-0F87F48E1B0F}" presName="bentUpArrow1" presStyleLbl="alignImgPlace1" presStyleIdx="1" presStyleCnt="2"/>
      <dgm:spPr/>
    </dgm:pt>
    <dgm:pt modelId="{D99989D3-1E66-9342-9510-11EFF6C1BD3F}" type="pres">
      <dgm:prSet presAssocID="{22B25B41-C21D-3542-B623-0F87F48E1B0F}" presName="ParentText" presStyleLbl="node1" presStyleIdx="1" presStyleCnt="3">
        <dgm:presLayoutVars>
          <dgm:chMax val="1"/>
          <dgm:chPref val="1"/>
          <dgm:bulletEnabled val="1"/>
        </dgm:presLayoutVars>
      </dgm:prSet>
      <dgm:spPr/>
      <dgm:t>
        <a:bodyPr/>
        <a:lstStyle/>
        <a:p>
          <a:endParaRPr lang="es-ES"/>
        </a:p>
      </dgm:t>
    </dgm:pt>
    <dgm:pt modelId="{747C35AC-9C21-4249-9DAF-ABB545C9EC73}" type="pres">
      <dgm:prSet presAssocID="{22B25B41-C21D-3542-B623-0F87F48E1B0F}" presName="ChildText" presStyleLbl="revTx" presStyleIdx="1" presStyleCnt="3">
        <dgm:presLayoutVars>
          <dgm:chMax val="0"/>
          <dgm:chPref val="0"/>
          <dgm:bulletEnabled val="1"/>
        </dgm:presLayoutVars>
      </dgm:prSet>
      <dgm:spPr/>
      <dgm:t>
        <a:bodyPr/>
        <a:lstStyle/>
        <a:p>
          <a:endParaRPr lang="es-ES"/>
        </a:p>
      </dgm:t>
    </dgm:pt>
    <dgm:pt modelId="{B6A9E02A-946B-F647-87CC-800112C361E8}" type="pres">
      <dgm:prSet presAssocID="{7300C4CD-E21C-C246-A048-B8D108B61B05}" presName="sibTrans" presStyleCnt="0"/>
      <dgm:spPr/>
    </dgm:pt>
    <dgm:pt modelId="{6C3C5ADA-ADDC-0747-91DD-CFD9D027E7C3}" type="pres">
      <dgm:prSet presAssocID="{BB65A827-FA06-CC40-86E4-486322D99777}" presName="composite" presStyleCnt="0"/>
      <dgm:spPr/>
    </dgm:pt>
    <dgm:pt modelId="{C3FAAEF7-F12E-E74B-A4A4-5093881D386D}" type="pres">
      <dgm:prSet presAssocID="{BB65A827-FA06-CC40-86E4-486322D99777}" presName="ParentText" presStyleLbl="node1" presStyleIdx="2" presStyleCnt="3" custScaleX="137663" custScaleY="132585" custLinFactNeighborX="-66493">
        <dgm:presLayoutVars>
          <dgm:chMax val="1"/>
          <dgm:chPref val="1"/>
          <dgm:bulletEnabled val="1"/>
        </dgm:presLayoutVars>
      </dgm:prSet>
      <dgm:spPr/>
      <dgm:t>
        <a:bodyPr/>
        <a:lstStyle/>
        <a:p>
          <a:endParaRPr lang="es-ES"/>
        </a:p>
      </dgm:t>
    </dgm:pt>
    <dgm:pt modelId="{12C9D97E-407A-AC44-9A3A-BB0ED5470C0A}" type="pres">
      <dgm:prSet presAssocID="{BB65A827-FA06-CC40-86E4-486322D99777}" presName="FinalChildText" presStyleLbl="revTx" presStyleIdx="2" presStyleCnt="3" custLinFactNeighborX="-73038" custLinFactNeighborY="109">
        <dgm:presLayoutVars>
          <dgm:chMax val="0"/>
          <dgm:chPref val="0"/>
          <dgm:bulletEnabled val="1"/>
        </dgm:presLayoutVars>
      </dgm:prSet>
      <dgm:spPr/>
      <dgm:t>
        <a:bodyPr/>
        <a:lstStyle/>
        <a:p>
          <a:endParaRPr lang="es-ES"/>
        </a:p>
      </dgm:t>
    </dgm:pt>
  </dgm:ptLst>
  <dgm:cxnLst>
    <dgm:cxn modelId="{F25BD9B8-44D1-244E-BD3F-23BC21B81EDE}" type="presOf" srcId="{44D23548-C745-0041-A6C3-C8656BA11617}" destId="{747C35AC-9C21-4249-9DAF-ABB545C9EC73}" srcOrd="0" destOrd="0" presId="urn:microsoft.com/office/officeart/2005/8/layout/StepDownProcess"/>
    <dgm:cxn modelId="{2CB4FDA9-B347-6849-B8B5-A48CCB06F314}" type="presOf" srcId="{22B25B41-C21D-3542-B623-0F87F48E1B0F}" destId="{D99989D3-1E66-9342-9510-11EFF6C1BD3F}" srcOrd="0" destOrd="0" presId="urn:microsoft.com/office/officeart/2005/8/layout/StepDownProcess"/>
    <dgm:cxn modelId="{05C4492A-B9FD-1E4A-A6AD-A828BA80BA7A}" type="presOf" srcId="{BB65A827-FA06-CC40-86E4-486322D99777}" destId="{C3FAAEF7-F12E-E74B-A4A4-5093881D386D}" srcOrd="0" destOrd="0" presId="urn:microsoft.com/office/officeart/2005/8/layout/StepDownProcess"/>
    <dgm:cxn modelId="{171C2360-D882-7640-8D78-DC42258B3B2E}" type="presOf" srcId="{1F7D9D6D-57D6-344B-81D1-F1422EA1BBC8}" destId="{4202B0EC-AA98-324C-B0F0-F2E04C142458}" srcOrd="0" destOrd="0" presId="urn:microsoft.com/office/officeart/2005/8/layout/StepDownProcess"/>
    <dgm:cxn modelId="{BD0D1C39-18CC-6F4E-8195-6CB62BDD576B}" type="presOf" srcId="{A38CA1A5-1134-A14C-84C2-824E7818B883}" destId="{F7DE6336-4E43-B447-BBF9-295B586A8CC7}" srcOrd="0" destOrd="0" presId="urn:microsoft.com/office/officeart/2005/8/layout/StepDownProcess"/>
    <dgm:cxn modelId="{AE90DA2D-CD8D-4D4C-8EA6-7A824F2D4CBC}" type="presOf" srcId="{F39C20FF-ADC2-0148-AA28-08A14FF7E23F}" destId="{D0AA82A6-68F5-1544-9B8D-99F750C7881A}" srcOrd="0" destOrd="0" presId="urn:microsoft.com/office/officeart/2005/8/layout/StepDownProcess"/>
    <dgm:cxn modelId="{15C675C5-392B-6A42-97C2-E8DFA8AECA6A}" srcId="{BB65A827-FA06-CC40-86E4-486322D99777}" destId="{7B2B3FB6-E3FE-5347-A1AE-E314D5A81B46}" srcOrd="0" destOrd="0" parTransId="{27513D99-A0AE-C245-8311-9982897C918B}" sibTransId="{626727F6-3EA1-394D-A17C-9E52EE606C2D}"/>
    <dgm:cxn modelId="{0C03EFC7-14E5-0C4B-B7BE-E6FFD6F6A9FC}" srcId="{F39C20FF-ADC2-0148-AA28-08A14FF7E23F}" destId="{22B25B41-C21D-3542-B623-0F87F48E1B0F}" srcOrd="1" destOrd="0" parTransId="{E311354B-4988-0C48-8396-1DFE05323B7E}" sibTransId="{7300C4CD-E21C-C246-A048-B8D108B61B05}"/>
    <dgm:cxn modelId="{A9BD3B51-A1E0-2245-B39E-8052EF434CDA}" srcId="{F39C20FF-ADC2-0148-AA28-08A14FF7E23F}" destId="{BB65A827-FA06-CC40-86E4-486322D99777}" srcOrd="2" destOrd="0" parTransId="{3D3F3BE4-CF17-2141-B72F-832F7B0D3636}" sibTransId="{28E064AA-7092-AD41-8CC5-BFE454AA1EF6}"/>
    <dgm:cxn modelId="{24029EC9-1BE9-5341-B4DF-C2EB26A7FA2C}" srcId="{F39C20FF-ADC2-0148-AA28-08A14FF7E23F}" destId="{A38CA1A5-1134-A14C-84C2-824E7818B883}" srcOrd="0" destOrd="0" parTransId="{33570216-0B91-BC42-AFBD-266D07F7E12B}" sibTransId="{B4966778-55C5-E448-96CA-8E1F2137CDBF}"/>
    <dgm:cxn modelId="{E12C393A-30C5-C44C-8BBD-A6161A870BDF}" type="presOf" srcId="{7B2B3FB6-E3FE-5347-A1AE-E314D5A81B46}" destId="{12C9D97E-407A-AC44-9A3A-BB0ED5470C0A}" srcOrd="0" destOrd="0" presId="urn:microsoft.com/office/officeart/2005/8/layout/StepDownProcess"/>
    <dgm:cxn modelId="{7CB54D67-3174-6F48-8073-319CC39702E1}" srcId="{22B25B41-C21D-3542-B623-0F87F48E1B0F}" destId="{44D23548-C745-0041-A6C3-C8656BA11617}" srcOrd="0" destOrd="0" parTransId="{ACADC332-4325-914A-90BE-1DBAAEE8B716}" sibTransId="{89F1E36B-4035-F943-9252-70414A3C22E1}"/>
    <dgm:cxn modelId="{AFB1F469-CBAE-4E49-9217-FA66EF90CFC1}" srcId="{A38CA1A5-1134-A14C-84C2-824E7818B883}" destId="{1F7D9D6D-57D6-344B-81D1-F1422EA1BBC8}" srcOrd="0" destOrd="0" parTransId="{DAF66828-DCC4-224D-848F-DC97B67E3A29}" sibTransId="{F2A60303-0000-B643-A6D7-A5FBBF42657C}"/>
    <dgm:cxn modelId="{C8F21268-7270-E446-ABDA-E2C5E09FE9AA}" type="presParOf" srcId="{D0AA82A6-68F5-1544-9B8D-99F750C7881A}" destId="{C1D77A19-B6DC-7245-8FF7-035DC554AC8B}" srcOrd="0" destOrd="0" presId="urn:microsoft.com/office/officeart/2005/8/layout/StepDownProcess"/>
    <dgm:cxn modelId="{7688F6BA-F791-BB4D-B395-77C6212B0A60}" type="presParOf" srcId="{C1D77A19-B6DC-7245-8FF7-035DC554AC8B}" destId="{D5C1729B-8C3D-8B4C-A1DF-19AEF2C4373E}" srcOrd="0" destOrd="0" presId="urn:microsoft.com/office/officeart/2005/8/layout/StepDownProcess"/>
    <dgm:cxn modelId="{CA571FDF-1693-E34A-8C76-1DCEAA9186C0}" type="presParOf" srcId="{C1D77A19-B6DC-7245-8FF7-035DC554AC8B}" destId="{F7DE6336-4E43-B447-BBF9-295B586A8CC7}" srcOrd="1" destOrd="0" presId="urn:microsoft.com/office/officeart/2005/8/layout/StepDownProcess"/>
    <dgm:cxn modelId="{464D2647-E274-434B-8CC6-F0D9D76D9675}" type="presParOf" srcId="{C1D77A19-B6DC-7245-8FF7-035DC554AC8B}" destId="{4202B0EC-AA98-324C-B0F0-F2E04C142458}" srcOrd="2" destOrd="0" presId="urn:microsoft.com/office/officeart/2005/8/layout/StepDownProcess"/>
    <dgm:cxn modelId="{CFF933F9-498C-804B-971A-F1645B150DFA}" type="presParOf" srcId="{D0AA82A6-68F5-1544-9B8D-99F750C7881A}" destId="{6E5B9AA2-4310-4447-939E-34989D81A873}" srcOrd="1" destOrd="0" presId="urn:microsoft.com/office/officeart/2005/8/layout/StepDownProcess"/>
    <dgm:cxn modelId="{03CA3A5B-8148-A141-BBE6-149BC1589EEF}" type="presParOf" srcId="{D0AA82A6-68F5-1544-9B8D-99F750C7881A}" destId="{100890D8-C7B7-5448-A358-ECEA2C082310}" srcOrd="2" destOrd="0" presId="urn:microsoft.com/office/officeart/2005/8/layout/StepDownProcess"/>
    <dgm:cxn modelId="{A943AD50-2E03-544A-9F23-F9BC2DADA094}" type="presParOf" srcId="{100890D8-C7B7-5448-A358-ECEA2C082310}" destId="{1AFCC552-A937-7242-8CA9-F73759017AD0}" srcOrd="0" destOrd="0" presId="urn:microsoft.com/office/officeart/2005/8/layout/StepDownProcess"/>
    <dgm:cxn modelId="{54506E1F-1911-0045-8F54-A71B814B9B58}" type="presParOf" srcId="{100890D8-C7B7-5448-A358-ECEA2C082310}" destId="{D99989D3-1E66-9342-9510-11EFF6C1BD3F}" srcOrd="1" destOrd="0" presId="urn:microsoft.com/office/officeart/2005/8/layout/StepDownProcess"/>
    <dgm:cxn modelId="{AFDBD24A-74D9-494F-83EB-16168980C693}" type="presParOf" srcId="{100890D8-C7B7-5448-A358-ECEA2C082310}" destId="{747C35AC-9C21-4249-9DAF-ABB545C9EC73}" srcOrd="2" destOrd="0" presId="urn:microsoft.com/office/officeart/2005/8/layout/StepDownProcess"/>
    <dgm:cxn modelId="{10DF8C45-3797-D14B-B2CB-58390DA907E8}" type="presParOf" srcId="{D0AA82A6-68F5-1544-9B8D-99F750C7881A}" destId="{B6A9E02A-946B-F647-87CC-800112C361E8}" srcOrd="3" destOrd="0" presId="urn:microsoft.com/office/officeart/2005/8/layout/StepDownProcess"/>
    <dgm:cxn modelId="{18039FF2-1435-BA49-88C6-70425C1F0343}" type="presParOf" srcId="{D0AA82A6-68F5-1544-9B8D-99F750C7881A}" destId="{6C3C5ADA-ADDC-0747-91DD-CFD9D027E7C3}" srcOrd="4" destOrd="0" presId="urn:microsoft.com/office/officeart/2005/8/layout/StepDownProcess"/>
    <dgm:cxn modelId="{33BC9144-868D-B147-8DB6-6870E0CAC7D8}" type="presParOf" srcId="{6C3C5ADA-ADDC-0747-91DD-CFD9D027E7C3}" destId="{C3FAAEF7-F12E-E74B-A4A4-5093881D386D}" srcOrd="0" destOrd="0" presId="urn:microsoft.com/office/officeart/2005/8/layout/StepDownProcess"/>
    <dgm:cxn modelId="{AE8A4405-277B-AE4F-9747-FE2C2C2E0A08}" type="presParOf" srcId="{6C3C5ADA-ADDC-0747-91DD-CFD9D027E7C3}" destId="{12C9D97E-407A-AC44-9A3A-BB0ED5470C0A}" srcOrd="1" destOrd="0" presId="urn:microsoft.com/office/officeart/2005/8/layout/StepDown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16ED551-35FA-2742-88DB-C2CDD38A9CA8}"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s-ES"/>
        </a:p>
      </dgm:t>
    </dgm:pt>
    <dgm:pt modelId="{BDFBB4A2-32C2-7941-8C91-E8E1B21DD49C}">
      <dgm:prSet phldrT="[Texto]"/>
      <dgm:spPr/>
      <dgm:t>
        <a:bodyPr/>
        <a:lstStyle/>
        <a:p>
          <a:r>
            <a:rPr lang="es-ES" dirty="0" smtClean="0"/>
            <a:t>Dirección</a:t>
          </a:r>
          <a:endParaRPr lang="es-ES" dirty="0"/>
        </a:p>
      </dgm:t>
    </dgm:pt>
    <dgm:pt modelId="{A9E20D25-37CE-6D48-A50F-E12696DF36C6}" type="parTrans" cxnId="{3B8419E1-D6C2-7744-9133-59E1749C54C4}">
      <dgm:prSet/>
      <dgm:spPr/>
      <dgm:t>
        <a:bodyPr/>
        <a:lstStyle/>
        <a:p>
          <a:endParaRPr lang="es-ES"/>
        </a:p>
      </dgm:t>
    </dgm:pt>
    <dgm:pt modelId="{9DC3E508-FA35-E24D-82B8-5FB213BFD47E}" type="sibTrans" cxnId="{3B8419E1-D6C2-7744-9133-59E1749C54C4}">
      <dgm:prSet/>
      <dgm:spPr/>
      <dgm:t>
        <a:bodyPr/>
        <a:lstStyle/>
        <a:p>
          <a:endParaRPr lang="es-ES"/>
        </a:p>
      </dgm:t>
    </dgm:pt>
    <dgm:pt modelId="{8E31FF5A-A1F7-DD46-903A-BD54C15941EC}">
      <dgm:prSet phldrT="[Texto]"/>
      <dgm:spPr/>
      <dgm:t>
        <a:bodyPr/>
        <a:lstStyle/>
        <a:p>
          <a:r>
            <a:rPr lang="es-ES" dirty="0" smtClean="0"/>
            <a:t>Fiscalización</a:t>
          </a:r>
          <a:endParaRPr lang="es-ES" dirty="0"/>
        </a:p>
      </dgm:t>
    </dgm:pt>
    <dgm:pt modelId="{B016B822-AE6F-0A43-8984-281B9CE1C27C}" type="parTrans" cxnId="{DDF15DFA-9EF0-7443-8FF2-86387D41B9B0}">
      <dgm:prSet/>
      <dgm:spPr/>
      <dgm:t>
        <a:bodyPr/>
        <a:lstStyle/>
        <a:p>
          <a:endParaRPr lang="es-ES"/>
        </a:p>
      </dgm:t>
    </dgm:pt>
    <dgm:pt modelId="{03DE7279-69B3-304C-98C2-3D72EC2EC3B7}" type="sibTrans" cxnId="{DDF15DFA-9EF0-7443-8FF2-86387D41B9B0}">
      <dgm:prSet/>
      <dgm:spPr/>
      <dgm:t>
        <a:bodyPr/>
        <a:lstStyle/>
        <a:p>
          <a:endParaRPr lang="es-ES"/>
        </a:p>
      </dgm:t>
    </dgm:pt>
    <dgm:pt modelId="{11B06658-3AFB-7D40-98A9-162D7491273F}">
      <dgm:prSet phldrT="[Texto]"/>
      <dgm:spPr/>
      <dgm:t>
        <a:bodyPr/>
        <a:lstStyle/>
        <a:p>
          <a:r>
            <a:rPr lang="es-ES" dirty="0" smtClean="0"/>
            <a:t>Supervisión</a:t>
          </a:r>
          <a:endParaRPr lang="es-ES" dirty="0"/>
        </a:p>
      </dgm:t>
    </dgm:pt>
    <dgm:pt modelId="{32DCE54C-B798-1B43-9447-CFA75F994EA8}" type="parTrans" cxnId="{052D128A-76C6-2348-9D2F-432562FB6EBC}">
      <dgm:prSet/>
      <dgm:spPr/>
      <dgm:t>
        <a:bodyPr/>
        <a:lstStyle/>
        <a:p>
          <a:endParaRPr lang="es-ES"/>
        </a:p>
      </dgm:t>
    </dgm:pt>
    <dgm:pt modelId="{1203BE7E-8186-4A42-AC21-04F7611521CA}" type="sibTrans" cxnId="{052D128A-76C6-2348-9D2F-432562FB6EBC}">
      <dgm:prSet/>
      <dgm:spPr/>
      <dgm:t>
        <a:bodyPr/>
        <a:lstStyle/>
        <a:p>
          <a:endParaRPr lang="es-ES"/>
        </a:p>
      </dgm:t>
    </dgm:pt>
    <dgm:pt modelId="{1D1B257A-7D2E-4A4A-9D84-8EE98EE4AAD6}">
      <dgm:prSet phldrT="[Texto]"/>
      <dgm:spPr/>
      <dgm:t>
        <a:bodyPr/>
        <a:lstStyle/>
        <a:p>
          <a:r>
            <a:rPr lang="es-ES" dirty="0" smtClean="0"/>
            <a:t>Inversión</a:t>
          </a:r>
          <a:endParaRPr lang="es-ES" dirty="0"/>
        </a:p>
      </dgm:t>
    </dgm:pt>
    <dgm:pt modelId="{32DF809A-22BB-1744-97FF-EB7F53F3B2EB}" type="parTrans" cxnId="{4B46160A-2D67-A14E-87D7-8DED9C4526F0}">
      <dgm:prSet/>
      <dgm:spPr/>
      <dgm:t>
        <a:bodyPr/>
        <a:lstStyle/>
        <a:p>
          <a:endParaRPr lang="es-ES"/>
        </a:p>
      </dgm:t>
    </dgm:pt>
    <dgm:pt modelId="{588BAC79-D16F-7744-ABF5-74BA7E138C38}" type="sibTrans" cxnId="{4B46160A-2D67-A14E-87D7-8DED9C4526F0}">
      <dgm:prSet/>
      <dgm:spPr/>
      <dgm:t>
        <a:bodyPr/>
        <a:lstStyle/>
        <a:p>
          <a:endParaRPr lang="es-ES"/>
        </a:p>
      </dgm:t>
    </dgm:pt>
    <dgm:pt modelId="{26EE2CCC-7D63-8F47-96C2-83AD53F68DDE}" type="pres">
      <dgm:prSet presAssocID="{C16ED551-35FA-2742-88DB-C2CDD38A9CA8}" presName="Name0" presStyleCnt="0">
        <dgm:presLayoutVars>
          <dgm:dir/>
          <dgm:resizeHandles val="exact"/>
        </dgm:presLayoutVars>
      </dgm:prSet>
      <dgm:spPr/>
      <dgm:t>
        <a:bodyPr/>
        <a:lstStyle/>
        <a:p>
          <a:endParaRPr lang="es-ES"/>
        </a:p>
      </dgm:t>
    </dgm:pt>
    <dgm:pt modelId="{F0D41212-7DD5-F94A-B4D3-5867B9F89DEA}" type="pres">
      <dgm:prSet presAssocID="{C16ED551-35FA-2742-88DB-C2CDD38A9CA8}" presName="cycle" presStyleCnt="0"/>
      <dgm:spPr/>
    </dgm:pt>
    <dgm:pt modelId="{D52A0A16-6184-CC4A-924D-554B2F50BED8}" type="pres">
      <dgm:prSet presAssocID="{BDFBB4A2-32C2-7941-8C91-E8E1B21DD49C}" presName="nodeFirstNode" presStyleLbl="node1" presStyleIdx="0" presStyleCnt="4">
        <dgm:presLayoutVars>
          <dgm:bulletEnabled val="1"/>
        </dgm:presLayoutVars>
      </dgm:prSet>
      <dgm:spPr/>
      <dgm:t>
        <a:bodyPr/>
        <a:lstStyle/>
        <a:p>
          <a:endParaRPr lang="es-ES"/>
        </a:p>
      </dgm:t>
    </dgm:pt>
    <dgm:pt modelId="{BC3D611D-F750-6546-BB4A-20B647D9CCD3}" type="pres">
      <dgm:prSet presAssocID="{9DC3E508-FA35-E24D-82B8-5FB213BFD47E}" presName="sibTransFirstNode" presStyleLbl="bgShp" presStyleIdx="0" presStyleCnt="1"/>
      <dgm:spPr/>
      <dgm:t>
        <a:bodyPr/>
        <a:lstStyle/>
        <a:p>
          <a:endParaRPr lang="es-ES"/>
        </a:p>
      </dgm:t>
    </dgm:pt>
    <dgm:pt modelId="{74C2209F-FFD8-174D-A577-E35A2193D63B}" type="pres">
      <dgm:prSet presAssocID="{1D1B257A-7D2E-4A4A-9D84-8EE98EE4AAD6}" presName="nodeFollowingNodes" presStyleLbl="node1" presStyleIdx="1" presStyleCnt="4">
        <dgm:presLayoutVars>
          <dgm:bulletEnabled val="1"/>
        </dgm:presLayoutVars>
      </dgm:prSet>
      <dgm:spPr/>
      <dgm:t>
        <a:bodyPr/>
        <a:lstStyle/>
        <a:p>
          <a:endParaRPr lang="es-ES"/>
        </a:p>
      </dgm:t>
    </dgm:pt>
    <dgm:pt modelId="{18D15C25-1853-9E4A-8DA4-A1B18BF7C258}" type="pres">
      <dgm:prSet presAssocID="{8E31FF5A-A1F7-DD46-903A-BD54C15941EC}" presName="nodeFollowingNodes" presStyleLbl="node1" presStyleIdx="2" presStyleCnt="4">
        <dgm:presLayoutVars>
          <dgm:bulletEnabled val="1"/>
        </dgm:presLayoutVars>
      </dgm:prSet>
      <dgm:spPr/>
      <dgm:t>
        <a:bodyPr/>
        <a:lstStyle/>
        <a:p>
          <a:endParaRPr lang="es-ES"/>
        </a:p>
      </dgm:t>
    </dgm:pt>
    <dgm:pt modelId="{C8FE9321-927F-3B4F-BC05-947D2DC9741E}" type="pres">
      <dgm:prSet presAssocID="{11B06658-3AFB-7D40-98A9-162D7491273F}" presName="nodeFollowingNodes" presStyleLbl="node1" presStyleIdx="3" presStyleCnt="4">
        <dgm:presLayoutVars>
          <dgm:bulletEnabled val="1"/>
        </dgm:presLayoutVars>
      </dgm:prSet>
      <dgm:spPr/>
      <dgm:t>
        <a:bodyPr/>
        <a:lstStyle/>
        <a:p>
          <a:endParaRPr lang="es-ES"/>
        </a:p>
      </dgm:t>
    </dgm:pt>
  </dgm:ptLst>
  <dgm:cxnLst>
    <dgm:cxn modelId="{017CE5E6-F805-B14B-99FD-17FA771DA844}" type="presOf" srcId="{9DC3E508-FA35-E24D-82B8-5FB213BFD47E}" destId="{BC3D611D-F750-6546-BB4A-20B647D9CCD3}" srcOrd="0" destOrd="0" presId="urn:microsoft.com/office/officeart/2005/8/layout/cycle3"/>
    <dgm:cxn modelId="{3E2A9041-D2EC-7049-8134-456DAAA032C1}" type="presOf" srcId="{C16ED551-35FA-2742-88DB-C2CDD38A9CA8}" destId="{26EE2CCC-7D63-8F47-96C2-83AD53F68DDE}" srcOrd="0" destOrd="0" presId="urn:microsoft.com/office/officeart/2005/8/layout/cycle3"/>
    <dgm:cxn modelId="{50AEBBC6-8C00-F342-A3A0-B6FECC9970BF}" type="presOf" srcId="{8E31FF5A-A1F7-DD46-903A-BD54C15941EC}" destId="{18D15C25-1853-9E4A-8DA4-A1B18BF7C258}" srcOrd="0" destOrd="0" presId="urn:microsoft.com/office/officeart/2005/8/layout/cycle3"/>
    <dgm:cxn modelId="{3B8419E1-D6C2-7744-9133-59E1749C54C4}" srcId="{C16ED551-35FA-2742-88DB-C2CDD38A9CA8}" destId="{BDFBB4A2-32C2-7941-8C91-E8E1B21DD49C}" srcOrd="0" destOrd="0" parTransId="{A9E20D25-37CE-6D48-A50F-E12696DF36C6}" sibTransId="{9DC3E508-FA35-E24D-82B8-5FB213BFD47E}"/>
    <dgm:cxn modelId="{3B2CBDB8-6BEF-2D4F-9369-6417FF8587E8}" type="presOf" srcId="{1D1B257A-7D2E-4A4A-9D84-8EE98EE4AAD6}" destId="{74C2209F-FFD8-174D-A577-E35A2193D63B}" srcOrd="0" destOrd="0" presId="urn:microsoft.com/office/officeart/2005/8/layout/cycle3"/>
    <dgm:cxn modelId="{052D128A-76C6-2348-9D2F-432562FB6EBC}" srcId="{C16ED551-35FA-2742-88DB-C2CDD38A9CA8}" destId="{11B06658-3AFB-7D40-98A9-162D7491273F}" srcOrd="3" destOrd="0" parTransId="{32DCE54C-B798-1B43-9447-CFA75F994EA8}" sibTransId="{1203BE7E-8186-4A42-AC21-04F7611521CA}"/>
    <dgm:cxn modelId="{ADBD4748-B21D-5040-B23C-B1FB28E488FC}" type="presOf" srcId="{11B06658-3AFB-7D40-98A9-162D7491273F}" destId="{C8FE9321-927F-3B4F-BC05-947D2DC9741E}" srcOrd="0" destOrd="0" presId="urn:microsoft.com/office/officeart/2005/8/layout/cycle3"/>
    <dgm:cxn modelId="{4B46160A-2D67-A14E-87D7-8DED9C4526F0}" srcId="{C16ED551-35FA-2742-88DB-C2CDD38A9CA8}" destId="{1D1B257A-7D2E-4A4A-9D84-8EE98EE4AAD6}" srcOrd="1" destOrd="0" parTransId="{32DF809A-22BB-1744-97FF-EB7F53F3B2EB}" sibTransId="{588BAC79-D16F-7744-ABF5-74BA7E138C38}"/>
    <dgm:cxn modelId="{DDF15DFA-9EF0-7443-8FF2-86387D41B9B0}" srcId="{C16ED551-35FA-2742-88DB-C2CDD38A9CA8}" destId="{8E31FF5A-A1F7-DD46-903A-BD54C15941EC}" srcOrd="2" destOrd="0" parTransId="{B016B822-AE6F-0A43-8984-281B9CE1C27C}" sibTransId="{03DE7279-69B3-304C-98C2-3D72EC2EC3B7}"/>
    <dgm:cxn modelId="{A6E6C8F8-106C-8F48-882B-EC71A0E0971C}" type="presOf" srcId="{BDFBB4A2-32C2-7941-8C91-E8E1B21DD49C}" destId="{D52A0A16-6184-CC4A-924D-554B2F50BED8}" srcOrd="0" destOrd="0" presId="urn:microsoft.com/office/officeart/2005/8/layout/cycle3"/>
    <dgm:cxn modelId="{4A144A04-BD72-8C4B-B8C7-F4E61D8560A6}" type="presParOf" srcId="{26EE2CCC-7D63-8F47-96C2-83AD53F68DDE}" destId="{F0D41212-7DD5-F94A-B4D3-5867B9F89DEA}" srcOrd="0" destOrd="0" presId="urn:microsoft.com/office/officeart/2005/8/layout/cycle3"/>
    <dgm:cxn modelId="{DD1A4C96-59B1-7D4C-BB6D-D478DA24B90B}" type="presParOf" srcId="{F0D41212-7DD5-F94A-B4D3-5867B9F89DEA}" destId="{D52A0A16-6184-CC4A-924D-554B2F50BED8}" srcOrd="0" destOrd="0" presId="urn:microsoft.com/office/officeart/2005/8/layout/cycle3"/>
    <dgm:cxn modelId="{8A0128C4-C615-7B4A-93D4-7F7F7200FE24}" type="presParOf" srcId="{F0D41212-7DD5-F94A-B4D3-5867B9F89DEA}" destId="{BC3D611D-F750-6546-BB4A-20B647D9CCD3}" srcOrd="1" destOrd="0" presId="urn:microsoft.com/office/officeart/2005/8/layout/cycle3"/>
    <dgm:cxn modelId="{6A4FA18F-687C-664A-A155-12FF158B7C5D}" type="presParOf" srcId="{F0D41212-7DD5-F94A-B4D3-5867B9F89DEA}" destId="{74C2209F-FFD8-174D-A577-E35A2193D63B}" srcOrd="2" destOrd="0" presId="urn:microsoft.com/office/officeart/2005/8/layout/cycle3"/>
    <dgm:cxn modelId="{619124BB-299C-C84F-94D3-BB9966AF5852}" type="presParOf" srcId="{F0D41212-7DD5-F94A-B4D3-5867B9F89DEA}" destId="{18D15C25-1853-9E4A-8DA4-A1B18BF7C258}" srcOrd="3" destOrd="0" presId="urn:microsoft.com/office/officeart/2005/8/layout/cycle3"/>
    <dgm:cxn modelId="{757B83AE-DDFF-3E48-B4A2-144426DA91E4}" type="presParOf" srcId="{F0D41212-7DD5-F94A-B4D3-5867B9F89DEA}" destId="{C8FE9321-927F-3B4F-BC05-947D2DC9741E}" srcOrd="4" destOrd="0" presId="urn:microsoft.com/office/officeart/2005/8/layout/cycle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CE2CD63-729B-0E4E-923F-A237FFDD15FF}"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es-ES"/>
        </a:p>
      </dgm:t>
    </dgm:pt>
    <dgm:pt modelId="{A6602380-EEDD-D349-94A4-CD4B90F8207F}">
      <dgm:prSet phldrT="[Texto]"/>
      <dgm:spPr/>
      <dgm:t>
        <a:bodyPr/>
        <a:lstStyle/>
        <a:p>
          <a:r>
            <a:rPr lang="es-ES" dirty="0" smtClean="0"/>
            <a:t>IFRS IASB</a:t>
          </a:r>
          <a:endParaRPr lang="es-ES" dirty="0"/>
        </a:p>
      </dgm:t>
    </dgm:pt>
    <dgm:pt modelId="{8119FD64-C3D4-A548-9429-EEFA3419E86D}" type="parTrans" cxnId="{5618E2BE-4FCB-DD48-8D63-400460893086}">
      <dgm:prSet/>
      <dgm:spPr/>
      <dgm:t>
        <a:bodyPr/>
        <a:lstStyle/>
        <a:p>
          <a:endParaRPr lang="es-ES"/>
        </a:p>
      </dgm:t>
    </dgm:pt>
    <dgm:pt modelId="{3BD97F30-3ED0-094B-BEBB-1113E2FFB991}" type="sibTrans" cxnId="{5618E2BE-4FCB-DD48-8D63-400460893086}">
      <dgm:prSet/>
      <dgm:spPr/>
      <dgm:t>
        <a:bodyPr/>
        <a:lstStyle/>
        <a:p>
          <a:endParaRPr lang="es-ES"/>
        </a:p>
      </dgm:t>
    </dgm:pt>
    <dgm:pt modelId="{B4CC5569-9B1E-094F-B36A-465ED7C1771E}">
      <dgm:prSet phldrT="[Texto]"/>
      <dgm:spPr/>
      <dgm:t>
        <a:bodyPr/>
        <a:lstStyle/>
        <a:p>
          <a:r>
            <a:rPr lang="es-ES" dirty="0" smtClean="0"/>
            <a:t>USGAAP FASB</a:t>
          </a:r>
          <a:endParaRPr lang="es-ES" dirty="0"/>
        </a:p>
      </dgm:t>
    </dgm:pt>
    <dgm:pt modelId="{52056756-ED98-5741-8CAC-10777EB4328F}" type="parTrans" cxnId="{0225A642-3BCE-FA4F-A3F6-E6E3C3C01A61}">
      <dgm:prSet/>
      <dgm:spPr/>
      <dgm:t>
        <a:bodyPr/>
        <a:lstStyle/>
        <a:p>
          <a:endParaRPr lang="es-ES"/>
        </a:p>
      </dgm:t>
    </dgm:pt>
    <dgm:pt modelId="{4F4282F9-EC09-4247-AF93-41E6410D9320}" type="sibTrans" cxnId="{0225A642-3BCE-FA4F-A3F6-E6E3C3C01A61}">
      <dgm:prSet/>
      <dgm:spPr/>
      <dgm:t>
        <a:bodyPr/>
        <a:lstStyle/>
        <a:p>
          <a:endParaRPr lang="es-ES"/>
        </a:p>
      </dgm:t>
    </dgm:pt>
    <dgm:pt modelId="{408D6BD8-BBB1-1E48-80BA-2BF7A376AD4C}">
      <dgm:prSet phldrT="[Texto]"/>
      <dgm:spPr/>
      <dgm:t>
        <a:bodyPr/>
        <a:lstStyle/>
        <a:p>
          <a:r>
            <a:rPr lang="es-ES" dirty="0" smtClean="0"/>
            <a:t>NIF CINIF</a:t>
          </a:r>
          <a:endParaRPr lang="es-ES" dirty="0"/>
        </a:p>
      </dgm:t>
    </dgm:pt>
    <dgm:pt modelId="{4340FF9A-C3C4-8A46-9C10-43660D909766}" type="parTrans" cxnId="{1F5BE5C7-F0B9-6341-9C18-065BAE38B571}">
      <dgm:prSet/>
      <dgm:spPr/>
      <dgm:t>
        <a:bodyPr/>
        <a:lstStyle/>
        <a:p>
          <a:endParaRPr lang="es-ES"/>
        </a:p>
      </dgm:t>
    </dgm:pt>
    <dgm:pt modelId="{24AE81E2-D92D-5E45-A631-0709AA534908}" type="sibTrans" cxnId="{1F5BE5C7-F0B9-6341-9C18-065BAE38B571}">
      <dgm:prSet/>
      <dgm:spPr/>
      <dgm:t>
        <a:bodyPr/>
        <a:lstStyle/>
        <a:p>
          <a:endParaRPr lang="es-ES"/>
        </a:p>
      </dgm:t>
    </dgm:pt>
    <dgm:pt modelId="{CC163E41-4130-F646-8CA7-F0D0DB809443}">
      <dgm:prSet phldrT="[Texto]"/>
      <dgm:spPr/>
      <dgm:t>
        <a:bodyPr/>
        <a:lstStyle/>
        <a:p>
          <a:r>
            <a:rPr lang="es-ES" dirty="0" smtClean="0"/>
            <a:t>IAS IFAC</a:t>
          </a:r>
          <a:endParaRPr lang="es-ES" dirty="0"/>
        </a:p>
      </dgm:t>
    </dgm:pt>
    <dgm:pt modelId="{5AF503F8-8F86-5D40-9AEE-9E4C06814FDF}" type="parTrans" cxnId="{97676BFB-1C25-404D-BA9F-3E7A7E0E005F}">
      <dgm:prSet/>
      <dgm:spPr/>
      <dgm:t>
        <a:bodyPr/>
        <a:lstStyle/>
        <a:p>
          <a:endParaRPr lang="es-ES"/>
        </a:p>
      </dgm:t>
    </dgm:pt>
    <dgm:pt modelId="{14416B50-C898-224C-A694-8F3010878892}" type="sibTrans" cxnId="{97676BFB-1C25-404D-BA9F-3E7A7E0E005F}">
      <dgm:prSet/>
      <dgm:spPr/>
      <dgm:t>
        <a:bodyPr/>
        <a:lstStyle/>
        <a:p>
          <a:endParaRPr lang="es-ES"/>
        </a:p>
      </dgm:t>
    </dgm:pt>
    <dgm:pt modelId="{45FA58F5-EEF8-1644-95A6-A416146704C2}" type="pres">
      <dgm:prSet presAssocID="{DCE2CD63-729B-0E4E-923F-A237FFDD15FF}" presName="linear" presStyleCnt="0">
        <dgm:presLayoutVars>
          <dgm:dir/>
          <dgm:animLvl val="lvl"/>
          <dgm:resizeHandles val="exact"/>
        </dgm:presLayoutVars>
      </dgm:prSet>
      <dgm:spPr/>
      <dgm:t>
        <a:bodyPr/>
        <a:lstStyle/>
        <a:p>
          <a:endParaRPr lang="es-ES"/>
        </a:p>
      </dgm:t>
    </dgm:pt>
    <dgm:pt modelId="{99F59AE2-2ABF-CC49-ADFF-3962A86F3934}" type="pres">
      <dgm:prSet presAssocID="{A6602380-EEDD-D349-94A4-CD4B90F8207F}" presName="parentLin" presStyleCnt="0"/>
      <dgm:spPr/>
    </dgm:pt>
    <dgm:pt modelId="{651EB88A-7162-344C-8BDA-55585CF5A88D}" type="pres">
      <dgm:prSet presAssocID="{A6602380-EEDD-D349-94A4-CD4B90F8207F}" presName="parentLeftMargin" presStyleLbl="node1" presStyleIdx="0" presStyleCnt="4"/>
      <dgm:spPr/>
      <dgm:t>
        <a:bodyPr/>
        <a:lstStyle/>
        <a:p>
          <a:endParaRPr lang="es-ES"/>
        </a:p>
      </dgm:t>
    </dgm:pt>
    <dgm:pt modelId="{34BB1816-9B34-6A4A-B471-33FCFB6ECF55}" type="pres">
      <dgm:prSet presAssocID="{A6602380-EEDD-D349-94A4-CD4B90F8207F}" presName="parentText" presStyleLbl="node1" presStyleIdx="0" presStyleCnt="4">
        <dgm:presLayoutVars>
          <dgm:chMax val="0"/>
          <dgm:bulletEnabled val="1"/>
        </dgm:presLayoutVars>
      </dgm:prSet>
      <dgm:spPr/>
      <dgm:t>
        <a:bodyPr/>
        <a:lstStyle/>
        <a:p>
          <a:endParaRPr lang="es-ES"/>
        </a:p>
      </dgm:t>
    </dgm:pt>
    <dgm:pt modelId="{484E3BE0-D8D7-604B-B786-E4FC31A3F1CF}" type="pres">
      <dgm:prSet presAssocID="{A6602380-EEDD-D349-94A4-CD4B90F8207F}" presName="negativeSpace" presStyleCnt="0"/>
      <dgm:spPr/>
    </dgm:pt>
    <dgm:pt modelId="{28B3B3AB-2625-A444-A6BD-98606AAB71E4}" type="pres">
      <dgm:prSet presAssocID="{A6602380-EEDD-D349-94A4-CD4B90F8207F}" presName="childText" presStyleLbl="conFgAcc1" presStyleIdx="0" presStyleCnt="4">
        <dgm:presLayoutVars>
          <dgm:bulletEnabled val="1"/>
        </dgm:presLayoutVars>
      </dgm:prSet>
      <dgm:spPr/>
    </dgm:pt>
    <dgm:pt modelId="{BE8F33DA-5D78-5945-BFA5-2129495F17D9}" type="pres">
      <dgm:prSet presAssocID="{3BD97F30-3ED0-094B-BEBB-1113E2FFB991}" presName="spaceBetweenRectangles" presStyleCnt="0"/>
      <dgm:spPr/>
    </dgm:pt>
    <dgm:pt modelId="{198F5297-59CC-5E4E-8071-9F93BE167B59}" type="pres">
      <dgm:prSet presAssocID="{B4CC5569-9B1E-094F-B36A-465ED7C1771E}" presName="parentLin" presStyleCnt="0"/>
      <dgm:spPr/>
    </dgm:pt>
    <dgm:pt modelId="{27053074-8B5E-A44F-AF8A-44B52D25D836}" type="pres">
      <dgm:prSet presAssocID="{B4CC5569-9B1E-094F-B36A-465ED7C1771E}" presName="parentLeftMargin" presStyleLbl="node1" presStyleIdx="0" presStyleCnt="4"/>
      <dgm:spPr/>
      <dgm:t>
        <a:bodyPr/>
        <a:lstStyle/>
        <a:p>
          <a:endParaRPr lang="es-ES"/>
        </a:p>
      </dgm:t>
    </dgm:pt>
    <dgm:pt modelId="{B8C9B7B3-FB49-0145-A93A-CCF02FBE8804}" type="pres">
      <dgm:prSet presAssocID="{B4CC5569-9B1E-094F-B36A-465ED7C1771E}" presName="parentText" presStyleLbl="node1" presStyleIdx="1" presStyleCnt="4">
        <dgm:presLayoutVars>
          <dgm:chMax val="0"/>
          <dgm:bulletEnabled val="1"/>
        </dgm:presLayoutVars>
      </dgm:prSet>
      <dgm:spPr/>
      <dgm:t>
        <a:bodyPr/>
        <a:lstStyle/>
        <a:p>
          <a:endParaRPr lang="es-ES"/>
        </a:p>
      </dgm:t>
    </dgm:pt>
    <dgm:pt modelId="{FF4A9C8B-2C39-6242-866C-750CA48A3A8E}" type="pres">
      <dgm:prSet presAssocID="{B4CC5569-9B1E-094F-B36A-465ED7C1771E}" presName="negativeSpace" presStyleCnt="0"/>
      <dgm:spPr/>
    </dgm:pt>
    <dgm:pt modelId="{3C49E471-DA3D-934D-B746-B038C991D562}" type="pres">
      <dgm:prSet presAssocID="{B4CC5569-9B1E-094F-B36A-465ED7C1771E}" presName="childText" presStyleLbl="conFgAcc1" presStyleIdx="1" presStyleCnt="4">
        <dgm:presLayoutVars>
          <dgm:bulletEnabled val="1"/>
        </dgm:presLayoutVars>
      </dgm:prSet>
      <dgm:spPr/>
    </dgm:pt>
    <dgm:pt modelId="{517E3F07-BF39-BC40-B39A-0C44F9749C50}" type="pres">
      <dgm:prSet presAssocID="{4F4282F9-EC09-4247-AF93-41E6410D9320}" presName="spaceBetweenRectangles" presStyleCnt="0"/>
      <dgm:spPr/>
    </dgm:pt>
    <dgm:pt modelId="{27CAB18F-F02B-5843-AF8D-90764B41FD1C}" type="pres">
      <dgm:prSet presAssocID="{408D6BD8-BBB1-1E48-80BA-2BF7A376AD4C}" presName="parentLin" presStyleCnt="0"/>
      <dgm:spPr/>
    </dgm:pt>
    <dgm:pt modelId="{D80B8494-74B6-B744-8BA3-2275747DEF9B}" type="pres">
      <dgm:prSet presAssocID="{408D6BD8-BBB1-1E48-80BA-2BF7A376AD4C}" presName="parentLeftMargin" presStyleLbl="node1" presStyleIdx="1" presStyleCnt="4"/>
      <dgm:spPr/>
      <dgm:t>
        <a:bodyPr/>
        <a:lstStyle/>
        <a:p>
          <a:endParaRPr lang="es-ES"/>
        </a:p>
      </dgm:t>
    </dgm:pt>
    <dgm:pt modelId="{A4A7024F-C506-1D44-94AB-9E1E0C1DD98D}" type="pres">
      <dgm:prSet presAssocID="{408D6BD8-BBB1-1E48-80BA-2BF7A376AD4C}" presName="parentText" presStyleLbl="node1" presStyleIdx="2" presStyleCnt="4">
        <dgm:presLayoutVars>
          <dgm:chMax val="0"/>
          <dgm:bulletEnabled val="1"/>
        </dgm:presLayoutVars>
      </dgm:prSet>
      <dgm:spPr/>
      <dgm:t>
        <a:bodyPr/>
        <a:lstStyle/>
        <a:p>
          <a:endParaRPr lang="es-ES"/>
        </a:p>
      </dgm:t>
    </dgm:pt>
    <dgm:pt modelId="{73DB3ECB-98DD-B844-8E2D-9300A6564115}" type="pres">
      <dgm:prSet presAssocID="{408D6BD8-BBB1-1E48-80BA-2BF7A376AD4C}" presName="negativeSpace" presStyleCnt="0"/>
      <dgm:spPr/>
    </dgm:pt>
    <dgm:pt modelId="{35221412-DF9B-BD4B-9F29-9B560D483914}" type="pres">
      <dgm:prSet presAssocID="{408D6BD8-BBB1-1E48-80BA-2BF7A376AD4C}" presName="childText" presStyleLbl="conFgAcc1" presStyleIdx="2" presStyleCnt="4">
        <dgm:presLayoutVars>
          <dgm:bulletEnabled val="1"/>
        </dgm:presLayoutVars>
      </dgm:prSet>
      <dgm:spPr/>
    </dgm:pt>
    <dgm:pt modelId="{D9E87E3E-77A2-9A4E-A3AE-072961C6A510}" type="pres">
      <dgm:prSet presAssocID="{24AE81E2-D92D-5E45-A631-0709AA534908}" presName="spaceBetweenRectangles" presStyleCnt="0"/>
      <dgm:spPr/>
    </dgm:pt>
    <dgm:pt modelId="{14457A82-1470-2748-AE6C-55F1C2688AC0}" type="pres">
      <dgm:prSet presAssocID="{CC163E41-4130-F646-8CA7-F0D0DB809443}" presName="parentLin" presStyleCnt="0"/>
      <dgm:spPr/>
    </dgm:pt>
    <dgm:pt modelId="{766A68DA-F724-9D45-868A-1626FB84DA2F}" type="pres">
      <dgm:prSet presAssocID="{CC163E41-4130-F646-8CA7-F0D0DB809443}" presName="parentLeftMargin" presStyleLbl="node1" presStyleIdx="2" presStyleCnt="4"/>
      <dgm:spPr/>
      <dgm:t>
        <a:bodyPr/>
        <a:lstStyle/>
        <a:p>
          <a:endParaRPr lang="es-ES"/>
        </a:p>
      </dgm:t>
    </dgm:pt>
    <dgm:pt modelId="{82DAD9A2-1A1D-FA48-A1D2-8C1639626604}" type="pres">
      <dgm:prSet presAssocID="{CC163E41-4130-F646-8CA7-F0D0DB809443}" presName="parentText" presStyleLbl="node1" presStyleIdx="3" presStyleCnt="4">
        <dgm:presLayoutVars>
          <dgm:chMax val="0"/>
          <dgm:bulletEnabled val="1"/>
        </dgm:presLayoutVars>
      </dgm:prSet>
      <dgm:spPr/>
      <dgm:t>
        <a:bodyPr/>
        <a:lstStyle/>
        <a:p>
          <a:endParaRPr lang="es-ES"/>
        </a:p>
      </dgm:t>
    </dgm:pt>
    <dgm:pt modelId="{06537F21-C015-6E4E-A9F4-B4EBBC8B61C4}" type="pres">
      <dgm:prSet presAssocID="{CC163E41-4130-F646-8CA7-F0D0DB809443}" presName="negativeSpace" presStyleCnt="0"/>
      <dgm:spPr/>
    </dgm:pt>
    <dgm:pt modelId="{A43DD0CA-6571-0C4D-A51D-CC399061E2C8}" type="pres">
      <dgm:prSet presAssocID="{CC163E41-4130-F646-8CA7-F0D0DB809443}" presName="childText" presStyleLbl="conFgAcc1" presStyleIdx="3" presStyleCnt="4">
        <dgm:presLayoutVars>
          <dgm:bulletEnabled val="1"/>
        </dgm:presLayoutVars>
      </dgm:prSet>
      <dgm:spPr/>
    </dgm:pt>
  </dgm:ptLst>
  <dgm:cxnLst>
    <dgm:cxn modelId="{5618E2BE-4FCB-DD48-8D63-400460893086}" srcId="{DCE2CD63-729B-0E4E-923F-A237FFDD15FF}" destId="{A6602380-EEDD-D349-94A4-CD4B90F8207F}" srcOrd="0" destOrd="0" parTransId="{8119FD64-C3D4-A548-9429-EEFA3419E86D}" sibTransId="{3BD97F30-3ED0-094B-BEBB-1113E2FFB991}"/>
    <dgm:cxn modelId="{85C2B2B6-D2C5-564D-B1B4-A6AFC5009D80}" type="presOf" srcId="{DCE2CD63-729B-0E4E-923F-A237FFDD15FF}" destId="{45FA58F5-EEF8-1644-95A6-A416146704C2}" srcOrd="0" destOrd="0" presId="urn:microsoft.com/office/officeart/2005/8/layout/list1"/>
    <dgm:cxn modelId="{07B1E119-633F-084B-A32C-E7908B1E1071}" type="presOf" srcId="{408D6BD8-BBB1-1E48-80BA-2BF7A376AD4C}" destId="{A4A7024F-C506-1D44-94AB-9E1E0C1DD98D}" srcOrd="1" destOrd="0" presId="urn:microsoft.com/office/officeart/2005/8/layout/list1"/>
    <dgm:cxn modelId="{97676BFB-1C25-404D-BA9F-3E7A7E0E005F}" srcId="{DCE2CD63-729B-0E4E-923F-A237FFDD15FF}" destId="{CC163E41-4130-F646-8CA7-F0D0DB809443}" srcOrd="3" destOrd="0" parTransId="{5AF503F8-8F86-5D40-9AEE-9E4C06814FDF}" sibTransId="{14416B50-C898-224C-A694-8F3010878892}"/>
    <dgm:cxn modelId="{64878B7B-936A-8847-AF90-35148251FE6A}" type="presOf" srcId="{CC163E41-4130-F646-8CA7-F0D0DB809443}" destId="{82DAD9A2-1A1D-FA48-A1D2-8C1639626604}" srcOrd="1" destOrd="0" presId="urn:microsoft.com/office/officeart/2005/8/layout/list1"/>
    <dgm:cxn modelId="{C124934B-0F43-8649-BF63-414D4A3B1FF1}" type="presOf" srcId="{A6602380-EEDD-D349-94A4-CD4B90F8207F}" destId="{651EB88A-7162-344C-8BDA-55585CF5A88D}" srcOrd="0" destOrd="0" presId="urn:microsoft.com/office/officeart/2005/8/layout/list1"/>
    <dgm:cxn modelId="{37D035A7-EE92-5E42-838F-D4A1472EFBB5}" type="presOf" srcId="{B4CC5569-9B1E-094F-B36A-465ED7C1771E}" destId="{27053074-8B5E-A44F-AF8A-44B52D25D836}" srcOrd="0" destOrd="0" presId="urn:microsoft.com/office/officeart/2005/8/layout/list1"/>
    <dgm:cxn modelId="{4F2ED049-7A95-8840-A2E7-CE0A7FB55FB9}" type="presOf" srcId="{CC163E41-4130-F646-8CA7-F0D0DB809443}" destId="{766A68DA-F724-9D45-868A-1626FB84DA2F}" srcOrd="0" destOrd="0" presId="urn:microsoft.com/office/officeart/2005/8/layout/list1"/>
    <dgm:cxn modelId="{1F5BE5C7-F0B9-6341-9C18-065BAE38B571}" srcId="{DCE2CD63-729B-0E4E-923F-A237FFDD15FF}" destId="{408D6BD8-BBB1-1E48-80BA-2BF7A376AD4C}" srcOrd="2" destOrd="0" parTransId="{4340FF9A-C3C4-8A46-9C10-43660D909766}" sibTransId="{24AE81E2-D92D-5E45-A631-0709AA534908}"/>
    <dgm:cxn modelId="{2CF2C23B-5AB8-7E4C-8267-30212DD8F769}" type="presOf" srcId="{408D6BD8-BBB1-1E48-80BA-2BF7A376AD4C}" destId="{D80B8494-74B6-B744-8BA3-2275747DEF9B}" srcOrd="0" destOrd="0" presId="urn:microsoft.com/office/officeart/2005/8/layout/list1"/>
    <dgm:cxn modelId="{A9F05B87-7021-AA40-8E82-B38C333944F4}" type="presOf" srcId="{A6602380-EEDD-D349-94A4-CD4B90F8207F}" destId="{34BB1816-9B34-6A4A-B471-33FCFB6ECF55}" srcOrd="1" destOrd="0" presId="urn:microsoft.com/office/officeart/2005/8/layout/list1"/>
    <dgm:cxn modelId="{0225A642-3BCE-FA4F-A3F6-E6E3C3C01A61}" srcId="{DCE2CD63-729B-0E4E-923F-A237FFDD15FF}" destId="{B4CC5569-9B1E-094F-B36A-465ED7C1771E}" srcOrd="1" destOrd="0" parTransId="{52056756-ED98-5741-8CAC-10777EB4328F}" sibTransId="{4F4282F9-EC09-4247-AF93-41E6410D9320}"/>
    <dgm:cxn modelId="{AE9951D1-4055-DA42-A0FD-A66A2D3F2759}" type="presOf" srcId="{B4CC5569-9B1E-094F-B36A-465ED7C1771E}" destId="{B8C9B7B3-FB49-0145-A93A-CCF02FBE8804}" srcOrd="1" destOrd="0" presId="urn:microsoft.com/office/officeart/2005/8/layout/list1"/>
    <dgm:cxn modelId="{0178A454-AD3B-B24D-AD33-225A2B3F3A74}" type="presParOf" srcId="{45FA58F5-EEF8-1644-95A6-A416146704C2}" destId="{99F59AE2-2ABF-CC49-ADFF-3962A86F3934}" srcOrd="0" destOrd="0" presId="urn:microsoft.com/office/officeart/2005/8/layout/list1"/>
    <dgm:cxn modelId="{1E7D4526-EA6E-F243-996E-BC0C0D73DE76}" type="presParOf" srcId="{99F59AE2-2ABF-CC49-ADFF-3962A86F3934}" destId="{651EB88A-7162-344C-8BDA-55585CF5A88D}" srcOrd="0" destOrd="0" presId="urn:microsoft.com/office/officeart/2005/8/layout/list1"/>
    <dgm:cxn modelId="{FF9A000B-3B25-724C-B394-6F9709808632}" type="presParOf" srcId="{99F59AE2-2ABF-CC49-ADFF-3962A86F3934}" destId="{34BB1816-9B34-6A4A-B471-33FCFB6ECF55}" srcOrd="1" destOrd="0" presId="urn:microsoft.com/office/officeart/2005/8/layout/list1"/>
    <dgm:cxn modelId="{BEBC41CF-5804-0541-B40D-3AB8E05D873B}" type="presParOf" srcId="{45FA58F5-EEF8-1644-95A6-A416146704C2}" destId="{484E3BE0-D8D7-604B-B786-E4FC31A3F1CF}" srcOrd="1" destOrd="0" presId="urn:microsoft.com/office/officeart/2005/8/layout/list1"/>
    <dgm:cxn modelId="{C0C413C8-3041-7942-8B07-9430BBE6C14D}" type="presParOf" srcId="{45FA58F5-EEF8-1644-95A6-A416146704C2}" destId="{28B3B3AB-2625-A444-A6BD-98606AAB71E4}" srcOrd="2" destOrd="0" presId="urn:microsoft.com/office/officeart/2005/8/layout/list1"/>
    <dgm:cxn modelId="{3E2CA6A3-864D-7B40-8C03-6A7C7C7FEDCD}" type="presParOf" srcId="{45FA58F5-EEF8-1644-95A6-A416146704C2}" destId="{BE8F33DA-5D78-5945-BFA5-2129495F17D9}" srcOrd="3" destOrd="0" presId="urn:microsoft.com/office/officeart/2005/8/layout/list1"/>
    <dgm:cxn modelId="{28B049F5-D8D6-5845-9D60-3EFD4E684022}" type="presParOf" srcId="{45FA58F5-EEF8-1644-95A6-A416146704C2}" destId="{198F5297-59CC-5E4E-8071-9F93BE167B59}" srcOrd="4" destOrd="0" presId="urn:microsoft.com/office/officeart/2005/8/layout/list1"/>
    <dgm:cxn modelId="{B30DD618-0E90-C54A-825C-76A822C034EB}" type="presParOf" srcId="{198F5297-59CC-5E4E-8071-9F93BE167B59}" destId="{27053074-8B5E-A44F-AF8A-44B52D25D836}" srcOrd="0" destOrd="0" presId="urn:microsoft.com/office/officeart/2005/8/layout/list1"/>
    <dgm:cxn modelId="{2C1D8710-1F63-814F-B292-3B6D662FE96D}" type="presParOf" srcId="{198F5297-59CC-5E4E-8071-9F93BE167B59}" destId="{B8C9B7B3-FB49-0145-A93A-CCF02FBE8804}" srcOrd="1" destOrd="0" presId="urn:microsoft.com/office/officeart/2005/8/layout/list1"/>
    <dgm:cxn modelId="{A929D5E0-3E80-A246-811F-F1B35BEC5307}" type="presParOf" srcId="{45FA58F5-EEF8-1644-95A6-A416146704C2}" destId="{FF4A9C8B-2C39-6242-866C-750CA48A3A8E}" srcOrd="5" destOrd="0" presId="urn:microsoft.com/office/officeart/2005/8/layout/list1"/>
    <dgm:cxn modelId="{FDA6960E-BA44-F744-8AD4-F1DF76F4A512}" type="presParOf" srcId="{45FA58F5-EEF8-1644-95A6-A416146704C2}" destId="{3C49E471-DA3D-934D-B746-B038C991D562}" srcOrd="6" destOrd="0" presId="urn:microsoft.com/office/officeart/2005/8/layout/list1"/>
    <dgm:cxn modelId="{A774AF2F-D742-4447-AE22-D11D2DB8ECE3}" type="presParOf" srcId="{45FA58F5-EEF8-1644-95A6-A416146704C2}" destId="{517E3F07-BF39-BC40-B39A-0C44F9749C50}" srcOrd="7" destOrd="0" presId="urn:microsoft.com/office/officeart/2005/8/layout/list1"/>
    <dgm:cxn modelId="{A2429141-0DF0-0347-AEE3-EA400CC680D8}" type="presParOf" srcId="{45FA58F5-EEF8-1644-95A6-A416146704C2}" destId="{27CAB18F-F02B-5843-AF8D-90764B41FD1C}" srcOrd="8" destOrd="0" presId="urn:microsoft.com/office/officeart/2005/8/layout/list1"/>
    <dgm:cxn modelId="{24CF625B-39D0-7A45-9FB3-449E478DB5D2}" type="presParOf" srcId="{27CAB18F-F02B-5843-AF8D-90764B41FD1C}" destId="{D80B8494-74B6-B744-8BA3-2275747DEF9B}" srcOrd="0" destOrd="0" presId="urn:microsoft.com/office/officeart/2005/8/layout/list1"/>
    <dgm:cxn modelId="{ECC61C30-96A2-7C49-9BEA-79180C6B19E4}" type="presParOf" srcId="{27CAB18F-F02B-5843-AF8D-90764B41FD1C}" destId="{A4A7024F-C506-1D44-94AB-9E1E0C1DD98D}" srcOrd="1" destOrd="0" presId="urn:microsoft.com/office/officeart/2005/8/layout/list1"/>
    <dgm:cxn modelId="{FE7B1C55-4E57-8346-ACB2-44DF2CF62966}" type="presParOf" srcId="{45FA58F5-EEF8-1644-95A6-A416146704C2}" destId="{73DB3ECB-98DD-B844-8E2D-9300A6564115}" srcOrd="9" destOrd="0" presId="urn:microsoft.com/office/officeart/2005/8/layout/list1"/>
    <dgm:cxn modelId="{A303374E-29B6-4C41-B48D-6C8117C85FDE}" type="presParOf" srcId="{45FA58F5-EEF8-1644-95A6-A416146704C2}" destId="{35221412-DF9B-BD4B-9F29-9B560D483914}" srcOrd="10" destOrd="0" presId="urn:microsoft.com/office/officeart/2005/8/layout/list1"/>
    <dgm:cxn modelId="{776187AC-3DA3-0B41-964E-40D54BAFD520}" type="presParOf" srcId="{45FA58F5-EEF8-1644-95A6-A416146704C2}" destId="{D9E87E3E-77A2-9A4E-A3AE-072961C6A510}" srcOrd="11" destOrd="0" presId="urn:microsoft.com/office/officeart/2005/8/layout/list1"/>
    <dgm:cxn modelId="{79BC78C8-23A5-EA4E-8110-A48C6EE9D0D0}" type="presParOf" srcId="{45FA58F5-EEF8-1644-95A6-A416146704C2}" destId="{14457A82-1470-2748-AE6C-55F1C2688AC0}" srcOrd="12" destOrd="0" presId="urn:microsoft.com/office/officeart/2005/8/layout/list1"/>
    <dgm:cxn modelId="{A9E761E1-881A-E845-8B75-4B428AA57F60}" type="presParOf" srcId="{14457A82-1470-2748-AE6C-55F1C2688AC0}" destId="{766A68DA-F724-9D45-868A-1626FB84DA2F}" srcOrd="0" destOrd="0" presId="urn:microsoft.com/office/officeart/2005/8/layout/list1"/>
    <dgm:cxn modelId="{59F30BD7-A80E-B84E-A2B5-A009418039DC}" type="presParOf" srcId="{14457A82-1470-2748-AE6C-55F1C2688AC0}" destId="{82DAD9A2-1A1D-FA48-A1D2-8C1639626604}" srcOrd="1" destOrd="0" presId="urn:microsoft.com/office/officeart/2005/8/layout/list1"/>
    <dgm:cxn modelId="{937E048D-4456-A84B-84C9-FF733E528695}" type="presParOf" srcId="{45FA58F5-EEF8-1644-95A6-A416146704C2}" destId="{06537F21-C015-6E4E-A9F4-B4EBBC8B61C4}" srcOrd="13" destOrd="0" presId="urn:microsoft.com/office/officeart/2005/8/layout/list1"/>
    <dgm:cxn modelId="{276D358D-15F1-A94F-B3A6-53D06A6609F6}" type="presParOf" srcId="{45FA58F5-EEF8-1644-95A6-A416146704C2}" destId="{A43DD0CA-6571-0C4D-A51D-CC399061E2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C3986C3-FC18-E846-BE9D-947F15713A3B}" type="doc">
      <dgm:prSet loTypeId="urn:microsoft.com/office/officeart/2005/8/layout/gear1" loCatId="" qsTypeId="urn:microsoft.com/office/officeart/2005/8/quickstyle/simple4" qsCatId="simple" csTypeId="urn:microsoft.com/office/officeart/2005/8/colors/accent1_2" csCatId="accent1" phldr="1"/>
      <dgm:spPr/>
    </dgm:pt>
    <dgm:pt modelId="{0DD088ED-238A-5B45-B38D-28E0A25340C9}">
      <dgm:prSet phldrT="[Texto]"/>
      <dgm:spPr/>
      <dgm:t>
        <a:bodyPr/>
        <a:lstStyle/>
        <a:p>
          <a:r>
            <a:rPr lang="es-ES" dirty="0" err="1" smtClean="0"/>
            <a:t>Conversion</a:t>
          </a:r>
          <a:endParaRPr lang="es-ES" dirty="0"/>
        </a:p>
      </dgm:t>
    </dgm:pt>
    <dgm:pt modelId="{9720BCF0-65D0-6240-8ED9-0FD91CA28708}" type="parTrans" cxnId="{49E2DCD6-B4A2-174D-8A45-21BCC4D8DFF3}">
      <dgm:prSet/>
      <dgm:spPr/>
      <dgm:t>
        <a:bodyPr/>
        <a:lstStyle/>
        <a:p>
          <a:endParaRPr lang="es-ES"/>
        </a:p>
      </dgm:t>
    </dgm:pt>
    <dgm:pt modelId="{B46F6E84-278E-7D44-B2BC-6AECFA261201}" type="sibTrans" cxnId="{49E2DCD6-B4A2-174D-8A45-21BCC4D8DFF3}">
      <dgm:prSet/>
      <dgm:spPr>
        <a:noFill/>
      </dgm:spPr>
      <dgm:t>
        <a:bodyPr/>
        <a:lstStyle/>
        <a:p>
          <a:endParaRPr lang="es-ES"/>
        </a:p>
      </dgm:t>
    </dgm:pt>
    <dgm:pt modelId="{30290F2E-119A-6D4A-A0A7-34AFC246A102}">
      <dgm:prSet phldrT="[Texto]"/>
      <dgm:spPr/>
      <dgm:t>
        <a:bodyPr/>
        <a:lstStyle/>
        <a:p>
          <a:r>
            <a:rPr lang="es-ES" dirty="0" err="1" smtClean="0"/>
            <a:t>Traduccion</a:t>
          </a:r>
          <a:endParaRPr lang="es-ES" dirty="0"/>
        </a:p>
      </dgm:t>
    </dgm:pt>
    <dgm:pt modelId="{361AB973-E59E-8B4C-9E6D-2C3099107154}" type="parTrans" cxnId="{ED296008-80E8-984B-8FA3-2EC6495F1A1D}">
      <dgm:prSet/>
      <dgm:spPr/>
      <dgm:t>
        <a:bodyPr/>
        <a:lstStyle/>
        <a:p>
          <a:endParaRPr lang="es-ES"/>
        </a:p>
      </dgm:t>
    </dgm:pt>
    <dgm:pt modelId="{62008731-D737-0542-A914-A55277285CF0}" type="sibTrans" cxnId="{ED296008-80E8-984B-8FA3-2EC6495F1A1D}">
      <dgm:prSet/>
      <dgm:spPr>
        <a:noFill/>
      </dgm:spPr>
      <dgm:t>
        <a:bodyPr/>
        <a:lstStyle/>
        <a:p>
          <a:endParaRPr lang="es-ES"/>
        </a:p>
      </dgm:t>
    </dgm:pt>
    <dgm:pt modelId="{30014C8C-F398-234E-A519-A2556936223F}">
      <dgm:prSet phldrT="[Texto]"/>
      <dgm:spPr/>
      <dgm:t>
        <a:bodyPr/>
        <a:lstStyle/>
        <a:p>
          <a:r>
            <a:rPr lang="es-ES" dirty="0" smtClean="0"/>
            <a:t>Costo</a:t>
          </a:r>
          <a:endParaRPr lang="es-ES" dirty="0"/>
        </a:p>
      </dgm:t>
    </dgm:pt>
    <dgm:pt modelId="{7155FAEA-C9D5-A840-88F0-6010D2941599}" type="parTrans" cxnId="{2600D309-1929-5942-9CBA-006B103C4B3B}">
      <dgm:prSet/>
      <dgm:spPr/>
      <dgm:t>
        <a:bodyPr/>
        <a:lstStyle/>
        <a:p>
          <a:endParaRPr lang="es-ES"/>
        </a:p>
      </dgm:t>
    </dgm:pt>
    <dgm:pt modelId="{67565AD3-FE3B-004E-A898-AFE223CFBB69}" type="sibTrans" cxnId="{2600D309-1929-5942-9CBA-006B103C4B3B}">
      <dgm:prSet/>
      <dgm:spPr>
        <a:noFill/>
      </dgm:spPr>
      <dgm:t>
        <a:bodyPr/>
        <a:lstStyle/>
        <a:p>
          <a:endParaRPr lang="es-ES"/>
        </a:p>
      </dgm:t>
    </dgm:pt>
    <dgm:pt modelId="{0483F294-8417-034D-BE4D-7A1EB5156E22}" type="pres">
      <dgm:prSet presAssocID="{0C3986C3-FC18-E846-BE9D-947F15713A3B}" presName="composite" presStyleCnt="0">
        <dgm:presLayoutVars>
          <dgm:chMax val="3"/>
          <dgm:animLvl val="lvl"/>
          <dgm:resizeHandles val="exact"/>
        </dgm:presLayoutVars>
      </dgm:prSet>
      <dgm:spPr/>
    </dgm:pt>
    <dgm:pt modelId="{50A87B78-FFE2-A14A-BFA5-EF9304D63664}" type="pres">
      <dgm:prSet presAssocID="{0DD088ED-238A-5B45-B38D-28E0A25340C9}" presName="gear1" presStyleLbl="node1" presStyleIdx="0" presStyleCnt="3" custScaleX="52060" custScaleY="45232" custLinFactNeighborX="-13989" custLinFactNeighborY="-22041">
        <dgm:presLayoutVars>
          <dgm:chMax val="1"/>
          <dgm:bulletEnabled val="1"/>
        </dgm:presLayoutVars>
      </dgm:prSet>
      <dgm:spPr/>
      <dgm:t>
        <a:bodyPr/>
        <a:lstStyle/>
        <a:p>
          <a:endParaRPr lang="es-ES"/>
        </a:p>
      </dgm:t>
    </dgm:pt>
    <dgm:pt modelId="{B46C8BA3-0D2F-0A4C-BCF1-2FD2D163EE27}" type="pres">
      <dgm:prSet presAssocID="{0DD088ED-238A-5B45-B38D-28E0A25340C9}" presName="gear1srcNode" presStyleLbl="node1" presStyleIdx="0" presStyleCnt="3"/>
      <dgm:spPr/>
      <dgm:t>
        <a:bodyPr/>
        <a:lstStyle/>
        <a:p>
          <a:endParaRPr lang="es-ES"/>
        </a:p>
      </dgm:t>
    </dgm:pt>
    <dgm:pt modelId="{BD989EA2-2B19-C94C-8679-41C51B2E5D8D}" type="pres">
      <dgm:prSet presAssocID="{0DD088ED-238A-5B45-B38D-28E0A25340C9}" presName="gear1dstNode" presStyleLbl="node1" presStyleIdx="0" presStyleCnt="3"/>
      <dgm:spPr/>
      <dgm:t>
        <a:bodyPr/>
        <a:lstStyle/>
        <a:p>
          <a:endParaRPr lang="es-ES"/>
        </a:p>
      </dgm:t>
    </dgm:pt>
    <dgm:pt modelId="{D2B4B6D7-8E95-9E44-A9F5-673E40D29D45}" type="pres">
      <dgm:prSet presAssocID="{30290F2E-119A-6D4A-A0A7-34AFC246A102}" presName="gear2" presStyleLbl="node1" presStyleIdx="1" presStyleCnt="3" custScaleX="70615" custScaleY="80002" custLinFactNeighborX="21427" custLinFactNeighborY="-8367">
        <dgm:presLayoutVars>
          <dgm:chMax val="1"/>
          <dgm:bulletEnabled val="1"/>
        </dgm:presLayoutVars>
      </dgm:prSet>
      <dgm:spPr/>
      <dgm:t>
        <a:bodyPr/>
        <a:lstStyle/>
        <a:p>
          <a:endParaRPr lang="es-ES"/>
        </a:p>
      </dgm:t>
    </dgm:pt>
    <dgm:pt modelId="{01665B91-908F-DA49-88D0-5230F2945C88}" type="pres">
      <dgm:prSet presAssocID="{30290F2E-119A-6D4A-A0A7-34AFC246A102}" presName="gear2srcNode" presStyleLbl="node1" presStyleIdx="1" presStyleCnt="3"/>
      <dgm:spPr/>
      <dgm:t>
        <a:bodyPr/>
        <a:lstStyle/>
        <a:p>
          <a:endParaRPr lang="es-ES"/>
        </a:p>
      </dgm:t>
    </dgm:pt>
    <dgm:pt modelId="{8C0EAF4B-882B-8746-A982-990E3B4EC1E4}" type="pres">
      <dgm:prSet presAssocID="{30290F2E-119A-6D4A-A0A7-34AFC246A102}" presName="gear2dstNode" presStyleLbl="node1" presStyleIdx="1" presStyleCnt="3"/>
      <dgm:spPr/>
      <dgm:t>
        <a:bodyPr/>
        <a:lstStyle/>
        <a:p>
          <a:endParaRPr lang="es-ES"/>
        </a:p>
      </dgm:t>
    </dgm:pt>
    <dgm:pt modelId="{6904290F-8573-0944-8292-CAE9587557C9}" type="pres">
      <dgm:prSet presAssocID="{30014C8C-F398-234E-A519-A2556936223F}" presName="gear3" presStyleLbl="node1" presStyleIdx="2" presStyleCnt="3" custScaleX="84514" custScaleY="73470" custLinFactNeighborX="25431" custLinFactNeighborY="26615"/>
      <dgm:spPr/>
      <dgm:t>
        <a:bodyPr/>
        <a:lstStyle/>
        <a:p>
          <a:endParaRPr lang="es-ES"/>
        </a:p>
      </dgm:t>
    </dgm:pt>
    <dgm:pt modelId="{282F3F1A-7552-4149-92D2-31361C40927A}" type="pres">
      <dgm:prSet presAssocID="{30014C8C-F398-234E-A519-A2556936223F}" presName="gear3tx" presStyleLbl="node1" presStyleIdx="2" presStyleCnt="3">
        <dgm:presLayoutVars>
          <dgm:chMax val="1"/>
          <dgm:bulletEnabled val="1"/>
        </dgm:presLayoutVars>
      </dgm:prSet>
      <dgm:spPr/>
      <dgm:t>
        <a:bodyPr/>
        <a:lstStyle/>
        <a:p>
          <a:endParaRPr lang="es-ES"/>
        </a:p>
      </dgm:t>
    </dgm:pt>
    <dgm:pt modelId="{829F1C20-3AB6-7047-B79D-AAC420E9D5FE}" type="pres">
      <dgm:prSet presAssocID="{30014C8C-F398-234E-A519-A2556936223F}" presName="gear3srcNode" presStyleLbl="node1" presStyleIdx="2" presStyleCnt="3"/>
      <dgm:spPr/>
      <dgm:t>
        <a:bodyPr/>
        <a:lstStyle/>
        <a:p>
          <a:endParaRPr lang="es-ES"/>
        </a:p>
      </dgm:t>
    </dgm:pt>
    <dgm:pt modelId="{FE4DC298-E819-4046-A1AC-F32C7E21A20E}" type="pres">
      <dgm:prSet presAssocID="{30014C8C-F398-234E-A519-A2556936223F}" presName="gear3dstNode" presStyleLbl="node1" presStyleIdx="2" presStyleCnt="3"/>
      <dgm:spPr/>
      <dgm:t>
        <a:bodyPr/>
        <a:lstStyle/>
        <a:p>
          <a:endParaRPr lang="es-ES"/>
        </a:p>
      </dgm:t>
    </dgm:pt>
    <dgm:pt modelId="{DCE0F701-2A8C-5941-8360-5144799563F2}" type="pres">
      <dgm:prSet presAssocID="{B46F6E84-278E-7D44-B2BC-6AECFA261201}" presName="connector1" presStyleLbl="sibTrans2D1" presStyleIdx="0" presStyleCnt="3" custAng="3711046" custScaleX="107510" custScaleY="111736" custLinFactX="63010" custLinFactNeighborX="100000" custLinFactNeighborY="7170"/>
      <dgm:spPr/>
      <dgm:t>
        <a:bodyPr/>
        <a:lstStyle/>
        <a:p>
          <a:endParaRPr lang="es-ES"/>
        </a:p>
      </dgm:t>
    </dgm:pt>
    <dgm:pt modelId="{FB77C98A-8AFB-BB4D-BF19-986DEE8F541E}" type="pres">
      <dgm:prSet presAssocID="{62008731-D737-0542-A914-A55277285CF0}" presName="connector2" presStyleLbl="sibTrans2D1" presStyleIdx="1" presStyleCnt="3" custAng="2295000" custScaleX="179798" custScaleY="176593" custLinFactX="145981" custLinFactNeighborX="200000" custLinFactNeighborY="1989"/>
      <dgm:spPr/>
      <dgm:t>
        <a:bodyPr/>
        <a:lstStyle/>
        <a:p>
          <a:endParaRPr lang="es-ES"/>
        </a:p>
      </dgm:t>
    </dgm:pt>
    <dgm:pt modelId="{E5465DB3-6575-DD46-B6F2-EAFA34CBAFD6}" type="pres">
      <dgm:prSet presAssocID="{67565AD3-FE3B-004E-A898-AFE223CFBB69}" presName="connector3" presStyleLbl="sibTrans2D1" presStyleIdx="2" presStyleCnt="3" custFlipHor="1" custScaleX="72826" custScaleY="87862" custLinFactX="106669" custLinFactNeighborX="200000" custLinFactNeighborY="3084"/>
      <dgm:spPr/>
      <dgm:t>
        <a:bodyPr/>
        <a:lstStyle/>
        <a:p>
          <a:endParaRPr lang="es-ES"/>
        </a:p>
      </dgm:t>
    </dgm:pt>
  </dgm:ptLst>
  <dgm:cxnLst>
    <dgm:cxn modelId="{52F124C5-6474-2149-B0A4-30BD4D32E285}" type="presOf" srcId="{30290F2E-119A-6D4A-A0A7-34AFC246A102}" destId="{8C0EAF4B-882B-8746-A982-990E3B4EC1E4}" srcOrd="2" destOrd="0" presId="urn:microsoft.com/office/officeart/2005/8/layout/gear1"/>
    <dgm:cxn modelId="{49E2DCD6-B4A2-174D-8A45-21BCC4D8DFF3}" srcId="{0C3986C3-FC18-E846-BE9D-947F15713A3B}" destId="{0DD088ED-238A-5B45-B38D-28E0A25340C9}" srcOrd="0" destOrd="0" parTransId="{9720BCF0-65D0-6240-8ED9-0FD91CA28708}" sibTransId="{B46F6E84-278E-7D44-B2BC-6AECFA261201}"/>
    <dgm:cxn modelId="{35CEE212-F4D1-7941-AE0F-407789ACB52A}" type="presOf" srcId="{0DD088ED-238A-5B45-B38D-28E0A25340C9}" destId="{B46C8BA3-0D2F-0A4C-BCF1-2FD2D163EE27}" srcOrd="1" destOrd="0" presId="urn:microsoft.com/office/officeart/2005/8/layout/gear1"/>
    <dgm:cxn modelId="{6F56D67D-0531-494A-914B-CD69120930A4}" type="presOf" srcId="{30014C8C-F398-234E-A519-A2556936223F}" destId="{FE4DC298-E819-4046-A1AC-F32C7E21A20E}" srcOrd="3" destOrd="0" presId="urn:microsoft.com/office/officeart/2005/8/layout/gear1"/>
    <dgm:cxn modelId="{2600D309-1929-5942-9CBA-006B103C4B3B}" srcId="{0C3986C3-FC18-E846-BE9D-947F15713A3B}" destId="{30014C8C-F398-234E-A519-A2556936223F}" srcOrd="2" destOrd="0" parTransId="{7155FAEA-C9D5-A840-88F0-6010D2941599}" sibTransId="{67565AD3-FE3B-004E-A898-AFE223CFBB69}"/>
    <dgm:cxn modelId="{B4E4CA00-0027-3247-81F3-C95A37167CE0}" type="presOf" srcId="{62008731-D737-0542-A914-A55277285CF0}" destId="{FB77C98A-8AFB-BB4D-BF19-986DEE8F541E}" srcOrd="0" destOrd="0" presId="urn:microsoft.com/office/officeart/2005/8/layout/gear1"/>
    <dgm:cxn modelId="{0E415E8C-B0BF-064D-A047-3E7963866D33}" type="presOf" srcId="{30014C8C-F398-234E-A519-A2556936223F}" destId="{282F3F1A-7552-4149-92D2-31361C40927A}" srcOrd="1" destOrd="0" presId="urn:microsoft.com/office/officeart/2005/8/layout/gear1"/>
    <dgm:cxn modelId="{F6CCF36A-818A-2B42-8A7B-BFF497075315}" type="presOf" srcId="{30014C8C-F398-234E-A519-A2556936223F}" destId="{6904290F-8573-0944-8292-CAE9587557C9}" srcOrd="0" destOrd="0" presId="urn:microsoft.com/office/officeart/2005/8/layout/gear1"/>
    <dgm:cxn modelId="{ED296008-80E8-984B-8FA3-2EC6495F1A1D}" srcId="{0C3986C3-FC18-E846-BE9D-947F15713A3B}" destId="{30290F2E-119A-6D4A-A0A7-34AFC246A102}" srcOrd="1" destOrd="0" parTransId="{361AB973-E59E-8B4C-9E6D-2C3099107154}" sibTransId="{62008731-D737-0542-A914-A55277285CF0}"/>
    <dgm:cxn modelId="{0423DC33-3B83-ED4E-96B4-93095B05A17D}" type="presOf" srcId="{30290F2E-119A-6D4A-A0A7-34AFC246A102}" destId="{01665B91-908F-DA49-88D0-5230F2945C88}" srcOrd="1" destOrd="0" presId="urn:microsoft.com/office/officeart/2005/8/layout/gear1"/>
    <dgm:cxn modelId="{D64B43C2-E706-5F4D-9E0F-F54D200C5B2F}" type="presOf" srcId="{30014C8C-F398-234E-A519-A2556936223F}" destId="{829F1C20-3AB6-7047-B79D-AAC420E9D5FE}" srcOrd="2" destOrd="0" presId="urn:microsoft.com/office/officeart/2005/8/layout/gear1"/>
    <dgm:cxn modelId="{BD6D8F0D-ABE1-0741-92C4-E4C911C53D20}" type="presOf" srcId="{30290F2E-119A-6D4A-A0A7-34AFC246A102}" destId="{D2B4B6D7-8E95-9E44-A9F5-673E40D29D45}" srcOrd="0" destOrd="0" presId="urn:microsoft.com/office/officeart/2005/8/layout/gear1"/>
    <dgm:cxn modelId="{D238571B-22B3-5E46-B5C8-D533AD055151}" type="presOf" srcId="{67565AD3-FE3B-004E-A898-AFE223CFBB69}" destId="{E5465DB3-6575-DD46-B6F2-EAFA34CBAFD6}" srcOrd="0" destOrd="0" presId="urn:microsoft.com/office/officeart/2005/8/layout/gear1"/>
    <dgm:cxn modelId="{0BE09754-61FA-EC48-BB39-004B2C8C7E98}" type="presOf" srcId="{0DD088ED-238A-5B45-B38D-28E0A25340C9}" destId="{BD989EA2-2B19-C94C-8679-41C51B2E5D8D}" srcOrd="2" destOrd="0" presId="urn:microsoft.com/office/officeart/2005/8/layout/gear1"/>
    <dgm:cxn modelId="{E1114085-FBE4-9E4A-96E0-DCAD8F21576F}" type="presOf" srcId="{0C3986C3-FC18-E846-BE9D-947F15713A3B}" destId="{0483F294-8417-034D-BE4D-7A1EB5156E22}" srcOrd="0" destOrd="0" presId="urn:microsoft.com/office/officeart/2005/8/layout/gear1"/>
    <dgm:cxn modelId="{470A4EF7-09EE-4F4D-8CF5-6F20DD1CEE58}" type="presOf" srcId="{0DD088ED-238A-5B45-B38D-28E0A25340C9}" destId="{50A87B78-FFE2-A14A-BFA5-EF9304D63664}" srcOrd="0" destOrd="0" presId="urn:microsoft.com/office/officeart/2005/8/layout/gear1"/>
    <dgm:cxn modelId="{42066130-91D1-8944-B143-CB8BB37C1E8E}" type="presOf" srcId="{B46F6E84-278E-7D44-B2BC-6AECFA261201}" destId="{DCE0F701-2A8C-5941-8360-5144799563F2}" srcOrd="0" destOrd="0" presId="urn:microsoft.com/office/officeart/2005/8/layout/gear1"/>
    <dgm:cxn modelId="{05A90AE9-6AFB-DA49-86A3-F53E301CC0CF}" type="presParOf" srcId="{0483F294-8417-034D-BE4D-7A1EB5156E22}" destId="{50A87B78-FFE2-A14A-BFA5-EF9304D63664}" srcOrd="0" destOrd="0" presId="urn:microsoft.com/office/officeart/2005/8/layout/gear1"/>
    <dgm:cxn modelId="{A80073D5-2EB6-D14E-8A1E-0929258E7B7E}" type="presParOf" srcId="{0483F294-8417-034D-BE4D-7A1EB5156E22}" destId="{B46C8BA3-0D2F-0A4C-BCF1-2FD2D163EE27}" srcOrd="1" destOrd="0" presId="urn:microsoft.com/office/officeart/2005/8/layout/gear1"/>
    <dgm:cxn modelId="{CD9DC0B5-FB04-4744-9292-10269F031263}" type="presParOf" srcId="{0483F294-8417-034D-BE4D-7A1EB5156E22}" destId="{BD989EA2-2B19-C94C-8679-41C51B2E5D8D}" srcOrd="2" destOrd="0" presId="urn:microsoft.com/office/officeart/2005/8/layout/gear1"/>
    <dgm:cxn modelId="{BC732039-CC33-E749-9686-3003D8E6C449}" type="presParOf" srcId="{0483F294-8417-034D-BE4D-7A1EB5156E22}" destId="{D2B4B6D7-8E95-9E44-A9F5-673E40D29D45}" srcOrd="3" destOrd="0" presId="urn:microsoft.com/office/officeart/2005/8/layout/gear1"/>
    <dgm:cxn modelId="{E8334D8D-F984-C149-876D-51E498BDB5A6}" type="presParOf" srcId="{0483F294-8417-034D-BE4D-7A1EB5156E22}" destId="{01665B91-908F-DA49-88D0-5230F2945C88}" srcOrd="4" destOrd="0" presId="urn:microsoft.com/office/officeart/2005/8/layout/gear1"/>
    <dgm:cxn modelId="{AC131FFF-696A-A848-A262-F84F8BF0AE5A}" type="presParOf" srcId="{0483F294-8417-034D-BE4D-7A1EB5156E22}" destId="{8C0EAF4B-882B-8746-A982-990E3B4EC1E4}" srcOrd="5" destOrd="0" presId="urn:microsoft.com/office/officeart/2005/8/layout/gear1"/>
    <dgm:cxn modelId="{664E70B6-E380-714C-A439-FDA5AC87412D}" type="presParOf" srcId="{0483F294-8417-034D-BE4D-7A1EB5156E22}" destId="{6904290F-8573-0944-8292-CAE9587557C9}" srcOrd="6" destOrd="0" presId="urn:microsoft.com/office/officeart/2005/8/layout/gear1"/>
    <dgm:cxn modelId="{5375AFE4-24FA-134B-8AD1-E6AF3189B136}" type="presParOf" srcId="{0483F294-8417-034D-BE4D-7A1EB5156E22}" destId="{282F3F1A-7552-4149-92D2-31361C40927A}" srcOrd="7" destOrd="0" presId="urn:microsoft.com/office/officeart/2005/8/layout/gear1"/>
    <dgm:cxn modelId="{8B3D9C32-4CAC-B447-A117-6A070F4EED63}" type="presParOf" srcId="{0483F294-8417-034D-BE4D-7A1EB5156E22}" destId="{829F1C20-3AB6-7047-B79D-AAC420E9D5FE}" srcOrd="8" destOrd="0" presId="urn:microsoft.com/office/officeart/2005/8/layout/gear1"/>
    <dgm:cxn modelId="{CE05C10E-EDB0-AC40-BBFD-3608BF8BC305}" type="presParOf" srcId="{0483F294-8417-034D-BE4D-7A1EB5156E22}" destId="{FE4DC298-E819-4046-A1AC-F32C7E21A20E}" srcOrd="9" destOrd="0" presId="urn:microsoft.com/office/officeart/2005/8/layout/gear1"/>
    <dgm:cxn modelId="{70020264-183E-4243-B72F-81D69250EF7D}" type="presParOf" srcId="{0483F294-8417-034D-BE4D-7A1EB5156E22}" destId="{DCE0F701-2A8C-5941-8360-5144799563F2}" srcOrd="10" destOrd="0" presId="urn:microsoft.com/office/officeart/2005/8/layout/gear1"/>
    <dgm:cxn modelId="{17E73756-06BD-A94F-8478-E1A233B07223}" type="presParOf" srcId="{0483F294-8417-034D-BE4D-7A1EB5156E22}" destId="{FB77C98A-8AFB-BB4D-BF19-986DEE8F541E}" srcOrd="11" destOrd="0" presId="urn:microsoft.com/office/officeart/2005/8/layout/gear1"/>
    <dgm:cxn modelId="{89309714-D807-B44C-8D32-35957238CB40}" type="presParOf" srcId="{0483F294-8417-034D-BE4D-7A1EB5156E22}" destId="{E5465DB3-6575-DD46-B6F2-EAFA34CBAFD6}"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A3FBF8B-400E-4844-85CA-DB84C331CD08}"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s-ES"/>
        </a:p>
      </dgm:t>
    </dgm:pt>
    <dgm:pt modelId="{D4BC24B2-1564-AC4E-BD70-49217C2A6303}">
      <dgm:prSet phldrT="[Texto]"/>
      <dgm:spPr>
        <a:blipFill rotWithShape="0">
          <a:blip xmlns:r="http://schemas.openxmlformats.org/officeDocument/2006/relationships" r:embed="rId1"/>
          <a:stretch>
            <a:fillRect/>
          </a:stretch>
        </a:blipFill>
      </dgm:spPr>
      <dgm:t>
        <a:bodyPr/>
        <a:lstStyle/>
        <a:p>
          <a:r>
            <a:rPr lang="es-ES" dirty="0" smtClean="0"/>
            <a:t>.</a:t>
          </a:r>
          <a:endParaRPr lang="es-ES" dirty="0"/>
        </a:p>
      </dgm:t>
    </dgm:pt>
    <dgm:pt modelId="{9AEEE3C0-E45A-6A41-916A-FB5617156F31}" type="parTrans" cxnId="{A09EDEB1-3EC3-1449-AF3A-CFACADDE134B}">
      <dgm:prSet/>
      <dgm:spPr/>
      <dgm:t>
        <a:bodyPr/>
        <a:lstStyle/>
        <a:p>
          <a:endParaRPr lang="es-ES"/>
        </a:p>
      </dgm:t>
    </dgm:pt>
    <dgm:pt modelId="{B330A6C1-4C75-2548-A994-90710AB54053}" type="sibTrans" cxnId="{A09EDEB1-3EC3-1449-AF3A-CFACADDE134B}">
      <dgm:prSet/>
      <dgm:spPr/>
      <dgm:t>
        <a:bodyPr/>
        <a:lstStyle/>
        <a:p>
          <a:endParaRPr lang="es-ES"/>
        </a:p>
      </dgm:t>
    </dgm:pt>
    <dgm:pt modelId="{04858F41-F225-9048-86BB-EBBC199BFF54}">
      <dgm:prSet phldrT="[Texto]"/>
      <dgm:spPr>
        <a:blipFill rotWithShape="0">
          <a:blip xmlns:r="http://schemas.openxmlformats.org/officeDocument/2006/relationships" r:embed="rId2"/>
          <a:stretch>
            <a:fillRect/>
          </a:stretch>
        </a:blipFill>
      </dgm:spPr>
      <dgm:t>
        <a:bodyPr/>
        <a:lstStyle/>
        <a:p>
          <a:r>
            <a:rPr lang="es-ES" dirty="0" smtClean="0"/>
            <a:t>.</a:t>
          </a:r>
          <a:endParaRPr lang="es-ES" dirty="0"/>
        </a:p>
      </dgm:t>
    </dgm:pt>
    <dgm:pt modelId="{456E082B-D6C2-1C4B-811E-F215E3B73E5A}" type="parTrans" cxnId="{6522C5C6-4154-2E47-9852-7B1E474A11AA}">
      <dgm:prSet/>
      <dgm:spPr/>
      <dgm:t>
        <a:bodyPr/>
        <a:lstStyle/>
        <a:p>
          <a:endParaRPr lang="es-ES"/>
        </a:p>
      </dgm:t>
    </dgm:pt>
    <dgm:pt modelId="{64F9356E-37D6-1F4E-95AB-DD55BFB9F2FA}" type="sibTrans" cxnId="{6522C5C6-4154-2E47-9852-7B1E474A11AA}">
      <dgm:prSet/>
      <dgm:spPr/>
      <dgm:t>
        <a:bodyPr/>
        <a:lstStyle/>
        <a:p>
          <a:endParaRPr lang="es-ES"/>
        </a:p>
      </dgm:t>
    </dgm:pt>
    <dgm:pt modelId="{A8DA3AF2-B146-7543-94BD-347537508679}">
      <dgm:prSet phldrT="[Texto]"/>
      <dgm:spPr>
        <a:blipFill rotWithShape="0">
          <a:blip xmlns:r="http://schemas.openxmlformats.org/officeDocument/2006/relationships" r:embed="rId3"/>
          <a:stretch>
            <a:fillRect/>
          </a:stretch>
        </a:blipFill>
      </dgm:spPr>
      <dgm:t>
        <a:bodyPr/>
        <a:lstStyle/>
        <a:p>
          <a:r>
            <a:rPr lang="es-ES" dirty="0" smtClean="0"/>
            <a:t>.</a:t>
          </a:r>
          <a:endParaRPr lang="es-ES" dirty="0"/>
        </a:p>
      </dgm:t>
    </dgm:pt>
    <dgm:pt modelId="{2AB26977-A377-0148-8FEF-E2E183EBC697}" type="parTrans" cxnId="{2B07130C-2912-7F4D-BC6B-096C75283519}">
      <dgm:prSet/>
      <dgm:spPr/>
      <dgm:t>
        <a:bodyPr/>
        <a:lstStyle/>
        <a:p>
          <a:endParaRPr lang="es-ES"/>
        </a:p>
      </dgm:t>
    </dgm:pt>
    <dgm:pt modelId="{04C80C2D-CCA8-6246-8726-3D6777408CEF}" type="sibTrans" cxnId="{2B07130C-2912-7F4D-BC6B-096C75283519}">
      <dgm:prSet/>
      <dgm:spPr/>
      <dgm:t>
        <a:bodyPr/>
        <a:lstStyle/>
        <a:p>
          <a:endParaRPr lang="es-ES"/>
        </a:p>
      </dgm:t>
    </dgm:pt>
    <dgm:pt modelId="{17134BA3-A2A2-5345-944D-A5A3BAF6436C}">
      <dgm:prSet phldrT="[Texto]"/>
      <dgm:spPr>
        <a:blipFill rotWithShape="0">
          <a:blip xmlns:r="http://schemas.openxmlformats.org/officeDocument/2006/relationships" r:embed="rId4"/>
          <a:stretch>
            <a:fillRect/>
          </a:stretch>
        </a:blipFill>
      </dgm:spPr>
      <dgm:t>
        <a:bodyPr/>
        <a:lstStyle/>
        <a:p>
          <a:r>
            <a:rPr lang="es-ES" dirty="0" smtClean="0"/>
            <a:t>.</a:t>
          </a:r>
          <a:endParaRPr lang="es-ES" dirty="0"/>
        </a:p>
      </dgm:t>
    </dgm:pt>
    <dgm:pt modelId="{7DC1790E-9E30-1D4B-A244-363BC2D72602}" type="parTrans" cxnId="{0C0E69BA-8881-9A4E-AE73-93C94D330C0B}">
      <dgm:prSet/>
      <dgm:spPr/>
      <dgm:t>
        <a:bodyPr/>
        <a:lstStyle/>
        <a:p>
          <a:endParaRPr lang="es-ES"/>
        </a:p>
      </dgm:t>
    </dgm:pt>
    <dgm:pt modelId="{CAF398BE-5C70-2042-80B3-9F1302FDD419}" type="sibTrans" cxnId="{0C0E69BA-8881-9A4E-AE73-93C94D330C0B}">
      <dgm:prSet/>
      <dgm:spPr/>
      <dgm:t>
        <a:bodyPr/>
        <a:lstStyle/>
        <a:p>
          <a:endParaRPr lang="es-ES"/>
        </a:p>
      </dgm:t>
    </dgm:pt>
    <dgm:pt modelId="{28E658DE-9F46-2C40-B45C-FFB69E8B7E67}">
      <dgm:prSet phldrT="[Texto]"/>
      <dgm:spPr>
        <a:blipFill rotWithShape="0">
          <a:blip xmlns:r="http://schemas.openxmlformats.org/officeDocument/2006/relationships" r:embed="rId5"/>
          <a:stretch>
            <a:fillRect/>
          </a:stretch>
        </a:blipFill>
      </dgm:spPr>
      <dgm:t>
        <a:bodyPr/>
        <a:lstStyle/>
        <a:p>
          <a:r>
            <a:rPr lang="es-ES" dirty="0" smtClean="0"/>
            <a:t>.</a:t>
          </a:r>
          <a:endParaRPr lang="es-ES" dirty="0"/>
        </a:p>
      </dgm:t>
    </dgm:pt>
    <dgm:pt modelId="{8546D04C-AED2-DC4B-88F5-C88D671895BE}" type="parTrans" cxnId="{C3A8D481-A21F-C847-B065-AAE3BFA4FFC1}">
      <dgm:prSet/>
      <dgm:spPr/>
      <dgm:t>
        <a:bodyPr/>
        <a:lstStyle/>
        <a:p>
          <a:endParaRPr lang="es-ES"/>
        </a:p>
      </dgm:t>
    </dgm:pt>
    <dgm:pt modelId="{E6503F50-E8A4-5D47-9A25-90FDD5B0009A}" type="sibTrans" cxnId="{C3A8D481-A21F-C847-B065-AAE3BFA4FFC1}">
      <dgm:prSet/>
      <dgm:spPr/>
      <dgm:t>
        <a:bodyPr/>
        <a:lstStyle/>
        <a:p>
          <a:endParaRPr lang="es-ES"/>
        </a:p>
      </dgm:t>
    </dgm:pt>
    <dgm:pt modelId="{277DECA5-1153-9C4F-961E-5AD716B8296A}" type="pres">
      <dgm:prSet presAssocID="{EA3FBF8B-400E-4844-85CA-DB84C331CD08}" presName="cycle" presStyleCnt="0">
        <dgm:presLayoutVars>
          <dgm:dir/>
          <dgm:resizeHandles val="exact"/>
        </dgm:presLayoutVars>
      </dgm:prSet>
      <dgm:spPr/>
      <dgm:t>
        <a:bodyPr/>
        <a:lstStyle/>
        <a:p>
          <a:endParaRPr lang="es-ES"/>
        </a:p>
      </dgm:t>
    </dgm:pt>
    <dgm:pt modelId="{D54F3D4E-579C-004B-B22B-9EC059D17FFE}" type="pres">
      <dgm:prSet presAssocID="{D4BC24B2-1564-AC4E-BD70-49217C2A6303}" presName="node" presStyleLbl="node1" presStyleIdx="0" presStyleCnt="5">
        <dgm:presLayoutVars>
          <dgm:bulletEnabled val="1"/>
        </dgm:presLayoutVars>
      </dgm:prSet>
      <dgm:spPr/>
      <dgm:t>
        <a:bodyPr/>
        <a:lstStyle/>
        <a:p>
          <a:endParaRPr lang="es-ES"/>
        </a:p>
      </dgm:t>
    </dgm:pt>
    <dgm:pt modelId="{19388B3B-4FFE-B642-94AB-E688DA9AA7B1}" type="pres">
      <dgm:prSet presAssocID="{D4BC24B2-1564-AC4E-BD70-49217C2A6303}" presName="spNode" presStyleCnt="0"/>
      <dgm:spPr/>
    </dgm:pt>
    <dgm:pt modelId="{A10648F1-ACDA-AE48-B205-2AB3C8B90AD5}" type="pres">
      <dgm:prSet presAssocID="{B330A6C1-4C75-2548-A994-90710AB54053}" presName="sibTrans" presStyleLbl="sibTrans1D1" presStyleIdx="0" presStyleCnt="5"/>
      <dgm:spPr/>
      <dgm:t>
        <a:bodyPr/>
        <a:lstStyle/>
        <a:p>
          <a:endParaRPr lang="es-ES"/>
        </a:p>
      </dgm:t>
    </dgm:pt>
    <dgm:pt modelId="{F6856FB3-0119-FA40-A343-9BE3123778EA}" type="pres">
      <dgm:prSet presAssocID="{04858F41-F225-9048-86BB-EBBC199BFF54}" presName="node" presStyleLbl="node1" presStyleIdx="1" presStyleCnt="5">
        <dgm:presLayoutVars>
          <dgm:bulletEnabled val="1"/>
        </dgm:presLayoutVars>
      </dgm:prSet>
      <dgm:spPr/>
      <dgm:t>
        <a:bodyPr/>
        <a:lstStyle/>
        <a:p>
          <a:endParaRPr lang="es-ES"/>
        </a:p>
      </dgm:t>
    </dgm:pt>
    <dgm:pt modelId="{698CE9AE-E93D-1B4D-B09C-3AF9F8278263}" type="pres">
      <dgm:prSet presAssocID="{04858F41-F225-9048-86BB-EBBC199BFF54}" presName="spNode" presStyleCnt="0"/>
      <dgm:spPr/>
    </dgm:pt>
    <dgm:pt modelId="{32693037-47D5-9140-8DE7-D7DAF4035C0F}" type="pres">
      <dgm:prSet presAssocID="{64F9356E-37D6-1F4E-95AB-DD55BFB9F2FA}" presName="sibTrans" presStyleLbl="sibTrans1D1" presStyleIdx="1" presStyleCnt="5"/>
      <dgm:spPr/>
      <dgm:t>
        <a:bodyPr/>
        <a:lstStyle/>
        <a:p>
          <a:endParaRPr lang="es-ES"/>
        </a:p>
      </dgm:t>
    </dgm:pt>
    <dgm:pt modelId="{07D11137-53A7-164E-AD39-0C1B8033962C}" type="pres">
      <dgm:prSet presAssocID="{A8DA3AF2-B146-7543-94BD-347537508679}" presName="node" presStyleLbl="node1" presStyleIdx="2" presStyleCnt="5">
        <dgm:presLayoutVars>
          <dgm:bulletEnabled val="1"/>
        </dgm:presLayoutVars>
      </dgm:prSet>
      <dgm:spPr/>
      <dgm:t>
        <a:bodyPr/>
        <a:lstStyle/>
        <a:p>
          <a:endParaRPr lang="es-ES"/>
        </a:p>
      </dgm:t>
    </dgm:pt>
    <dgm:pt modelId="{058D40E8-0975-CC49-BF73-4873A048C0F1}" type="pres">
      <dgm:prSet presAssocID="{A8DA3AF2-B146-7543-94BD-347537508679}" presName="spNode" presStyleCnt="0"/>
      <dgm:spPr/>
    </dgm:pt>
    <dgm:pt modelId="{C7BE03D1-861A-EC4D-A5B1-46148A66FCAF}" type="pres">
      <dgm:prSet presAssocID="{04C80C2D-CCA8-6246-8726-3D6777408CEF}" presName="sibTrans" presStyleLbl="sibTrans1D1" presStyleIdx="2" presStyleCnt="5"/>
      <dgm:spPr/>
      <dgm:t>
        <a:bodyPr/>
        <a:lstStyle/>
        <a:p>
          <a:endParaRPr lang="es-ES"/>
        </a:p>
      </dgm:t>
    </dgm:pt>
    <dgm:pt modelId="{5F848279-0603-AA47-A8E4-8139134F542C}" type="pres">
      <dgm:prSet presAssocID="{17134BA3-A2A2-5345-944D-A5A3BAF6436C}" presName="node" presStyleLbl="node1" presStyleIdx="3" presStyleCnt="5" custScaleX="53684" custScaleY="72702" custRadScaleRad="96086" custRadScaleInc="-13957">
        <dgm:presLayoutVars>
          <dgm:bulletEnabled val="1"/>
        </dgm:presLayoutVars>
      </dgm:prSet>
      <dgm:spPr/>
      <dgm:t>
        <a:bodyPr/>
        <a:lstStyle/>
        <a:p>
          <a:endParaRPr lang="es-ES"/>
        </a:p>
      </dgm:t>
    </dgm:pt>
    <dgm:pt modelId="{062E87D9-0CBE-7F43-810B-4A558AEC3300}" type="pres">
      <dgm:prSet presAssocID="{17134BA3-A2A2-5345-944D-A5A3BAF6436C}" presName="spNode" presStyleCnt="0"/>
      <dgm:spPr/>
    </dgm:pt>
    <dgm:pt modelId="{58EDB619-1EDC-2342-A6D0-031A067F756F}" type="pres">
      <dgm:prSet presAssocID="{CAF398BE-5C70-2042-80B3-9F1302FDD419}" presName="sibTrans" presStyleLbl="sibTrans1D1" presStyleIdx="3" presStyleCnt="5"/>
      <dgm:spPr/>
      <dgm:t>
        <a:bodyPr/>
        <a:lstStyle/>
        <a:p>
          <a:endParaRPr lang="es-ES"/>
        </a:p>
      </dgm:t>
    </dgm:pt>
    <dgm:pt modelId="{6BD012CF-BB2C-4C43-A0A3-552F822A880B}" type="pres">
      <dgm:prSet presAssocID="{28E658DE-9F46-2C40-B45C-FFB69E8B7E67}" presName="node" presStyleLbl="node1" presStyleIdx="4" presStyleCnt="5">
        <dgm:presLayoutVars>
          <dgm:bulletEnabled val="1"/>
        </dgm:presLayoutVars>
      </dgm:prSet>
      <dgm:spPr/>
      <dgm:t>
        <a:bodyPr/>
        <a:lstStyle/>
        <a:p>
          <a:endParaRPr lang="es-ES"/>
        </a:p>
      </dgm:t>
    </dgm:pt>
    <dgm:pt modelId="{F78229BE-14EE-534D-B12A-DD6B25BBA470}" type="pres">
      <dgm:prSet presAssocID="{28E658DE-9F46-2C40-B45C-FFB69E8B7E67}" presName="spNode" presStyleCnt="0"/>
      <dgm:spPr/>
    </dgm:pt>
    <dgm:pt modelId="{41CE92D7-B87E-0644-ADEA-87C0443B9623}" type="pres">
      <dgm:prSet presAssocID="{E6503F50-E8A4-5D47-9A25-90FDD5B0009A}" presName="sibTrans" presStyleLbl="sibTrans1D1" presStyleIdx="4" presStyleCnt="5"/>
      <dgm:spPr/>
      <dgm:t>
        <a:bodyPr/>
        <a:lstStyle/>
        <a:p>
          <a:endParaRPr lang="es-ES"/>
        </a:p>
      </dgm:t>
    </dgm:pt>
  </dgm:ptLst>
  <dgm:cxnLst>
    <dgm:cxn modelId="{C3A8D481-A21F-C847-B065-AAE3BFA4FFC1}" srcId="{EA3FBF8B-400E-4844-85CA-DB84C331CD08}" destId="{28E658DE-9F46-2C40-B45C-FFB69E8B7E67}" srcOrd="4" destOrd="0" parTransId="{8546D04C-AED2-DC4B-88F5-C88D671895BE}" sibTransId="{E6503F50-E8A4-5D47-9A25-90FDD5B0009A}"/>
    <dgm:cxn modelId="{6522C5C6-4154-2E47-9852-7B1E474A11AA}" srcId="{EA3FBF8B-400E-4844-85CA-DB84C331CD08}" destId="{04858F41-F225-9048-86BB-EBBC199BFF54}" srcOrd="1" destOrd="0" parTransId="{456E082B-D6C2-1C4B-811E-F215E3B73E5A}" sibTransId="{64F9356E-37D6-1F4E-95AB-DD55BFB9F2FA}"/>
    <dgm:cxn modelId="{0C0E69BA-8881-9A4E-AE73-93C94D330C0B}" srcId="{EA3FBF8B-400E-4844-85CA-DB84C331CD08}" destId="{17134BA3-A2A2-5345-944D-A5A3BAF6436C}" srcOrd="3" destOrd="0" parTransId="{7DC1790E-9E30-1D4B-A244-363BC2D72602}" sibTransId="{CAF398BE-5C70-2042-80B3-9F1302FDD419}"/>
    <dgm:cxn modelId="{2B07130C-2912-7F4D-BC6B-096C75283519}" srcId="{EA3FBF8B-400E-4844-85CA-DB84C331CD08}" destId="{A8DA3AF2-B146-7543-94BD-347537508679}" srcOrd="2" destOrd="0" parTransId="{2AB26977-A377-0148-8FEF-E2E183EBC697}" sibTransId="{04C80C2D-CCA8-6246-8726-3D6777408CEF}"/>
    <dgm:cxn modelId="{78B991C9-0847-E540-8DCE-CCB256D7D81B}" type="presOf" srcId="{B330A6C1-4C75-2548-A994-90710AB54053}" destId="{A10648F1-ACDA-AE48-B205-2AB3C8B90AD5}" srcOrd="0" destOrd="0" presId="urn:microsoft.com/office/officeart/2005/8/layout/cycle5"/>
    <dgm:cxn modelId="{A09EDEB1-3EC3-1449-AF3A-CFACADDE134B}" srcId="{EA3FBF8B-400E-4844-85CA-DB84C331CD08}" destId="{D4BC24B2-1564-AC4E-BD70-49217C2A6303}" srcOrd="0" destOrd="0" parTransId="{9AEEE3C0-E45A-6A41-916A-FB5617156F31}" sibTransId="{B330A6C1-4C75-2548-A994-90710AB54053}"/>
    <dgm:cxn modelId="{DDC982A4-8128-AD43-9BF8-32661317B2CA}" type="presOf" srcId="{E6503F50-E8A4-5D47-9A25-90FDD5B0009A}" destId="{41CE92D7-B87E-0644-ADEA-87C0443B9623}" srcOrd="0" destOrd="0" presId="urn:microsoft.com/office/officeart/2005/8/layout/cycle5"/>
    <dgm:cxn modelId="{C23590E8-095C-3A4E-A9DC-824C4586A908}" type="presOf" srcId="{CAF398BE-5C70-2042-80B3-9F1302FDD419}" destId="{58EDB619-1EDC-2342-A6D0-031A067F756F}" srcOrd="0" destOrd="0" presId="urn:microsoft.com/office/officeart/2005/8/layout/cycle5"/>
    <dgm:cxn modelId="{F4B77AC6-73BC-E444-B7A8-076A000907F7}" type="presOf" srcId="{EA3FBF8B-400E-4844-85CA-DB84C331CD08}" destId="{277DECA5-1153-9C4F-961E-5AD716B8296A}" srcOrd="0" destOrd="0" presId="urn:microsoft.com/office/officeart/2005/8/layout/cycle5"/>
    <dgm:cxn modelId="{FB6DE64F-98C8-BC47-A4BB-BBBF0DF4CE3F}" type="presOf" srcId="{A8DA3AF2-B146-7543-94BD-347537508679}" destId="{07D11137-53A7-164E-AD39-0C1B8033962C}" srcOrd="0" destOrd="0" presId="urn:microsoft.com/office/officeart/2005/8/layout/cycle5"/>
    <dgm:cxn modelId="{0A04E567-9C78-154F-AF4B-E68CB87AB4B6}" type="presOf" srcId="{64F9356E-37D6-1F4E-95AB-DD55BFB9F2FA}" destId="{32693037-47D5-9140-8DE7-D7DAF4035C0F}" srcOrd="0" destOrd="0" presId="urn:microsoft.com/office/officeart/2005/8/layout/cycle5"/>
    <dgm:cxn modelId="{40F74A6E-6D5C-8C4E-B46D-667928F8F910}" type="presOf" srcId="{17134BA3-A2A2-5345-944D-A5A3BAF6436C}" destId="{5F848279-0603-AA47-A8E4-8139134F542C}" srcOrd="0" destOrd="0" presId="urn:microsoft.com/office/officeart/2005/8/layout/cycle5"/>
    <dgm:cxn modelId="{561983F6-2B96-8445-A88A-2E27BE02EACD}" type="presOf" srcId="{D4BC24B2-1564-AC4E-BD70-49217C2A6303}" destId="{D54F3D4E-579C-004B-B22B-9EC059D17FFE}" srcOrd="0" destOrd="0" presId="urn:microsoft.com/office/officeart/2005/8/layout/cycle5"/>
    <dgm:cxn modelId="{7BDC9F7B-CC50-C740-A982-8B51C5951B92}" type="presOf" srcId="{04C80C2D-CCA8-6246-8726-3D6777408CEF}" destId="{C7BE03D1-861A-EC4D-A5B1-46148A66FCAF}" srcOrd="0" destOrd="0" presId="urn:microsoft.com/office/officeart/2005/8/layout/cycle5"/>
    <dgm:cxn modelId="{45D1492B-6EB0-BB42-929E-A13E543EAACD}" type="presOf" srcId="{04858F41-F225-9048-86BB-EBBC199BFF54}" destId="{F6856FB3-0119-FA40-A343-9BE3123778EA}" srcOrd="0" destOrd="0" presId="urn:microsoft.com/office/officeart/2005/8/layout/cycle5"/>
    <dgm:cxn modelId="{F5AA808D-3D83-DE4E-8884-C916CD1A26AB}" type="presOf" srcId="{28E658DE-9F46-2C40-B45C-FFB69E8B7E67}" destId="{6BD012CF-BB2C-4C43-A0A3-552F822A880B}" srcOrd="0" destOrd="0" presId="urn:microsoft.com/office/officeart/2005/8/layout/cycle5"/>
    <dgm:cxn modelId="{AEE58B52-C35D-EC44-B6C6-FEA193D8B12F}" type="presParOf" srcId="{277DECA5-1153-9C4F-961E-5AD716B8296A}" destId="{D54F3D4E-579C-004B-B22B-9EC059D17FFE}" srcOrd="0" destOrd="0" presId="urn:microsoft.com/office/officeart/2005/8/layout/cycle5"/>
    <dgm:cxn modelId="{90AB101F-3612-9A47-B409-DF8E74B00289}" type="presParOf" srcId="{277DECA5-1153-9C4F-961E-5AD716B8296A}" destId="{19388B3B-4FFE-B642-94AB-E688DA9AA7B1}" srcOrd="1" destOrd="0" presId="urn:microsoft.com/office/officeart/2005/8/layout/cycle5"/>
    <dgm:cxn modelId="{8EBA5A20-BA6B-D549-A9F6-E7E9CC8EAABC}" type="presParOf" srcId="{277DECA5-1153-9C4F-961E-5AD716B8296A}" destId="{A10648F1-ACDA-AE48-B205-2AB3C8B90AD5}" srcOrd="2" destOrd="0" presId="urn:microsoft.com/office/officeart/2005/8/layout/cycle5"/>
    <dgm:cxn modelId="{35D9CE32-0F58-034C-8C77-983B627D0100}" type="presParOf" srcId="{277DECA5-1153-9C4F-961E-5AD716B8296A}" destId="{F6856FB3-0119-FA40-A343-9BE3123778EA}" srcOrd="3" destOrd="0" presId="urn:microsoft.com/office/officeart/2005/8/layout/cycle5"/>
    <dgm:cxn modelId="{ABB6CC8C-0148-664A-90D6-B85DB5B5CA81}" type="presParOf" srcId="{277DECA5-1153-9C4F-961E-5AD716B8296A}" destId="{698CE9AE-E93D-1B4D-B09C-3AF9F8278263}" srcOrd="4" destOrd="0" presId="urn:microsoft.com/office/officeart/2005/8/layout/cycle5"/>
    <dgm:cxn modelId="{7D61421F-A51D-7342-90F8-ECE3B105D80A}" type="presParOf" srcId="{277DECA5-1153-9C4F-961E-5AD716B8296A}" destId="{32693037-47D5-9140-8DE7-D7DAF4035C0F}" srcOrd="5" destOrd="0" presId="urn:microsoft.com/office/officeart/2005/8/layout/cycle5"/>
    <dgm:cxn modelId="{4D75AAC5-9DB6-374F-8A91-6274AC96CAD3}" type="presParOf" srcId="{277DECA5-1153-9C4F-961E-5AD716B8296A}" destId="{07D11137-53A7-164E-AD39-0C1B8033962C}" srcOrd="6" destOrd="0" presId="urn:microsoft.com/office/officeart/2005/8/layout/cycle5"/>
    <dgm:cxn modelId="{AB2D78A0-1EC6-DC44-9F98-32FDA0D3A7E1}" type="presParOf" srcId="{277DECA5-1153-9C4F-961E-5AD716B8296A}" destId="{058D40E8-0975-CC49-BF73-4873A048C0F1}" srcOrd="7" destOrd="0" presId="urn:microsoft.com/office/officeart/2005/8/layout/cycle5"/>
    <dgm:cxn modelId="{823341C1-30F2-FE43-9FEC-D1FCD0085886}" type="presParOf" srcId="{277DECA5-1153-9C4F-961E-5AD716B8296A}" destId="{C7BE03D1-861A-EC4D-A5B1-46148A66FCAF}" srcOrd="8" destOrd="0" presId="urn:microsoft.com/office/officeart/2005/8/layout/cycle5"/>
    <dgm:cxn modelId="{6C227DC6-B75C-1541-82AE-CA59285F4DB8}" type="presParOf" srcId="{277DECA5-1153-9C4F-961E-5AD716B8296A}" destId="{5F848279-0603-AA47-A8E4-8139134F542C}" srcOrd="9" destOrd="0" presId="urn:microsoft.com/office/officeart/2005/8/layout/cycle5"/>
    <dgm:cxn modelId="{AB06AA96-BE13-4543-A3C0-FC62ADF036DA}" type="presParOf" srcId="{277DECA5-1153-9C4F-961E-5AD716B8296A}" destId="{062E87D9-0CBE-7F43-810B-4A558AEC3300}" srcOrd="10" destOrd="0" presId="urn:microsoft.com/office/officeart/2005/8/layout/cycle5"/>
    <dgm:cxn modelId="{C0C74FC1-D12C-AF43-B1D0-1F0CC01B1452}" type="presParOf" srcId="{277DECA5-1153-9C4F-961E-5AD716B8296A}" destId="{58EDB619-1EDC-2342-A6D0-031A067F756F}" srcOrd="11" destOrd="0" presId="urn:microsoft.com/office/officeart/2005/8/layout/cycle5"/>
    <dgm:cxn modelId="{CE58CC1A-C3E0-BB47-9345-0448036A4D6C}" type="presParOf" srcId="{277DECA5-1153-9C4F-961E-5AD716B8296A}" destId="{6BD012CF-BB2C-4C43-A0A3-552F822A880B}" srcOrd="12" destOrd="0" presId="urn:microsoft.com/office/officeart/2005/8/layout/cycle5"/>
    <dgm:cxn modelId="{F5CB08E5-B53E-A441-A396-DA5873D1145C}" type="presParOf" srcId="{277DECA5-1153-9C4F-961E-5AD716B8296A}" destId="{F78229BE-14EE-534D-B12A-DD6B25BBA470}" srcOrd="13" destOrd="0" presId="urn:microsoft.com/office/officeart/2005/8/layout/cycle5"/>
    <dgm:cxn modelId="{087F5905-D32E-CB41-B60C-02E677A74D05}" type="presParOf" srcId="{277DECA5-1153-9C4F-961E-5AD716B8296A}" destId="{41CE92D7-B87E-0644-ADEA-87C0443B9623}"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20283CA-0428-5145-AF78-7317C723BE62}" type="doc">
      <dgm:prSet loTypeId="urn:microsoft.com/office/officeart/2005/8/layout/hProcess10" loCatId="" qsTypeId="urn:microsoft.com/office/officeart/2005/8/quickstyle/simple4" qsCatId="simple" csTypeId="urn:microsoft.com/office/officeart/2005/8/colors/accent1_2" csCatId="accent1" phldr="1"/>
      <dgm:spPr/>
      <dgm:t>
        <a:bodyPr/>
        <a:lstStyle/>
        <a:p>
          <a:endParaRPr lang="es-ES"/>
        </a:p>
      </dgm:t>
    </dgm:pt>
    <dgm:pt modelId="{9C7D93D4-E10A-A142-B639-0458753DC5B9}">
      <dgm:prSet phldrT="[Texto]" custT="1"/>
      <dgm:spPr>
        <a:noFill/>
      </dgm:spPr>
      <dgm:t>
        <a:bodyPr/>
        <a:lstStyle/>
        <a:p>
          <a:pPr algn="just"/>
          <a:endParaRPr lang="es-ES_tradnl" sz="1800" dirty="0" smtClean="0">
            <a:solidFill>
              <a:srgbClr val="000000"/>
            </a:solidFill>
          </a:endParaRPr>
        </a:p>
        <a:p>
          <a:pPr algn="just"/>
          <a:r>
            <a:rPr lang="es-ES_tradnl" sz="1800" dirty="0" smtClean="0">
              <a:solidFill>
                <a:srgbClr val="000000"/>
              </a:solidFill>
            </a:rPr>
            <a:t>Lenguaje de Marcas Extensible), permite definir la gramática de lenguajes específicos para estructurar documentos grandes</a:t>
          </a:r>
          <a:endParaRPr lang="es-ES" sz="1800" dirty="0">
            <a:solidFill>
              <a:srgbClr val="000000"/>
            </a:solidFill>
          </a:endParaRPr>
        </a:p>
      </dgm:t>
    </dgm:pt>
    <dgm:pt modelId="{D74B61B5-5718-4346-805B-A8FF03DBDC1E}" type="parTrans" cxnId="{30238AD4-3FBA-AC45-A3DB-86BA29B4B944}">
      <dgm:prSet/>
      <dgm:spPr/>
      <dgm:t>
        <a:bodyPr/>
        <a:lstStyle/>
        <a:p>
          <a:endParaRPr lang="es-ES"/>
        </a:p>
      </dgm:t>
    </dgm:pt>
    <dgm:pt modelId="{B1AD637F-1AC4-7548-8842-F8AE98469004}" type="sibTrans" cxnId="{30238AD4-3FBA-AC45-A3DB-86BA29B4B944}">
      <dgm:prSet/>
      <dgm:spPr/>
      <dgm:t>
        <a:bodyPr/>
        <a:lstStyle/>
        <a:p>
          <a:endParaRPr lang="es-ES"/>
        </a:p>
      </dgm:t>
    </dgm:pt>
    <dgm:pt modelId="{93EF6ED4-47F7-384C-A0B2-5C4E7FC93541}">
      <dgm:prSet phldrT="[Texto]" custT="1"/>
      <dgm:spPr>
        <a:noFill/>
      </dgm:spPr>
      <dgm:t>
        <a:bodyPr/>
        <a:lstStyle/>
        <a:p>
          <a:pPr algn="just"/>
          <a:r>
            <a:rPr lang="es-ES_tradnl" sz="1800" dirty="0" smtClean="0">
              <a:solidFill>
                <a:srgbClr val="000000"/>
              </a:solidFill>
            </a:rPr>
            <a:t>Define conceptos de negocio mediante una sintaxis estándar. </a:t>
          </a:r>
        </a:p>
        <a:p>
          <a:pPr algn="just"/>
          <a:r>
            <a:rPr lang="es-ES_tradnl" sz="1800" dirty="0" smtClean="0">
              <a:solidFill>
                <a:srgbClr val="000000"/>
              </a:solidFill>
            </a:rPr>
            <a:t>Estos conceptos pueden intercambiarse posteriormente entre aplicaciones informáticas.</a:t>
          </a:r>
        </a:p>
        <a:p>
          <a:pPr algn="just"/>
          <a:r>
            <a:rPr lang="es-ES_tradnl" sz="1800" dirty="0" smtClean="0">
              <a:solidFill>
                <a:srgbClr val="000000"/>
              </a:solidFill>
            </a:rPr>
            <a:t>Mejora la calidad de la información y mantiene la integridad de los datos</a:t>
          </a:r>
          <a:endParaRPr lang="es-ES" sz="1800" dirty="0">
            <a:solidFill>
              <a:srgbClr val="000000"/>
            </a:solidFill>
          </a:endParaRPr>
        </a:p>
      </dgm:t>
    </dgm:pt>
    <dgm:pt modelId="{B4C3EE4D-6195-324D-A272-A3751E483A9D}" type="parTrans" cxnId="{9FC792C1-A90C-3A4D-AFA5-98A6166DDF36}">
      <dgm:prSet/>
      <dgm:spPr/>
      <dgm:t>
        <a:bodyPr/>
        <a:lstStyle/>
        <a:p>
          <a:endParaRPr lang="es-ES"/>
        </a:p>
      </dgm:t>
    </dgm:pt>
    <dgm:pt modelId="{C26227B3-F1FA-D945-B71E-2DFE4679B83C}" type="sibTrans" cxnId="{9FC792C1-A90C-3A4D-AFA5-98A6166DDF36}">
      <dgm:prSet/>
      <dgm:spPr/>
      <dgm:t>
        <a:bodyPr/>
        <a:lstStyle/>
        <a:p>
          <a:endParaRPr lang="es-ES"/>
        </a:p>
      </dgm:t>
    </dgm:pt>
    <dgm:pt modelId="{1E8D8D8D-645B-CA49-B448-60728CB2524F}" type="pres">
      <dgm:prSet presAssocID="{420283CA-0428-5145-AF78-7317C723BE62}" presName="Name0" presStyleCnt="0">
        <dgm:presLayoutVars>
          <dgm:dir/>
          <dgm:resizeHandles val="exact"/>
        </dgm:presLayoutVars>
      </dgm:prSet>
      <dgm:spPr/>
      <dgm:t>
        <a:bodyPr/>
        <a:lstStyle/>
        <a:p>
          <a:endParaRPr lang="es-ES"/>
        </a:p>
      </dgm:t>
    </dgm:pt>
    <dgm:pt modelId="{C59F1BA1-BFB5-1E4B-AC03-21CE167DB728}" type="pres">
      <dgm:prSet presAssocID="{9C7D93D4-E10A-A142-B639-0458753DC5B9}" presName="composite" presStyleCnt="0"/>
      <dgm:spPr/>
    </dgm:pt>
    <dgm:pt modelId="{D93B4B29-7C7A-3F46-B1F8-0D4BD462A205}" type="pres">
      <dgm:prSet presAssocID="{9C7D93D4-E10A-A142-B639-0458753DC5B9}" presName="imagSh" presStyleLbl="bgImgPlace1" presStyleIdx="0" presStyleCnt="2" custScaleX="25740" custScaleY="30944" custLinFactNeighborX="9720"/>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t>
        <a:bodyPr/>
        <a:lstStyle/>
        <a:p>
          <a:endParaRPr lang="es-ES"/>
        </a:p>
      </dgm:t>
    </dgm:pt>
    <dgm:pt modelId="{28524B18-A586-B140-9650-DECD97F58CC5}" type="pres">
      <dgm:prSet presAssocID="{9C7D93D4-E10A-A142-B639-0458753DC5B9}" presName="txNode" presStyleLbl="node1" presStyleIdx="0" presStyleCnt="2" custScaleY="100000" custLinFactNeighborX="3719" custLinFactNeighborY="19894">
        <dgm:presLayoutVars>
          <dgm:bulletEnabled val="1"/>
        </dgm:presLayoutVars>
      </dgm:prSet>
      <dgm:spPr/>
      <dgm:t>
        <a:bodyPr/>
        <a:lstStyle/>
        <a:p>
          <a:endParaRPr lang="es-ES"/>
        </a:p>
      </dgm:t>
    </dgm:pt>
    <dgm:pt modelId="{02F67296-7DD2-6F4D-91AB-109BFF801A01}" type="pres">
      <dgm:prSet presAssocID="{B1AD637F-1AC4-7548-8842-F8AE98469004}" presName="sibTrans" presStyleLbl="sibTrans2D1" presStyleIdx="0" presStyleCnt="1" custAng="21383830" custScaleX="39274" custScaleY="40590" custLinFactNeighborX="79402"/>
      <dgm:spPr/>
      <dgm:t>
        <a:bodyPr/>
        <a:lstStyle/>
        <a:p>
          <a:endParaRPr lang="es-ES"/>
        </a:p>
      </dgm:t>
    </dgm:pt>
    <dgm:pt modelId="{B809FE62-31CA-FA47-B099-5BC4BBE4D879}" type="pres">
      <dgm:prSet presAssocID="{B1AD637F-1AC4-7548-8842-F8AE98469004}" presName="connTx" presStyleLbl="sibTrans2D1" presStyleIdx="0" presStyleCnt="1"/>
      <dgm:spPr/>
      <dgm:t>
        <a:bodyPr/>
        <a:lstStyle/>
        <a:p>
          <a:endParaRPr lang="es-ES"/>
        </a:p>
      </dgm:t>
    </dgm:pt>
    <dgm:pt modelId="{D46410F9-8CE3-D54D-A77B-E34B1EE45B4F}" type="pres">
      <dgm:prSet presAssocID="{93EF6ED4-47F7-384C-A0B2-5C4E7FC93541}" presName="composite" presStyleCnt="0"/>
      <dgm:spPr/>
    </dgm:pt>
    <dgm:pt modelId="{F19EF5D8-DFA6-E543-B522-A9D577D0DFC4}" type="pres">
      <dgm:prSet presAssocID="{93EF6ED4-47F7-384C-A0B2-5C4E7FC93541}" presName="imagSh" presStyleLbl="bgImgPlace1" presStyleIdx="1" presStyleCnt="2" custScaleX="53787" custScaleY="47114" custLinFactNeighborX="-11941"/>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t>
        <a:bodyPr/>
        <a:lstStyle/>
        <a:p>
          <a:endParaRPr lang="es-ES"/>
        </a:p>
      </dgm:t>
    </dgm:pt>
    <dgm:pt modelId="{A5638540-DA2A-DD42-9E9B-3FA0ACEB2B63}" type="pres">
      <dgm:prSet presAssocID="{93EF6ED4-47F7-384C-A0B2-5C4E7FC93541}" presName="txNode" presStyleLbl="node1" presStyleIdx="1" presStyleCnt="2" custScaleX="100000" custScaleY="144348" custLinFactX="-12115" custLinFactNeighborX="-100000" custLinFactNeighborY="11249">
        <dgm:presLayoutVars>
          <dgm:bulletEnabled val="1"/>
        </dgm:presLayoutVars>
      </dgm:prSet>
      <dgm:spPr/>
      <dgm:t>
        <a:bodyPr/>
        <a:lstStyle/>
        <a:p>
          <a:endParaRPr lang="es-ES"/>
        </a:p>
      </dgm:t>
    </dgm:pt>
  </dgm:ptLst>
  <dgm:cxnLst>
    <dgm:cxn modelId="{991526EC-7EA2-D84B-99AA-71AB694DEEA7}" type="presOf" srcId="{420283CA-0428-5145-AF78-7317C723BE62}" destId="{1E8D8D8D-645B-CA49-B448-60728CB2524F}" srcOrd="0" destOrd="0" presId="urn:microsoft.com/office/officeart/2005/8/layout/hProcess10"/>
    <dgm:cxn modelId="{D9F075E8-E686-7B4A-AF66-81C518E42625}" type="presOf" srcId="{93EF6ED4-47F7-384C-A0B2-5C4E7FC93541}" destId="{A5638540-DA2A-DD42-9E9B-3FA0ACEB2B63}" srcOrd="0" destOrd="0" presId="urn:microsoft.com/office/officeart/2005/8/layout/hProcess10"/>
    <dgm:cxn modelId="{6C6B5C4C-4705-4941-887D-A9046504B10A}" type="presOf" srcId="{B1AD637F-1AC4-7548-8842-F8AE98469004}" destId="{B809FE62-31CA-FA47-B099-5BC4BBE4D879}" srcOrd="1" destOrd="0" presId="urn:microsoft.com/office/officeart/2005/8/layout/hProcess10"/>
    <dgm:cxn modelId="{0F97E465-9D29-FF4D-8D6C-44672CD7FA7B}" type="presOf" srcId="{9C7D93D4-E10A-A142-B639-0458753DC5B9}" destId="{28524B18-A586-B140-9650-DECD97F58CC5}" srcOrd="0" destOrd="0" presId="urn:microsoft.com/office/officeart/2005/8/layout/hProcess10"/>
    <dgm:cxn modelId="{9FC792C1-A90C-3A4D-AFA5-98A6166DDF36}" srcId="{420283CA-0428-5145-AF78-7317C723BE62}" destId="{93EF6ED4-47F7-384C-A0B2-5C4E7FC93541}" srcOrd="1" destOrd="0" parTransId="{B4C3EE4D-6195-324D-A272-A3751E483A9D}" sibTransId="{C26227B3-F1FA-D945-B71E-2DFE4679B83C}"/>
    <dgm:cxn modelId="{30238AD4-3FBA-AC45-A3DB-86BA29B4B944}" srcId="{420283CA-0428-5145-AF78-7317C723BE62}" destId="{9C7D93D4-E10A-A142-B639-0458753DC5B9}" srcOrd="0" destOrd="0" parTransId="{D74B61B5-5718-4346-805B-A8FF03DBDC1E}" sibTransId="{B1AD637F-1AC4-7548-8842-F8AE98469004}"/>
    <dgm:cxn modelId="{0491C2A2-ACBD-1743-B384-86974BE510C5}" type="presOf" srcId="{B1AD637F-1AC4-7548-8842-F8AE98469004}" destId="{02F67296-7DD2-6F4D-91AB-109BFF801A01}" srcOrd="0" destOrd="0" presId="urn:microsoft.com/office/officeart/2005/8/layout/hProcess10"/>
    <dgm:cxn modelId="{08AE1502-9B2D-F241-B4E6-D6BE1A8A25E0}" type="presParOf" srcId="{1E8D8D8D-645B-CA49-B448-60728CB2524F}" destId="{C59F1BA1-BFB5-1E4B-AC03-21CE167DB728}" srcOrd="0" destOrd="0" presId="urn:microsoft.com/office/officeart/2005/8/layout/hProcess10"/>
    <dgm:cxn modelId="{E190CDBE-8E70-4746-B575-72E6121C92FE}" type="presParOf" srcId="{C59F1BA1-BFB5-1E4B-AC03-21CE167DB728}" destId="{D93B4B29-7C7A-3F46-B1F8-0D4BD462A205}" srcOrd="0" destOrd="0" presId="urn:microsoft.com/office/officeart/2005/8/layout/hProcess10"/>
    <dgm:cxn modelId="{2C8D95A8-A97A-6D47-88EA-EAE352A2FA2D}" type="presParOf" srcId="{C59F1BA1-BFB5-1E4B-AC03-21CE167DB728}" destId="{28524B18-A586-B140-9650-DECD97F58CC5}" srcOrd="1" destOrd="0" presId="urn:microsoft.com/office/officeart/2005/8/layout/hProcess10"/>
    <dgm:cxn modelId="{74E6DF2F-8F5D-A04D-A607-7CEF0B8FB752}" type="presParOf" srcId="{1E8D8D8D-645B-CA49-B448-60728CB2524F}" destId="{02F67296-7DD2-6F4D-91AB-109BFF801A01}" srcOrd="1" destOrd="0" presId="urn:microsoft.com/office/officeart/2005/8/layout/hProcess10"/>
    <dgm:cxn modelId="{E471F192-E104-534F-BE6D-D93754DEF797}" type="presParOf" srcId="{02F67296-7DD2-6F4D-91AB-109BFF801A01}" destId="{B809FE62-31CA-FA47-B099-5BC4BBE4D879}" srcOrd="0" destOrd="0" presId="urn:microsoft.com/office/officeart/2005/8/layout/hProcess10"/>
    <dgm:cxn modelId="{7F515B5A-60C7-5949-90D2-BF7B0F04E4F8}" type="presParOf" srcId="{1E8D8D8D-645B-CA49-B448-60728CB2524F}" destId="{D46410F9-8CE3-D54D-A77B-E34B1EE45B4F}" srcOrd="2" destOrd="0" presId="urn:microsoft.com/office/officeart/2005/8/layout/hProcess10"/>
    <dgm:cxn modelId="{95295A5A-F054-BE4D-BDCA-739F54FFFCF2}" type="presParOf" srcId="{D46410F9-8CE3-D54D-A77B-E34B1EE45B4F}" destId="{F19EF5D8-DFA6-E543-B522-A9D577D0DFC4}" srcOrd="0" destOrd="0" presId="urn:microsoft.com/office/officeart/2005/8/layout/hProcess10"/>
    <dgm:cxn modelId="{BE03AA9B-9D1A-FB48-B1B0-7C75B0F0B6F0}" type="presParOf" srcId="{D46410F9-8CE3-D54D-A77B-E34B1EE45B4F}" destId="{A5638540-DA2A-DD42-9E9B-3FA0ACEB2B63}" srcOrd="1" destOrd="0" presId="urn:microsoft.com/office/officeart/2005/8/layout/hProcess10"/>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6BC6F3E-395B-7044-B673-8013CDBBD4FB}" type="doc">
      <dgm:prSet loTypeId="urn:microsoft.com/office/officeart/2008/layout/AccentedPicture" loCatId="" qsTypeId="urn:microsoft.com/office/officeart/2005/8/quickstyle/simple4" qsCatId="simple" csTypeId="urn:microsoft.com/office/officeart/2005/8/colors/accent1_2" csCatId="accent1" phldr="1"/>
      <dgm:spPr/>
      <dgm:t>
        <a:bodyPr/>
        <a:lstStyle/>
        <a:p>
          <a:endParaRPr lang="es-ES"/>
        </a:p>
      </dgm:t>
    </dgm:pt>
    <dgm:pt modelId="{F65C2FBF-641F-AE46-B3B8-A0393134D90D}">
      <dgm:prSet phldrT="[Texto]" custT="1"/>
      <dgm:spPr/>
      <dgm:t>
        <a:bodyPr/>
        <a:lstStyle/>
        <a:p>
          <a:pPr algn="ctr"/>
          <a:endParaRPr lang="es-ES" sz="1600" dirty="0">
            <a:solidFill>
              <a:srgbClr val="000000"/>
            </a:solidFill>
          </a:endParaRPr>
        </a:p>
      </dgm:t>
    </dgm:pt>
    <dgm:pt modelId="{38A24771-0A69-4B4E-8C58-ED39156BD7D8}" type="parTrans" cxnId="{41D6ECFC-B62A-6F45-9A5B-7C306A7EAEAD}">
      <dgm:prSet/>
      <dgm:spPr/>
      <dgm:t>
        <a:bodyPr/>
        <a:lstStyle/>
        <a:p>
          <a:endParaRPr lang="es-ES"/>
        </a:p>
      </dgm:t>
    </dgm:pt>
    <dgm:pt modelId="{E796D4AA-9452-8740-9CD9-7F26F8370E37}" type="sibTrans" cxnId="{41D6ECFC-B62A-6F45-9A5B-7C306A7EAEAD}">
      <dgm:prSet/>
      <dgm:spPr/>
      <dgm:t>
        <a:bodyPr/>
        <a:lstStyle/>
        <a:p>
          <a:endParaRPr lang="es-ES"/>
        </a:p>
      </dgm:t>
    </dgm:pt>
    <dgm:pt modelId="{E28C1A60-EE6B-2643-A7BA-11D1BEC8D018}">
      <dgm:prSet phldrT="[Texto]"/>
      <dgm:spPr/>
      <dgm:t>
        <a:bodyPr/>
        <a:lstStyle/>
        <a:p>
          <a:r>
            <a:rPr lang="es-ES" dirty="0" smtClean="0"/>
            <a:t>Tarjetas de crédito</a:t>
          </a:r>
          <a:endParaRPr lang="es-ES" dirty="0"/>
        </a:p>
      </dgm:t>
    </dgm:pt>
    <dgm:pt modelId="{3970CCF1-DF8D-954E-95CA-D03CC444D2EE}" type="parTrans" cxnId="{0F716FF6-810D-DC4B-9DBD-F9FB03C34B72}">
      <dgm:prSet/>
      <dgm:spPr/>
      <dgm:t>
        <a:bodyPr/>
        <a:lstStyle/>
        <a:p>
          <a:endParaRPr lang="es-ES"/>
        </a:p>
      </dgm:t>
    </dgm:pt>
    <dgm:pt modelId="{99B01682-558F-9A47-B496-9E01EFAF788B}" type="sibTrans" cxnId="{0F716FF6-810D-DC4B-9DBD-F9FB03C34B72}">
      <dgm:prSet/>
      <dgm:spPr/>
      <dgm:t>
        <a:bodyPr/>
        <a:lstStyle/>
        <a:p>
          <a:endParaRPr lang="es-ES"/>
        </a:p>
      </dgm:t>
    </dgm:pt>
    <dgm:pt modelId="{D45C9190-5D0B-BC42-A051-13780A7A4C0E}">
      <dgm:prSet phldrT="[Texto]"/>
      <dgm:spPr/>
      <dgm:t>
        <a:bodyPr/>
        <a:lstStyle/>
        <a:p>
          <a:r>
            <a:rPr lang="es-ES" dirty="0" smtClean="0"/>
            <a:t>Tiendas departamentales</a:t>
          </a:r>
          <a:endParaRPr lang="es-ES" dirty="0"/>
        </a:p>
      </dgm:t>
    </dgm:pt>
    <dgm:pt modelId="{7BE52930-536E-ED4D-AE15-52D9A710C95C}" type="parTrans" cxnId="{3EBD663A-48B8-924E-949C-C9915D2D082A}">
      <dgm:prSet/>
      <dgm:spPr/>
      <dgm:t>
        <a:bodyPr/>
        <a:lstStyle/>
        <a:p>
          <a:endParaRPr lang="es-ES"/>
        </a:p>
      </dgm:t>
    </dgm:pt>
    <dgm:pt modelId="{78F78E03-7F89-A949-BACC-8F34E3654702}" type="sibTrans" cxnId="{3EBD663A-48B8-924E-949C-C9915D2D082A}">
      <dgm:prSet/>
      <dgm:spPr/>
      <dgm:t>
        <a:bodyPr/>
        <a:lstStyle/>
        <a:p>
          <a:endParaRPr lang="es-ES"/>
        </a:p>
      </dgm:t>
    </dgm:pt>
    <dgm:pt modelId="{FF4FCEEF-D678-D74F-BC0E-5486C244BA21}">
      <dgm:prSet phldrT="[Texto]"/>
      <dgm:spPr/>
      <dgm:t>
        <a:bodyPr/>
        <a:lstStyle/>
        <a:p>
          <a:r>
            <a:rPr lang="es-ES" dirty="0" smtClean="0"/>
            <a:t>Agencias de autos</a:t>
          </a:r>
          <a:endParaRPr lang="es-ES" dirty="0"/>
        </a:p>
      </dgm:t>
    </dgm:pt>
    <dgm:pt modelId="{6DD1600B-F4A0-CF40-85EA-BFD3020B0B38}" type="parTrans" cxnId="{43948F78-2833-4A4B-8779-446DF33D5BE8}">
      <dgm:prSet/>
      <dgm:spPr/>
      <dgm:t>
        <a:bodyPr/>
        <a:lstStyle/>
        <a:p>
          <a:endParaRPr lang="es-ES"/>
        </a:p>
      </dgm:t>
    </dgm:pt>
    <dgm:pt modelId="{D07BC5EE-E78D-3A40-8B67-902BC568D4CF}" type="sibTrans" cxnId="{43948F78-2833-4A4B-8779-446DF33D5BE8}">
      <dgm:prSet/>
      <dgm:spPr/>
      <dgm:t>
        <a:bodyPr/>
        <a:lstStyle/>
        <a:p>
          <a:endParaRPr lang="es-ES"/>
        </a:p>
      </dgm:t>
    </dgm:pt>
    <dgm:pt modelId="{22E62B45-20F9-0B41-A19D-8226CD970AEE}">
      <dgm:prSet phldrT="[Texto]"/>
      <dgm:spPr/>
      <dgm:t>
        <a:bodyPr/>
        <a:lstStyle/>
        <a:p>
          <a:r>
            <a:rPr lang="es-ES" dirty="0" smtClean="0"/>
            <a:t>Aerolíneas</a:t>
          </a:r>
          <a:endParaRPr lang="es-ES" dirty="0"/>
        </a:p>
      </dgm:t>
    </dgm:pt>
    <dgm:pt modelId="{77CBF6C4-DBEF-3D43-9437-E913B4A45244}" type="parTrans" cxnId="{ED829F45-3423-C54B-9CD2-CF5DAFD84DBB}">
      <dgm:prSet/>
      <dgm:spPr/>
      <dgm:t>
        <a:bodyPr/>
        <a:lstStyle/>
        <a:p>
          <a:endParaRPr lang="es-ES"/>
        </a:p>
      </dgm:t>
    </dgm:pt>
    <dgm:pt modelId="{5D9FAF8E-CA69-204C-8AF6-ADE2A34E944F}" type="sibTrans" cxnId="{ED829F45-3423-C54B-9CD2-CF5DAFD84DBB}">
      <dgm:prSet/>
      <dgm:spPr/>
      <dgm:t>
        <a:bodyPr/>
        <a:lstStyle/>
        <a:p>
          <a:endParaRPr lang="es-ES"/>
        </a:p>
      </dgm:t>
    </dgm:pt>
    <dgm:pt modelId="{1BF0A538-AD00-1340-9ADA-0A64E9711EEB}">
      <dgm:prSet phldrT="[Texto]"/>
      <dgm:spPr/>
      <dgm:t>
        <a:bodyPr/>
        <a:lstStyle/>
        <a:p>
          <a:r>
            <a:rPr lang="es-ES" dirty="0" smtClean="0"/>
            <a:t>Servicios</a:t>
          </a:r>
          <a:endParaRPr lang="es-ES" dirty="0"/>
        </a:p>
      </dgm:t>
    </dgm:pt>
    <dgm:pt modelId="{D0F89E98-AF06-0640-AF7C-EB70F1A74F0A}" type="parTrans" cxnId="{D2CEBB40-D23B-D54C-B5D2-B135080DD6D1}">
      <dgm:prSet/>
      <dgm:spPr/>
      <dgm:t>
        <a:bodyPr/>
        <a:lstStyle/>
        <a:p>
          <a:endParaRPr lang="es-ES"/>
        </a:p>
      </dgm:t>
    </dgm:pt>
    <dgm:pt modelId="{23BB4B34-CFEA-214B-B2FD-E89421A5CF77}" type="sibTrans" cxnId="{D2CEBB40-D23B-D54C-B5D2-B135080DD6D1}">
      <dgm:prSet/>
      <dgm:spPr/>
      <dgm:t>
        <a:bodyPr/>
        <a:lstStyle/>
        <a:p>
          <a:endParaRPr lang="es-ES"/>
        </a:p>
      </dgm:t>
    </dgm:pt>
    <dgm:pt modelId="{AF93221C-190E-234B-89FB-988B81B09BDB}">
      <dgm:prSet phldrT="[Texto]"/>
      <dgm:spPr/>
      <dgm:t>
        <a:bodyPr/>
        <a:lstStyle/>
        <a:p>
          <a:r>
            <a:rPr lang="es-ES" dirty="0" smtClean="0"/>
            <a:t>Telefónicas</a:t>
          </a:r>
          <a:endParaRPr lang="es-ES" dirty="0"/>
        </a:p>
      </dgm:t>
    </dgm:pt>
    <dgm:pt modelId="{36A1C305-26AC-584D-9502-371B4EDCD7CC}" type="parTrans" cxnId="{D93580BF-3846-3149-B2D0-C3729E4C5367}">
      <dgm:prSet/>
      <dgm:spPr/>
      <dgm:t>
        <a:bodyPr/>
        <a:lstStyle/>
        <a:p>
          <a:endParaRPr lang="es-ES"/>
        </a:p>
      </dgm:t>
    </dgm:pt>
    <dgm:pt modelId="{977786E2-E6D3-374D-96BB-6DB033332EC8}" type="sibTrans" cxnId="{D93580BF-3846-3149-B2D0-C3729E4C5367}">
      <dgm:prSet/>
      <dgm:spPr/>
      <dgm:t>
        <a:bodyPr/>
        <a:lstStyle/>
        <a:p>
          <a:endParaRPr lang="es-ES"/>
        </a:p>
      </dgm:t>
    </dgm:pt>
    <dgm:pt modelId="{D3508B30-EC42-2C4A-BC6C-921E80ABFD89}" type="pres">
      <dgm:prSet presAssocID="{B6BC6F3E-395B-7044-B673-8013CDBBD4FB}" presName="Name0" presStyleCnt="0">
        <dgm:presLayoutVars>
          <dgm:dir/>
        </dgm:presLayoutVars>
      </dgm:prSet>
      <dgm:spPr/>
      <dgm:t>
        <a:bodyPr/>
        <a:lstStyle/>
        <a:p>
          <a:endParaRPr lang="es-ES"/>
        </a:p>
      </dgm:t>
    </dgm:pt>
    <dgm:pt modelId="{0E432A19-2258-4A49-84E1-EF84101B7DDB}" type="pres">
      <dgm:prSet presAssocID="{E796D4AA-9452-8740-9CD9-7F26F8370E37}" presName="picture_1" presStyleLbl="bgImgPlace1" presStyleIdx="0" presStyleCnt="1" custFlipVert="1" custScaleX="1747" custScaleY="5705" custLinFactNeighborX="145" custLinFactNeighborY="-27715"/>
      <dgm:spPr/>
      <dgm:t>
        <a:bodyPr/>
        <a:lstStyle/>
        <a:p>
          <a:endParaRPr lang="es-ES"/>
        </a:p>
      </dgm:t>
    </dgm:pt>
    <dgm:pt modelId="{1AB0072F-33A5-9848-8E36-8924E7504716}" type="pres">
      <dgm:prSet presAssocID="{F65C2FBF-641F-AE46-B3B8-A0393134D90D}" presName="text_1" presStyleLbl="node1" presStyleIdx="0" presStyleCnt="0" custScaleY="119982" custLinFactNeighborX="11605" custLinFactNeighborY="-16646">
        <dgm:presLayoutVars>
          <dgm:bulletEnabled val="1"/>
        </dgm:presLayoutVars>
      </dgm:prSet>
      <dgm:spPr/>
      <dgm:t>
        <a:bodyPr/>
        <a:lstStyle/>
        <a:p>
          <a:endParaRPr lang="es-ES"/>
        </a:p>
      </dgm:t>
    </dgm:pt>
    <dgm:pt modelId="{E850B866-5F96-0947-99BF-9774522234C1}" type="pres">
      <dgm:prSet presAssocID="{B6BC6F3E-395B-7044-B673-8013CDBBD4FB}" presName="linV" presStyleCnt="0"/>
      <dgm:spPr/>
    </dgm:pt>
    <dgm:pt modelId="{63C6D05D-63B1-5841-882D-C0B5622555C9}" type="pres">
      <dgm:prSet presAssocID="{E28C1A60-EE6B-2643-A7BA-11D1BEC8D018}" presName="pair" presStyleCnt="0"/>
      <dgm:spPr/>
    </dgm:pt>
    <dgm:pt modelId="{FAE38F79-6EFB-684F-B64F-EE6B92D7D946}" type="pres">
      <dgm:prSet presAssocID="{E28C1A60-EE6B-2643-A7BA-11D1BEC8D018}" presName="spaceH" presStyleLbl="node1" presStyleIdx="0" presStyleCnt="0"/>
      <dgm:spPr/>
    </dgm:pt>
    <dgm:pt modelId="{080EF9DE-2FA0-CE43-AF40-8D998ABE4B22}" type="pres">
      <dgm:prSet presAssocID="{E28C1A60-EE6B-2643-A7BA-11D1BEC8D018}" presName="desPictures" presStyleLbl="alignImgPlace1" presStyleIdx="0" presStyleCnt="6" custLinFactNeighborY="-5052"/>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BB239EBE-6A9F-6A45-B551-E00ADB5128EC}" type="pres">
      <dgm:prSet presAssocID="{E28C1A60-EE6B-2643-A7BA-11D1BEC8D018}" presName="desTextWrapper" presStyleCnt="0"/>
      <dgm:spPr/>
    </dgm:pt>
    <dgm:pt modelId="{3ACABF5F-E844-1F42-9AF8-D67B085BE382}" type="pres">
      <dgm:prSet presAssocID="{E28C1A60-EE6B-2643-A7BA-11D1BEC8D018}" presName="desText" presStyleLbl="revTx" presStyleIdx="0" presStyleCnt="6">
        <dgm:presLayoutVars>
          <dgm:bulletEnabled val="1"/>
        </dgm:presLayoutVars>
      </dgm:prSet>
      <dgm:spPr/>
      <dgm:t>
        <a:bodyPr/>
        <a:lstStyle/>
        <a:p>
          <a:endParaRPr lang="es-ES"/>
        </a:p>
      </dgm:t>
    </dgm:pt>
    <dgm:pt modelId="{6D5378F0-D1C0-664F-979A-16C9299834DD}" type="pres">
      <dgm:prSet presAssocID="{99B01682-558F-9A47-B496-9E01EFAF788B}" presName="spaceV" presStyleCnt="0"/>
      <dgm:spPr/>
    </dgm:pt>
    <dgm:pt modelId="{A97128BC-BFB6-DF4F-9928-8928AC790AEF}" type="pres">
      <dgm:prSet presAssocID="{D45C9190-5D0B-BC42-A051-13780A7A4C0E}" presName="pair" presStyleCnt="0"/>
      <dgm:spPr/>
    </dgm:pt>
    <dgm:pt modelId="{9A1C1F11-FC1F-A440-9E96-2E7269CB4C44}" type="pres">
      <dgm:prSet presAssocID="{D45C9190-5D0B-BC42-A051-13780A7A4C0E}" presName="spaceH" presStyleLbl="node1" presStyleIdx="0" presStyleCnt="0"/>
      <dgm:spPr/>
    </dgm:pt>
    <dgm:pt modelId="{60F82463-263E-954D-8D5E-92816D203909}" type="pres">
      <dgm:prSet presAssocID="{D45C9190-5D0B-BC42-A051-13780A7A4C0E}" presName="desPictures" presStyleLbl="align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17000" r="-117000"/>
          </a:stretch>
        </a:blipFill>
      </dgm:spPr>
    </dgm:pt>
    <dgm:pt modelId="{C3605A4B-31EF-B04A-8F1E-2D8ED5E731D4}" type="pres">
      <dgm:prSet presAssocID="{D45C9190-5D0B-BC42-A051-13780A7A4C0E}" presName="desTextWrapper" presStyleCnt="0"/>
      <dgm:spPr/>
    </dgm:pt>
    <dgm:pt modelId="{C1FA56C4-F6FD-6248-897C-9EEC906E52B7}" type="pres">
      <dgm:prSet presAssocID="{D45C9190-5D0B-BC42-A051-13780A7A4C0E}" presName="desText" presStyleLbl="revTx" presStyleIdx="1" presStyleCnt="6">
        <dgm:presLayoutVars>
          <dgm:bulletEnabled val="1"/>
        </dgm:presLayoutVars>
      </dgm:prSet>
      <dgm:spPr/>
      <dgm:t>
        <a:bodyPr/>
        <a:lstStyle/>
        <a:p>
          <a:endParaRPr lang="es-ES"/>
        </a:p>
      </dgm:t>
    </dgm:pt>
    <dgm:pt modelId="{70424390-DC8C-BF4D-B78C-F8E09C0B1F18}" type="pres">
      <dgm:prSet presAssocID="{78F78E03-7F89-A949-BACC-8F34E3654702}" presName="spaceV" presStyleCnt="0"/>
      <dgm:spPr/>
    </dgm:pt>
    <dgm:pt modelId="{85681F81-98EA-CF44-95C1-28B134378468}" type="pres">
      <dgm:prSet presAssocID="{FF4FCEEF-D678-D74F-BC0E-5486C244BA21}" presName="pair" presStyleCnt="0"/>
      <dgm:spPr/>
    </dgm:pt>
    <dgm:pt modelId="{CC685065-9ECF-614D-87C6-F0A3CAD494D3}" type="pres">
      <dgm:prSet presAssocID="{FF4FCEEF-D678-D74F-BC0E-5486C244BA21}" presName="spaceH" presStyleLbl="node1" presStyleIdx="0" presStyleCnt="0"/>
      <dgm:spPr/>
    </dgm:pt>
    <dgm:pt modelId="{7BE8C55E-767D-3843-A9EA-D6DC1D41D72B}" type="pres">
      <dgm:prSet presAssocID="{FF4FCEEF-D678-D74F-BC0E-5486C244BA21}" presName="desPictures" presStyleLbl="align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47000" b="-47000"/>
          </a:stretch>
        </a:blipFill>
      </dgm:spPr>
    </dgm:pt>
    <dgm:pt modelId="{70191B2D-DC13-3245-9632-6D300D86757A}" type="pres">
      <dgm:prSet presAssocID="{FF4FCEEF-D678-D74F-BC0E-5486C244BA21}" presName="desTextWrapper" presStyleCnt="0"/>
      <dgm:spPr/>
    </dgm:pt>
    <dgm:pt modelId="{2E164CEE-CB5E-7A4A-9221-9A5F96603B7A}" type="pres">
      <dgm:prSet presAssocID="{FF4FCEEF-D678-D74F-BC0E-5486C244BA21}" presName="desText" presStyleLbl="revTx" presStyleIdx="2" presStyleCnt="6">
        <dgm:presLayoutVars>
          <dgm:bulletEnabled val="1"/>
        </dgm:presLayoutVars>
      </dgm:prSet>
      <dgm:spPr/>
      <dgm:t>
        <a:bodyPr/>
        <a:lstStyle/>
        <a:p>
          <a:endParaRPr lang="es-ES"/>
        </a:p>
      </dgm:t>
    </dgm:pt>
    <dgm:pt modelId="{A842C165-3A04-1940-833F-189F65E633B8}" type="pres">
      <dgm:prSet presAssocID="{D07BC5EE-E78D-3A40-8B67-902BC568D4CF}" presName="spaceV" presStyleCnt="0"/>
      <dgm:spPr/>
    </dgm:pt>
    <dgm:pt modelId="{19226BFF-9353-7A42-990B-5660F3971B22}" type="pres">
      <dgm:prSet presAssocID="{22E62B45-20F9-0B41-A19D-8226CD970AEE}" presName="pair" presStyleCnt="0"/>
      <dgm:spPr/>
    </dgm:pt>
    <dgm:pt modelId="{09DBF3E3-F2A8-FA46-B4C5-A74FEBDF8D04}" type="pres">
      <dgm:prSet presAssocID="{22E62B45-20F9-0B41-A19D-8226CD970AEE}" presName="spaceH" presStyleLbl="node1" presStyleIdx="0" presStyleCnt="0"/>
      <dgm:spPr/>
    </dgm:pt>
    <dgm:pt modelId="{5AE09324-DB5F-014B-B51D-724DE058193F}" type="pres">
      <dgm:prSet presAssocID="{22E62B45-20F9-0B41-A19D-8226CD970AEE}" presName="desPictures" presStyleLbl="align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dgm:spPr>
    </dgm:pt>
    <dgm:pt modelId="{EC48B665-05F7-9E4F-95E9-A6E936F5524D}" type="pres">
      <dgm:prSet presAssocID="{22E62B45-20F9-0B41-A19D-8226CD970AEE}" presName="desTextWrapper" presStyleCnt="0"/>
      <dgm:spPr/>
    </dgm:pt>
    <dgm:pt modelId="{C7A58768-212E-B84F-AD47-B44029C15DC7}" type="pres">
      <dgm:prSet presAssocID="{22E62B45-20F9-0B41-A19D-8226CD970AEE}" presName="desText" presStyleLbl="revTx" presStyleIdx="3" presStyleCnt="6">
        <dgm:presLayoutVars>
          <dgm:bulletEnabled val="1"/>
        </dgm:presLayoutVars>
      </dgm:prSet>
      <dgm:spPr/>
      <dgm:t>
        <a:bodyPr/>
        <a:lstStyle/>
        <a:p>
          <a:endParaRPr lang="es-ES"/>
        </a:p>
      </dgm:t>
    </dgm:pt>
    <dgm:pt modelId="{A1B54562-5EBC-C64F-8A88-224F634E6D51}" type="pres">
      <dgm:prSet presAssocID="{5D9FAF8E-CA69-204C-8AF6-ADE2A34E944F}" presName="spaceV" presStyleCnt="0"/>
      <dgm:spPr/>
    </dgm:pt>
    <dgm:pt modelId="{0A221E4B-1D99-884F-AD2E-EC7166A7599D}" type="pres">
      <dgm:prSet presAssocID="{1BF0A538-AD00-1340-9ADA-0A64E9711EEB}" presName="pair" presStyleCnt="0"/>
      <dgm:spPr/>
    </dgm:pt>
    <dgm:pt modelId="{9E7D86B4-3F51-6846-B1C4-7AB87930F160}" type="pres">
      <dgm:prSet presAssocID="{1BF0A538-AD00-1340-9ADA-0A64E9711EEB}" presName="spaceH" presStyleLbl="node1" presStyleIdx="0" presStyleCnt="0"/>
      <dgm:spPr/>
    </dgm:pt>
    <dgm:pt modelId="{06BA2FC8-9058-EB40-A590-928E0C87F898}" type="pres">
      <dgm:prSet presAssocID="{1BF0A538-AD00-1340-9ADA-0A64E9711EEB}" presName="desPictures" presStyleLbl="alignImgPlace1" presStyleIdx="4" presStyleCnt="6"/>
      <dgm:spPr>
        <a:blipFill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57D13FBF-E79E-D345-8133-804B285585D9}" type="pres">
      <dgm:prSet presAssocID="{1BF0A538-AD00-1340-9ADA-0A64E9711EEB}" presName="desTextWrapper" presStyleCnt="0"/>
      <dgm:spPr/>
    </dgm:pt>
    <dgm:pt modelId="{003CAE22-E487-3549-B19F-1000006ECB47}" type="pres">
      <dgm:prSet presAssocID="{1BF0A538-AD00-1340-9ADA-0A64E9711EEB}" presName="desText" presStyleLbl="revTx" presStyleIdx="4" presStyleCnt="6">
        <dgm:presLayoutVars>
          <dgm:bulletEnabled val="1"/>
        </dgm:presLayoutVars>
      </dgm:prSet>
      <dgm:spPr/>
      <dgm:t>
        <a:bodyPr/>
        <a:lstStyle/>
        <a:p>
          <a:endParaRPr lang="es-ES"/>
        </a:p>
      </dgm:t>
    </dgm:pt>
    <dgm:pt modelId="{B8AAE6AD-83D0-4E4D-8379-524C1E5EF545}" type="pres">
      <dgm:prSet presAssocID="{23BB4B34-CFEA-214B-B2FD-E89421A5CF77}" presName="spaceV" presStyleCnt="0"/>
      <dgm:spPr/>
    </dgm:pt>
    <dgm:pt modelId="{9088DA26-4EAC-C24E-9C82-2866AE5C50E6}" type="pres">
      <dgm:prSet presAssocID="{AF93221C-190E-234B-89FB-988B81B09BDB}" presName="pair" presStyleCnt="0"/>
      <dgm:spPr/>
    </dgm:pt>
    <dgm:pt modelId="{E15DE354-1A81-6440-9201-FBD754A56F25}" type="pres">
      <dgm:prSet presAssocID="{AF93221C-190E-234B-89FB-988B81B09BDB}" presName="spaceH" presStyleLbl="node1" presStyleIdx="0" presStyleCnt="0"/>
      <dgm:spPr/>
    </dgm:pt>
    <dgm:pt modelId="{79AF22D7-5804-4142-A70C-C1087B7C3067}" type="pres">
      <dgm:prSet presAssocID="{AF93221C-190E-234B-89FB-988B81B09BDB}" presName="desPictures" presStyleLbl="align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dgm:spPr>
    </dgm:pt>
    <dgm:pt modelId="{E685F10A-7A4E-EF4A-A8AC-7005273CA644}" type="pres">
      <dgm:prSet presAssocID="{AF93221C-190E-234B-89FB-988B81B09BDB}" presName="desTextWrapper" presStyleCnt="0"/>
      <dgm:spPr/>
    </dgm:pt>
    <dgm:pt modelId="{E2604C9E-74FD-814B-B4FE-97A7D0944CC3}" type="pres">
      <dgm:prSet presAssocID="{AF93221C-190E-234B-89FB-988B81B09BDB}" presName="desText" presStyleLbl="revTx" presStyleIdx="5" presStyleCnt="6">
        <dgm:presLayoutVars>
          <dgm:bulletEnabled val="1"/>
        </dgm:presLayoutVars>
      </dgm:prSet>
      <dgm:spPr/>
      <dgm:t>
        <a:bodyPr/>
        <a:lstStyle/>
        <a:p>
          <a:endParaRPr lang="es-ES"/>
        </a:p>
      </dgm:t>
    </dgm:pt>
    <dgm:pt modelId="{9811FF33-A7D2-DC49-A504-0F53085BE6CA}" type="pres">
      <dgm:prSet presAssocID="{B6BC6F3E-395B-7044-B673-8013CDBBD4FB}" presName="maxNode" presStyleCnt="0"/>
      <dgm:spPr/>
    </dgm:pt>
    <dgm:pt modelId="{A8E41BF1-E731-DA49-87AC-43BF8B2EB116}" type="pres">
      <dgm:prSet presAssocID="{B6BC6F3E-395B-7044-B673-8013CDBBD4FB}" presName="Name33" presStyleCnt="0"/>
      <dgm:spPr/>
    </dgm:pt>
  </dgm:ptLst>
  <dgm:cxnLst>
    <dgm:cxn modelId="{E8359DA9-92E3-4443-B564-7028799ABE23}" type="presOf" srcId="{F65C2FBF-641F-AE46-B3B8-A0393134D90D}" destId="{1AB0072F-33A5-9848-8E36-8924E7504716}" srcOrd="0" destOrd="0" presId="urn:microsoft.com/office/officeart/2008/layout/AccentedPicture"/>
    <dgm:cxn modelId="{3EBD663A-48B8-924E-949C-C9915D2D082A}" srcId="{B6BC6F3E-395B-7044-B673-8013CDBBD4FB}" destId="{D45C9190-5D0B-BC42-A051-13780A7A4C0E}" srcOrd="2" destOrd="0" parTransId="{7BE52930-536E-ED4D-AE15-52D9A710C95C}" sibTransId="{78F78E03-7F89-A949-BACC-8F34E3654702}"/>
    <dgm:cxn modelId="{43948F78-2833-4A4B-8779-446DF33D5BE8}" srcId="{B6BC6F3E-395B-7044-B673-8013CDBBD4FB}" destId="{FF4FCEEF-D678-D74F-BC0E-5486C244BA21}" srcOrd="3" destOrd="0" parTransId="{6DD1600B-F4A0-CF40-85EA-BFD3020B0B38}" sibTransId="{D07BC5EE-E78D-3A40-8B67-902BC568D4CF}"/>
    <dgm:cxn modelId="{ED829F45-3423-C54B-9CD2-CF5DAFD84DBB}" srcId="{B6BC6F3E-395B-7044-B673-8013CDBBD4FB}" destId="{22E62B45-20F9-0B41-A19D-8226CD970AEE}" srcOrd="4" destOrd="0" parTransId="{77CBF6C4-DBEF-3D43-9437-E913B4A45244}" sibTransId="{5D9FAF8E-CA69-204C-8AF6-ADE2A34E944F}"/>
    <dgm:cxn modelId="{D2CEBB40-D23B-D54C-B5D2-B135080DD6D1}" srcId="{B6BC6F3E-395B-7044-B673-8013CDBBD4FB}" destId="{1BF0A538-AD00-1340-9ADA-0A64E9711EEB}" srcOrd="5" destOrd="0" parTransId="{D0F89E98-AF06-0640-AF7C-EB70F1A74F0A}" sibTransId="{23BB4B34-CFEA-214B-B2FD-E89421A5CF77}"/>
    <dgm:cxn modelId="{1A083423-8937-9849-BC57-F108A8403178}" type="presOf" srcId="{22E62B45-20F9-0B41-A19D-8226CD970AEE}" destId="{C7A58768-212E-B84F-AD47-B44029C15DC7}" srcOrd="0" destOrd="0" presId="urn:microsoft.com/office/officeart/2008/layout/AccentedPicture"/>
    <dgm:cxn modelId="{3E4A76EF-8840-F24C-8B56-9883DDF22345}" type="presOf" srcId="{AF93221C-190E-234B-89FB-988B81B09BDB}" destId="{E2604C9E-74FD-814B-B4FE-97A7D0944CC3}" srcOrd="0" destOrd="0" presId="urn:microsoft.com/office/officeart/2008/layout/AccentedPicture"/>
    <dgm:cxn modelId="{41D6ECFC-B62A-6F45-9A5B-7C306A7EAEAD}" srcId="{B6BC6F3E-395B-7044-B673-8013CDBBD4FB}" destId="{F65C2FBF-641F-AE46-B3B8-A0393134D90D}" srcOrd="0" destOrd="0" parTransId="{38A24771-0A69-4B4E-8C58-ED39156BD7D8}" sibTransId="{E796D4AA-9452-8740-9CD9-7F26F8370E37}"/>
    <dgm:cxn modelId="{D93580BF-3846-3149-B2D0-C3729E4C5367}" srcId="{B6BC6F3E-395B-7044-B673-8013CDBBD4FB}" destId="{AF93221C-190E-234B-89FB-988B81B09BDB}" srcOrd="6" destOrd="0" parTransId="{36A1C305-26AC-584D-9502-371B4EDCD7CC}" sibTransId="{977786E2-E6D3-374D-96BB-6DB033332EC8}"/>
    <dgm:cxn modelId="{0F716FF6-810D-DC4B-9DBD-F9FB03C34B72}" srcId="{B6BC6F3E-395B-7044-B673-8013CDBBD4FB}" destId="{E28C1A60-EE6B-2643-A7BA-11D1BEC8D018}" srcOrd="1" destOrd="0" parTransId="{3970CCF1-DF8D-954E-95CA-D03CC444D2EE}" sibTransId="{99B01682-558F-9A47-B496-9E01EFAF788B}"/>
    <dgm:cxn modelId="{CDF22694-8354-D740-85BE-FD8921EF5922}" type="presOf" srcId="{E796D4AA-9452-8740-9CD9-7F26F8370E37}" destId="{0E432A19-2258-4A49-84E1-EF84101B7DDB}" srcOrd="0" destOrd="0" presId="urn:microsoft.com/office/officeart/2008/layout/AccentedPicture"/>
    <dgm:cxn modelId="{E5148A5C-D24F-1840-8695-6867CBC136D1}" type="presOf" srcId="{1BF0A538-AD00-1340-9ADA-0A64E9711EEB}" destId="{003CAE22-E487-3549-B19F-1000006ECB47}" srcOrd="0" destOrd="0" presId="urn:microsoft.com/office/officeart/2008/layout/AccentedPicture"/>
    <dgm:cxn modelId="{305BDF31-6141-9048-B003-D0F50EE892FE}" type="presOf" srcId="{D45C9190-5D0B-BC42-A051-13780A7A4C0E}" destId="{C1FA56C4-F6FD-6248-897C-9EEC906E52B7}" srcOrd="0" destOrd="0" presId="urn:microsoft.com/office/officeart/2008/layout/AccentedPicture"/>
    <dgm:cxn modelId="{D30FA4B3-8B9F-5E47-8596-F661B7D73DED}" type="presOf" srcId="{FF4FCEEF-D678-D74F-BC0E-5486C244BA21}" destId="{2E164CEE-CB5E-7A4A-9221-9A5F96603B7A}" srcOrd="0" destOrd="0" presId="urn:microsoft.com/office/officeart/2008/layout/AccentedPicture"/>
    <dgm:cxn modelId="{6197B6D8-B3B2-924D-9269-DEC29C08A474}" type="presOf" srcId="{E28C1A60-EE6B-2643-A7BA-11D1BEC8D018}" destId="{3ACABF5F-E844-1F42-9AF8-D67B085BE382}" srcOrd="0" destOrd="0" presId="urn:microsoft.com/office/officeart/2008/layout/AccentedPicture"/>
    <dgm:cxn modelId="{000661D2-4248-B842-BCF2-BA4CAE65C9DD}" type="presOf" srcId="{B6BC6F3E-395B-7044-B673-8013CDBBD4FB}" destId="{D3508B30-EC42-2C4A-BC6C-921E80ABFD89}" srcOrd="0" destOrd="0" presId="urn:microsoft.com/office/officeart/2008/layout/AccentedPicture"/>
    <dgm:cxn modelId="{E50BBDE9-C223-A342-BCC6-E8D2CCD9378B}" type="presParOf" srcId="{D3508B30-EC42-2C4A-BC6C-921E80ABFD89}" destId="{0E432A19-2258-4A49-84E1-EF84101B7DDB}" srcOrd="0" destOrd="0" presId="urn:microsoft.com/office/officeart/2008/layout/AccentedPicture"/>
    <dgm:cxn modelId="{BF9F7E6F-D571-7141-A551-25638B1B5843}" type="presParOf" srcId="{D3508B30-EC42-2C4A-BC6C-921E80ABFD89}" destId="{1AB0072F-33A5-9848-8E36-8924E7504716}" srcOrd="1" destOrd="0" presId="urn:microsoft.com/office/officeart/2008/layout/AccentedPicture"/>
    <dgm:cxn modelId="{C3C10469-C3CA-884F-92AE-97AFFB9DD69F}" type="presParOf" srcId="{D3508B30-EC42-2C4A-BC6C-921E80ABFD89}" destId="{E850B866-5F96-0947-99BF-9774522234C1}" srcOrd="2" destOrd="0" presId="urn:microsoft.com/office/officeart/2008/layout/AccentedPicture"/>
    <dgm:cxn modelId="{01124627-3C33-3147-ADEE-EC1DBBC46169}" type="presParOf" srcId="{E850B866-5F96-0947-99BF-9774522234C1}" destId="{63C6D05D-63B1-5841-882D-C0B5622555C9}" srcOrd="0" destOrd="0" presId="urn:microsoft.com/office/officeart/2008/layout/AccentedPicture"/>
    <dgm:cxn modelId="{8357B9DE-EFAE-F546-AFDB-8DE8A22D6199}" type="presParOf" srcId="{63C6D05D-63B1-5841-882D-C0B5622555C9}" destId="{FAE38F79-6EFB-684F-B64F-EE6B92D7D946}" srcOrd="0" destOrd="0" presId="urn:microsoft.com/office/officeart/2008/layout/AccentedPicture"/>
    <dgm:cxn modelId="{DABB6354-4CA0-E34C-ADF1-D5E4B295742A}" type="presParOf" srcId="{63C6D05D-63B1-5841-882D-C0B5622555C9}" destId="{080EF9DE-2FA0-CE43-AF40-8D998ABE4B22}" srcOrd="1" destOrd="0" presId="urn:microsoft.com/office/officeart/2008/layout/AccentedPicture"/>
    <dgm:cxn modelId="{8099110E-D673-9F49-87C1-A0B1E1503FA0}" type="presParOf" srcId="{63C6D05D-63B1-5841-882D-C0B5622555C9}" destId="{BB239EBE-6A9F-6A45-B551-E00ADB5128EC}" srcOrd="2" destOrd="0" presId="urn:microsoft.com/office/officeart/2008/layout/AccentedPicture"/>
    <dgm:cxn modelId="{BD2EECD9-01E7-5545-92F7-8FCB0EB00DCC}" type="presParOf" srcId="{BB239EBE-6A9F-6A45-B551-E00ADB5128EC}" destId="{3ACABF5F-E844-1F42-9AF8-D67B085BE382}" srcOrd="0" destOrd="0" presId="urn:microsoft.com/office/officeart/2008/layout/AccentedPicture"/>
    <dgm:cxn modelId="{2E8AEFDC-1BC3-6C4A-BB05-F5CE7F149FD5}" type="presParOf" srcId="{E850B866-5F96-0947-99BF-9774522234C1}" destId="{6D5378F0-D1C0-664F-979A-16C9299834DD}" srcOrd="1" destOrd="0" presId="urn:microsoft.com/office/officeart/2008/layout/AccentedPicture"/>
    <dgm:cxn modelId="{06AB3886-C2BF-E744-9067-D35052D8EF49}" type="presParOf" srcId="{E850B866-5F96-0947-99BF-9774522234C1}" destId="{A97128BC-BFB6-DF4F-9928-8928AC790AEF}" srcOrd="2" destOrd="0" presId="urn:microsoft.com/office/officeart/2008/layout/AccentedPicture"/>
    <dgm:cxn modelId="{8C92377C-508E-8E40-A10C-78F9F3EA0ED4}" type="presParOf" srcId="{A97128BC-BFB6-DF4F-9928-8928AC790AEF}" destId="{9A1C1F11-FC1F-A440-9E96-2E7269CB4C44}" srcOrd="0" destOrd="0" presId="urn:microsoft.com/office/officeart/2008/layout/AccentedPicture"/>
    <dgm:cxn modelId="{5FE62683-364B-634F-BF1E-2115FCAD5298}" type="presParOf" srcId="{A97128BC-BFB6-DF4F-9928-8928AC790AEF}" destId="{60F82463-263E-954D-8D5E-92816D203909}" srcOrd="1" destOrd="0" presId="urn:microsoft.com/office/officeart/2008/layout/AccentedPicture"/>
    <dgm:cxn modelId="{B1982ECB-04C3-324F-8653-B04B6B8D0CCE}" type="presParOf" srcId="{A97128BC-BFB6-DF4F-9928-8928AC790AEF}" destId="{C3605A4B-31EF-B04A-8F1E-2D8ED5E731D4}" srcOrd="2" destOrd="0" presId="urn:microsoft.com/office/officeart/2008/layout/AccentedPicture"/>
    <dgm:cxn modelId="{2F3F15F8-8945-7A4E-A1DB-6B7696AE1447}" type="presParOf" srcId="{C3605A4B-31EF-B04A-8F1E-2D8ED5E731D4}" destId="{C1FA56C4-F6FD-6248-897C-9EEC906E52B7}" srcOrd="0" destOrd="0" presId="urn:microsoft.com/office/officeart/2008/layout/AccentedPicture"/>
    <dgm:cxn modelId="{58292E74-2264-DD4F-8332-879A2A220FEE}" type="presParOf" srcId="{E850B866-5F96-0947-99BF-9774522234C1}" destId="{70424390-DC8C-BF4D-B78C-F8E09C0B1F18}" srcOrd="3" destOrd="0" presId="urn:microsoft.com/office/officeart/2008/layout/AccentedPicture"/>
    <dgm:cxn modelId="{04D9D905-05A8-3E47-B33F-F3C23ED0EA1E}" type="presParOf" srcId="{E850B866-5F96-0947-99BF-9774522234C1}" destId="{85681F81-98EA-CF44-95C1-28B134378468}" srcOrd="4" destOrd="0" presId="urn:microsoft.com/office/officeart/2008/layout/AccentedPicture"/>
    <dgm:cxn modelId="{14A096C2-CE78-4344-988E-93A07DABE9D6}" type="presParOf" srcId="{85681F81-98EA-CF44-95C1-28B134378468}" destId="{CC685065-9ECF-614D-87C6-F0A3CAD494D3}" srcOrd="0" destOrd="0" presId="urn:microsoft.com/office/officeart/2008/layout/AccentedPicture"/>
    <dgm:cxn modelId="{D2E2AF93-F250-1F40-A2D8-B99C27F6231B}" type="presParOf" srcId="{85681F81-98EA-CF44-95C1-28B134378468}" destId="{7BE8C55E-767D-3843-A9EA-D6DC1D41D72B}" srcOrd="1" destOrd="0" presId="urn:microsoft.com/office/officeart/2008/layout/AccentedPicture"/>
    <dgm:cxn modelId="{CFCACE57-4E52-0340-9AF9-EA0B84E039AA}" type="presParOf" srcId="{85681F81-98EA-CF44-95C1-28B134378468}" destId="{70191B2D-DC13-3245-9632-6D300D86757A}" srcOrd="2" destOrd="0" presId="urn:microsoft.com/office/officeart/2008/layout/AccentedPicture"/>
    <dgm:cxn modelId="{D869AAF5-48F8-3D44-95F7-E079770347D5}" type="presParOf" srcId="{70191B2D-DC13-3245-9632-6D300D86757A}" destId="{2E164CEE-CB5E-7A4A-9221-9A5F96603B7A}" srcOrd="0" destOrd="0" presId="urn:microsoft.com/office/officeart/2008/layout/AccentedPicture"/>
    <dgm:cxn modelId="{6C0067BF-24B1-8A42-99CD-32432B134563}" type="presParOf" srcId="{E850B866-5F96-0947-99BF-9774522234C1}" destId="{A842C165-3A04-1940-833F-189F65E633B8}" srcOrd="5" destOrd="0" presId="urn:microsoft.com/office/officeart/2008/layout/AccentedPicture"/>
    <dgm:cxn modelId="{4494B874-6986-B54D-A23A-67B70426EBD6}" type="presParOf" srcId="{E850B866-5F96-0947-99BF-9774522234C1}" destId="{19226BFF-9353-7A42-990B-5660F3971B22}" srcOrd="6" destOrd="0" presId="urn:microsoft.com/office/officeart/2008/layout/AccentedPicture"/>
    <dgm:cxn modelId="{AD1C8611-2C8B-F344-9F08-01CC8CD308CC}" type="presParOf" srcId="{19226BFF-9353-7A42-990B-5660F3971B22}" destId="{09DBF3E3-F2A8-FA46-B4C5-A74FEBDF8D04}" srcOrd="0" destOrd="0" presId="urn:microsoft.com/office/officeart/2008/layout/AccentedPicture"/>
    <dgm:cxn modelId="{1C75BAF8-528F-BC4F-9BFB-BFF461A28B62}" type="presParOf" srcId="{19226BFF-9353-7A42-990B-5660F3971B22}" destId="{5AE09324-DB5F-014B-B51D-724DE058193F}" srcOrd="1" destOrd="0" presId="urn:microsoft.com/office/officeart/2008/layout/AccentedPicture"/>
    <dgm:cxn modelId="{61223456-777C-8C4A-B9AA-F01E1E560D29}" type="presParOf" srcId="{19226BFF-9353-7A42-990B-5660F3971B22}" destId="{EC48B665-05F7-9E4F-95E9-A6E936F5524D}" srcOrd="2" destOrd="0" presId="urn:microsoft.com/office/officeart/2008/layout/AccentedPicture"/>
    <dgm:cxn modelId="{97D51918-4209-9649-A351-18D25D3CBB9F}" type="presParOf" srcId="{EC48B665-05F7-9E4F-95E9-A6E936F5524D}" destId="{C7A58768-212E-B84F-AD47-B44029C15DC7}" srcOrd="0" destOrd="0" presId="urn:microsoft.com/office/officeart/2008/layout/AccentedPicture"/>
    <dgm:cxn modelId="{B4E0D313-28FC-6B45-88FF-BAC27B73708A}" type="presParOf" srcId="{E850B866-5F96-0947-99BF-9774522234C1}" destId="{A1B54562-5EBC-C64F-8A88-224F634E6D51}" srcOrd="7" destOrd="0" presId="urn:microsoft.com/office/officeart/2008/layout/AccentedPicture"/>
    <dgm:cxn modelId="{031CB9D3-2D47-9740-80EE-13679CCE26C9}" type="presParOf" srcId="{E850B866-5F96-0947-99BF-9774522234C1}" destId="{0A221E4B-1D99-884F-AD2E-EC7166A7599D}" srcOrd="8" destOrd="0" presId="urn:microsoft.com/office/officeart/2008/layout/AccentedPicture"/>
    <dgm:cxn modelId="{CC96A295-1DB5-1745-B6DA-537CDFB783CC}" type="presParOf" srcId="{0A221E4B-1D99-884F-AD2E-EC7166A7599D}" destId="{9E7D86B4-3F51-6846-B1C4-7AB87930F160}" srcOrd="0" destOrd="0" presId="urn:microsoft.com/office/officeart/2008/layout/AccentedPicture"/>
    <dgm:cxn modelId="{966B3BB9-4AAE-DF4C-B668-78860DAD61C3}" type="presParOf" srcId="{0A221E4B-1D99-884F-AD2E-EC7166A7599D}" destId="{06BA2FC8-9058-EB40-A590-928E0C87F898}" srcOrd="1" destOrd="0" presId="urn:microsoft.com/office/officeart/2008/layout/AccentedPicture"/>
    <dgm:cxn modelId="{0294F798-2CE5-314F-9798-AC3E90A2743A}" type="presParOf" srcId="{0A221E4B-1D99-884F-AD2E-EC7166A7599D}" destId="{57D13FBF-E79E-D345-8133-804B285585D9}" srcOrd="2" destOrd="0" presId="urn:microsoft.com/office/officeart/2008/layout/AccentedPicture"/>
    <dgm:cxn modelId="{7D09B223-DE6E-284E-86AD-4E1B253AE6DF}" type="presParOf" srcId="{57D13FBF-E79E-D345-8133-804B285585D9}" destId="{003CAE22-E487-3549-B19F-1000006ECB47}" srcOrd="0" destOrd="0" presId="urn:microsoft.com/office/officeart/2008/layout/AccentedPicture"/>
    <dgm:cxn modelId="{519DF790-72F5-574B-9374-2F19D40B75B7}" type="presParOf" srcId="{E850B866-5F96-0947-99BF-9774522234C1}" destId="{B8AAE6AD-83D0-4E4D-8379-524C1E5EF545}" srcOrd="9" destOrd="0" presId="urn:microsoft.com/office/officeart/2008/layout/AccentedPicture"/>
    <dgm:cxn modelId="{350318D2-8E6C-0049-A2F0-FC715CB00743}" type="presParOf" srcId="{E850B866-5F96-0947-99BF-9774522234C1}" destId="{9088DA26-4EAC-C24E-9C82-2866AE5C50E6}" srcOrd="10" destOrd="0" presId="urn:microsoft.com/office/officeart/2008/layout/AccentedPicture"/>
    <dgm:cxn modelId="{2C4A77E4-4840-834E-AD66-044933D5F26F}" type="presParOf" srcId="{9088DA26-4EAC-C24E-9C82-2866AE5C50E6}" destId="{E15DE354-1A81-6440-9201-FBD754A56F25}" srcOrd="0" destOrd="0" presId="urn:microsoft.com/office/officeart/2008/layout/AccentedPicture"/>
    <dgm:cxn modelId="{58660A62-D614-2E48-8BEC-FC16ED55D83C}" type="presParOf" srcId="{9088DA26-4EAC-C24E-9C82-2866AE5C50E6}" destId="{79AF22D7-5804-4142-A70C-C1087B7C3067}" srcOrd="1" destOrd="0" presId="urn:microsoft.com/office/officeart/2008/layout/AccentedPicture"/>
    <dgm:cxn modelId="{3FA12A65-BF94-484E-930E-1FFE1005A0C9}" type="presParOf" srcId="{9088DA26-4EAC-C24E-9C82-2866AE5C50E6}" destId="{E685F10A-7A4E-EF4A-A8AC-7005273CA644}" srcOrd="2" destOrd="0" presId="urn:microsoft.com/office/officeart/2008/layout/AccentedPicture"/>
    <dgm:cxn modelId="{EC4BEAC0-BA6D-9E46-90DF-292CEC454C67}" type="presParOf" srcId="{E685F10A-7A4E-EF4A-A8AC-7005273CA644}" destId="{E2604C9E-74FD-814B-B4FE-97A7D0944CC3}" srcOrd="0" destOrd="0" presId="urn:microsoft.com/office/officeart/2008/layout/AccentedPicture"/>
    <dgm:cxn modelId="{FCFB0A00-9488-5E46-B273-D5E17D7968AC}" type="presParOf" srcId="{D3508B30-EC42-2C4A-BC6C-921E80ABFD89}" destId="{9811FF33-A7D2-DC49-A504-0F53085BE6CA}" srcOrd="3" destOrd="0" presId="urn:microsoft.com/office/officeart/2008/layout/AccentedPicture"/>
    <dgm:cxn modelId="{46C650F6-23F7-D949-A630-B0A1CB751063}" type="presParOf" srcId="{9811FF33-A7D2-DC49-A504-0F53085BE6CA}" destId="{A8E41BF1-E731-DA49-87AC-43BF8B2EB11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6BC6F3E-395B-7044-B673-8013CDBBD4FB}" type="doc">
      <dgm:prSet loTypeId="urn:microsoft.com/office/officeart/2008/layout/AccentedPicture" loCatId="" qsTypeId="urn:microsoft.com/office/officeart/2005/8/quickstyle/simple4" qsCatId="simple" csTypeId="urn:microsoft.com/office/officeart/2005/8/colors/accent1_2" csCatId="accent1" phldr="1"/>
      <dgm:spPr/>
      <dgm:t>
        <a:bodyPr/>
        <a:lstStyle/>
        <a:p>
          <a:endParaRPr lang="es-ES"/>
        </a:p>
      </dgm:t>
    </dgm:pt>
    <dgm:pt modelId="{E28C1A60-EE6B-2643-A7BA-11D1BEC8D018}">
      <dgm:prSet phldrT="[Texto]"/>
      <dgm:spPr/>
      <dgm:t>
        <a:bodyPr/>
        <a:lstStyle/>
        <a:p>
          <a:r>
            <a:rPr lang="es-ES" dirty="0" smtClean="0"/>
            <a:t>Actividades empresariales</a:t>
          </a:r>
          <a:endParaRPr lang="es-ES" dirty="0"/>
        </a:p>
      </dgm:t>
    </dgm:pt>
    <dgm:pt modelId="{3970CCF1-DF8D-954E-95CA-D03CC444D2EE}" type="parTrans" cxnId="{0F716FF6-810D-DC4B-9DBD-F9FB03C34B72}">
      <dgm:prSet/>
      <dgm:spPr/>
      <dgm:t>
        <a:bodyPr/>
        <a:lstStyle/>
        <a:p>
          <a:endParaRPr lang="es-ES"/>
        </a:p>
      </dgm:t>
    </dgm:pt>
    <dgm:pt modelId="{99B01682-558F-9A47-B496-9E01EFAF788B}" type="sibTrans" cxnId="{0F716FF6-810D-DC4B-9DBD-F9FB03C34B72}">
      <dgm:prSet/>
      <dgm:spPr/>
      <dgm:t>
        <a:bodyPr/>
        <a:lstStyle/>
        <a:p>
          <a:endParaRPr lang="es-ES"/>
        </a:p>
      </dgm:t>
    </dgm:pt>
    <dgm:pt modelId="{D45C9190-5D0B-BC42-A051-13780A7A4C0E}">
      <dgm:prSet phldrT="[Texto]"/>
      <dgm:spPr/>
      <dgm:t>
        <a:bodyPr/>
        <a:lstStyle/>
        <a:p>
          <a:r>
            <a:rPr lang="es-ES" dirty="0" smtClean="0"/>
            <a:t>Honorarios</a:t>
          </a:r>
          <a:endParaRPr lang="es-ES" dirty="0"/>
        </a:p>
      </dgm:t>
    </dgm:pt>
    <dgm:pt modelId="{7BE52930-536E-ED4D-AE15-52D9A710C95C}" type="parTrans" cxnId="{3EBD663A-48B8-924E-949C-C9915D2D082A}">
      <dgm:prSet/>
      <dgm:spPr/>
      <dgm:t>
        <a:bodyPr/>
        <a:lstStyle/>
        <a:p>
          <a:endParaRPr lang="es-ES"/>
        </a:p>
      </dgm:t>
    </dgm:pt>
    <dgm:pt modelId="{78F78E03-7F89-A949-BACC-8F34E3654702}" type="sibTrans" cxnId="{3EBD663A-48B8-924E-949C-C9915D2D082A}">
      <dgm:prSet/>
      <dgm:spPr/>
      <dgm:t>
        <a:bodyPr/>
        <a:lstStyle/>
        <a:p>
          <a:endParaRPr lang="es-ES"/>
        </a:p>
      </dgm:t>
    </dgm:pt>
    <dgm:pt modelId="{FF4FCEEF-D678-D74F-BC0E-5486C244BA21}">
      <dgm:prSet phldrT="[Texto]"/>
      <dgm:spPr/>
      <dgm:t>
        <a:bodyPr/>
        <a:lstStyle/>
        <a:p>
          <a:r>
            <a:rPr lang="es-ES" dirty="0" smtClean="0"/>
            <a:t>Arrendamientos</a:t>
          </a:r>
          <a:endParaRPr lang="es-ES" dirty="0"/>
        </a:p>
      </dgm:t>
    </dgm:pt>
    <dgm:pt modelId="{6DD1600B-F4A0-CF40-85EA-BFD3020B0B38}" type="parTrans" cxnId="{43948F78-2833-4A4B-8779-446DF33D5BE8}">
      <dgm:prSet/>
      <dgm:spPr/>
      <dgm:t>
        <a:bodyPr/>
        <a:lstStyle/>
        <a:p>
          <a:endParaRPr lang="es-ES"/>
        </a:p>
      </dgm:t>
    </dgm:pt>
    <dgm:pt modelId="{D07BC5EE-E78D-3A40-8B67-902BC568D4CF}" type="sibTrans" cxnId="{43948F78-2833-4A4B-8779-446DF33D5BE8}">
      <dgm:prSet/>
      <dgm:spPr/>
      <dgm:t>
        <a:bodyPr/>
        <a:lstStyle/>
        <a:p>
          <a:endParaRPr lang="es-ES"/>
        </a:p>
      </dgm:t>
    </dgm:pt>
    <dgm:pt modelId="{F65C2FBF-641F-AE46-B3B8-A0393134D90D}">
      <dgm:prSet phldrT="[Texto]" custT="1"/>
      <dgm:spPr/>
      <dgm:t>
        <a:bodyPr/>
        <a:lstStyle/>
        <a:p>
          <a:pPr algn="ctr"/>
          <a:endParaRPr lang="es-ES" sz="2800" dirty="0">
            <a:solidFill>
              <a:srgbClr val="000000"/>
            </a:solidFill>
          </a:endParaRPr>
        </a:p>
      </dgm:t>
    </dgm:pt>
    <dgm:pt modelId="{E796D4AA-9452-8740-9CD9-7F26F8370E37}" type="sibTrans" cxnId="{41D6ECFC-B62A-6F45-9A5B-7C306A7EAEA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s-ES"/>
        </a:p>
      </dgm:t>
    </dgm:pt>
    <dgm:pt modelId="{38A24771-0A69-4B4E-8C58-ED39156BD7D8}" type="parTrans" cxnId="{41D6ECFC-B62A-6F45-9A5B-7C306A7EAEAD}">
      <dgm:prSet/>
      <dgm:spPr/>
      <dgm:t>
        <a:bodyPr/>
        <a:lstStyle/>
        <a:p>
          <a:endParaRPr lang="es-ES"/>
        </a:p>
      </dgm:t>
    </dgm:pt>
    <dgm:pt modelId="{D3508B30-EC42-2C4A-BC6C-921E80ABFD89}" type="pres">
      <dgm:prSet presAssocID="{B6BC6F3E-395B-7044-B673-8013CDBBD4FB}" presName="Name0" presStyleCnt="0">
        <dgm:presLayoutVars>
          <dgm:dir/>
        </dgm:presLayoutVars>
      </dgm:prSet>
      <dgm:spPr/>
      <dgm:t>
        <a:bodyPr/>
        <a:lstStyle/>
        <a:p>
          <a:endParaRPr lang="es-ES"/>
        </a:p>
      </dgm:t>
    </dgm:pt>
    <dgm:pt modelId="{0E432A19-2258-4A49-84E1-EF84101B7DDB}" type="pres">
      <dgm:prSet presAssocID="{E796D4AA-9452-8740-9CD9-7F26F8370E37}" presName="picture_1" presStyleLbl="bgImgPlace1" presStyleIdx="0" presStyleCnt="1" custFlipVert="1" custScaleX="1384" custScaleY="5086" custLinFactNeighborX="1547" custLinFactNeighborY="-7043"/>
      <dgm:spPr/>
      <dgm:t>
        <a:bodyPr/>
        <a:lstStyle/>
        <a:p>
          <a:endParaRPr lang="es-ES"/>
        </a:p>
      </dgm:t>
    </dgm:pt>
    <dgm:pt modelId="{1AB0072F-33A5-9848-8E36-8924E7504716}" type="pres">
      <dgm:prSet presAssocID="{F65C2FBF-641F-AE46-B3B8-A0393134D90D}" presName="text_1" presStyleLbl="node1" presStyleIdx="0" presStyleCnt="0" custLinFactNeighborX="11605" custLinFactNeighborY="-16646">
        <dgm:presLayoutVars>
          <dgm:bulletEnabled val="1"/>
        </dgm:presLayoutVars>
      </dgm:prSet>
      <dgm:spPr/>
      <dgm:t>
        <a:bodyPr/>
        <a:lstStyle/>
        <a:p>
          <a:endParaRPr lang="es-ES"/>
        </a:p>
      </dgm:t>
    </dgm:pt>
    <dgm:pt modelId="{E850B866-5F96-0947-99BF-9774522234C1}" type="pres">
      <dgm:prSet presAssocID="{B6BC6F3E-395B-7044-B673-8013CDBBD4FB}" presName="linV" presStyleCnt="0"/>
      <dgm:spPr/>
    </dgm:pt>
    <dgm:pt modelId="{63C6D05D-63B1-5841-882D-C0B5622555C9}" type="pres">
      <dgm:prSet presAssocID="{E28C1A60-EE6B-2643-A7BA-11D1BEC8D018}" presName="pair" presStyleCnt="0"/>
      <dgm:spPr/>
    </dgm:pt>
    <dgm:pt modelId="{FAE38F79-6EFB-684F-B64F-EE6B92D7D946}" type="pres">
      <dgm:prSet presAssocID="{E28C1A60-EE6B-2643-A7BA-11D1BEC8D018}" presName="spaceH" presStyleLbl="node1" presStyleIdx="0" presStyleCnt="0"/>
      <dgm:spPr/>
    </dgm:pt>
    <dgm:pt modelId="{080EF9DE-2FA0-CE43-AF40-8D998ABE4B22}" type="pres">
      <dgm:prSet presAssocID="{E28C1A60-EE6B-2643-A7BA-11D1BEC8D018}" presName="desPictures" presStyleLbl="alignImgPlace1" presStyleIdx="0" presStyleCnt="3" custLinFactNeighborY="-5052"/>
      <dgm:spPr>
        <a:blipFill rotWithShape="1">
          <a:blip xmlns:r="http://schemas.openxmlformats.org/officeDocument/2006/relationships" r:embed="rId2"/>
          <a:srcRect/>
          <a:stretch>
            <a:fillRect/>
          </a:stretch>
        </a:blipFill>
      </dgm:spPr>
    </dgm:pt>
    <dgm:pt modelId="{BB239EBE-6A9F-6A45-B551-E00ADB5128EC}" type="pres">
      <dgm:prSet presAssocID="{E28C1A60-EE6B-2643-A7BA-11D1BEC8D018}" presName="desTextWrapper" presStyleCnt="0"/>
      <dgm:spPr/>
    </dgm:pt>
    <dgm:pt modelId="{3ACABF5F-E844-1F42-9AF8-D67B085BE382}" type="pres">
      <dgm:prSet presAssocID="{E28C1A60-EE6B-2643-A7BA-11D1BEC8D018}" presName="desText" presStyleLbl="revTx" presStyleIdx="0" presStyleCnt="3">
        <dgm:presLayoutVars>
          <dgm:bulletEnabled val="1"/>
        </dgm:presLayoutVars>
      </dgm:prSet>
      <dgm:spPr/>
      <dgm:t>
        <a:bodyPr/>
        <a:lstStyle/>
        <a:p>
          <a:endParaRPr lang="es-ES"/>
        </a:p>
      </dgm:t>
    </dgm:pt>
    <dgm:pt modelId="{6D5378F0-D1C0-664F-979A-16C9299834DD}" type="pres">
      <dgm:prSet presAssocID="{99B01682-558F-9A47-B496-9E01EFAF788B}" presName="spaceV" presStyleCnt="0"/>
      <dgm:spPr/>
    </dgm:pt>
    <dgm:pt modelId="{A97128BC-BFB6-DF4F-9928-8928AC790AEF}" type="pres">
      <dgm:prSet presAssocID="{D45C9190-5D0B-BC42-A051-13780A7A4C0E}" presName="pair" presStyleCnt="0"/>
      <dgm:spPr/>
    </dgm:pt>
    <dgm:pt modelId="{9A1C1F11-FC1F-A440-9E96-2E7269CB4C44}" type="pres">
      <dgm:prSet presAssocID="{D45C9190-5D0B-BC42-A051-13780A7A4C0E}" presName="spaceH" presStyleLbl="node1" presStyleIdx="0" presStyleCnt="0"/>
      <dgm:spPr/>
    </dgm:pt>
    <dgm:pt modelId="{60F82463-263E-954D-8D5E-92816D203909}" type="pres">
      <dgm:prSet presAssocID="{D45C9190-5D0B-BC42-A051-13780A7A4C0E}" presName="desPictures" presStyleLbl="alignImgPlace1" presStyleIdx="1" presStyleCnt="3"/>
      <dgm:spPr>
        <a:blipFill rotWithShape="1">
          <a:blip xmlns:r="http://schemas.openxmlformats.org/officeDocument/2006/relationships" r:embed="rId3"/>
          <a:srcRect/>
          <a:stretch>
            <a:fillRect/>
          </a:stretch>
        </a:blipFill>
      </dgm:spPr>
    </dgm:pt>
    <dgm:pt modelId="{C3605A4B-31EF-B04A-8F1E-2D8ED5E731D4}" type="pres">
      <dgm:prSet presAssocID="{D45C9190-5D0B-BC42-A051-13780A7A4C0E}" presName="desTextWrapper" presStyleCnt="0"/>
      <dgm:spPr/>
    </dgm:pt>
    <dgm:pt modelId="{C1FA56C4-F6FD-6248-897C-9EEC906E52B7}" type="pres">
      <dgm:prSet presAssocID="{D45C9190-5D0B-BC42-A051-13780A7A4C0E}" presName="desText" presStyleLbl="revTx" presStyleIdx="1" presStyleCnt="3">
        <dgm:presLayoutVars>
          <dgm:bulletEnabled val="1"/>
        </dgm:presLayoutVars>
      </dgm:prSet>
      <dgm:spPr/>
      <dgm:t>
        <a:bodyPr/>
        <a:lstStyle/>
        <a:p>
          <a:endParaRPr lang="es-ES"/>
        </a:p>
      </dgm:t>
    </dgm:pt>
    <dgm:pt modelId="{70424390-DC8C-BF4D-B78C-F8E09C0B1F18}" type="pres">
      <dgm:prSet presAssocID="{78F78E03-7F89-A949-BACC-8F34E3654702}" presName="spaceV" presStyleCnt="0"/>
      <dgm:spPr/>
    </dgm:pt>
    <dgm:pt modelId="{85681F81-98EA-CF44-95C1-28B134378468}" type="pres">
      <dgm:prSet presAssocID="{FF4FCEEF-D678-D74F-BC0E-5486C244BA21}" presName="pair" presStyleCnt="0"/>
      <dgm:spPr/>
    </dgm:pt>
    <dgm:pt modelId="{CC685065-9ECF-614D-87C6-F0A3CAD494D3}" type="pres">
      <dgm:prSet presAssocID="{FF4FCEEF-D678-D74F-BC0E-5486C244BA21}" presName="spaceH" presStyleLbl="node1" presStyleIdx="0" presStyleCnt="0"/>
      <dgm:spPr/>
    </dgm:pt>
    <dgm:pt modelId="{7BE8C55E-767D-3843-A9EA-D6DC1D41D72B}" type="pres">
      <dgm:prSet presAssocID="{FF4FCEEF-D678-D74F-BC0E-5486C244BA21}" presName="desPictures" presStyleLbl="alignImgPlace1" presStyleIdx="2" presStyleCnt="3"/>
      <dgm:spPr>
        <a:blipFill rotWithShape="1">
          <a:blip xmlns:r="http://schemas.openxmlformats.org/officeDocument/2006/relationships" r:embed="rId4"/>
          <a:srcRect/>
          <a:stretch>
            <a:fillRect/>
          </a:stretch>
        </a:blipFill>
      </dgm:spPr>
    </dgm:pt>
    <dgm:pt modelId="{70191B2D-DC13-3245-9632-6D300D86757A}" type="pres">
      <dgm:prSet presAssocID="{FF4FCEEF-D678-D74F-BC0E-5486C244BA21}" presName="desTextWrapper" presStyleCnt="0"/>
      <dgm:spPr/>
    </dgm:pt>
    <dgm:pt modelId="{2E164CEE-CB5E-7A4A-9221-9A5F96603B7A}" type="pres">
      <dgm:prSet presAssocID="{FF4FCEEF-D678-D74F-BC0E-5486C244BA21}" presName="desText" presStyleLbl="revTx" presStyleIdx="2" presStyleCnt="3">
        <dgm:presLayoutVars>
          <dgm:bulletEnabled val="1"/>
        </dgm:presLayoutVars>
      </dgm:prSet>
      <dgm:spPr/>
      <dgm:t>
        <a:bodyPr/>
        <a:lstStyle/>
        <a:p>
          <a:endParaRPr lang="es-ES"/>
        </a:p>
      </dgm:t>
    </dgm:pt>
    <dgm:pt modelId="{9811FF33-A7D2-DC49-A504-0F53085BE6CA}" type="pres">
      <dgm:prSet presAssocID="{B6BC6F3E-395B-7044-B673-8013CDBBD4FB}" presName="maxNode" presStyleCnt="0"/>
      <dgm:spPr/>
    </dgm:pt>
    <dgm:pt modelId="{A8E41BF1-E731-DA49-87AC-43BF8B2EB116}" type="pres">
      <dgm:prSet presAssocID="{B6BC6F3E-395B-7044-B673-8013CDBBD4FB}" presName="Name33" presStyleCnt="0"/>
      <dgm:spPr/>
    </dgm:pt>
  </dgm:ptLst>
  <dgm:cxnLst>
    <dgm:cxn modelId="{D2D8FBC9-B93B-CF43-8016-D455B3420CC5}" type="presOf" srcId="{B6BC6F3E-395B-7044-B673-8013CDBBD4FB}" destId="{D3508B30-EC42-2C4A-BC6C-921E80ABFD89}" srcOrd="0" destOrd="0" presId="urn:microsoft.com/office/officeart/2008/layout/AccentedPicture"/>
    <dgm:cxn modelId="{0F716FF6-810D-DC4B-9DBD-F9FB03C34B72}" srcId="{B6BC6F3E-395B-7044-B673-8013CDBBD4FB}" destId="{E28C1A60-EE6B-2643-A7BA-11D1BEC8D018}" srcOrd="1" destOrd="0" parTransId="{3970CCF1-DF8D-954E-95CA-D03CC444D2EE}" sibTransId="{99B01682-558F-9A47-B496-9E01EFAF788B}"/>
    <dgm:cxn modelId="{43948F78-2833-4A4B-8779-446DF33D5BE8}" srcId="{B6BC6F3E-395B-7044-B673-8013CDBBD4FB}" destId="{FF4FCEEF-D678-D74F-BC0E-5486C244BA21}" srcOrd="3" destOrd="0" parTransId="{6DD1600B-F4A0-CF40-85EA-BFD3020B0B38}" sibTransId="{D07BC5EE-E78D-3A40-8B67-902BC568D4CF}"/>
    <dgm:cxn modelId="{3EBD663A-48B8-924E-949C-C9915D2D082A}" srcId="{B6BC6F3E-395B-7044-B673-8013CDBBD4FB}" destId="{D45C9190-5D0B-BC42-A051-13780A7A4C0E}" srcOrd="2" destOrd="0" parTransId="{7BE52930-536E-ED4D-AE15-52D9A710C95C}" sibTransId="{78F78E03-7F89-A949-BACC-8F34E3654702}"/>
    <dgm:cxn modelId="{620BE46B-1A8C-5D43-8B4D-A54EE47F9190}" type="presOf" srcId="{E28C1A60-EE6B-2643-A7BA-11D1BEC8D018}" destId="{3ACABF5F-E844-1F42-9AF8-D67B085BE382}" srcOrd="0" destOrd="0" presId="urn:microsoft.com/office/officeart/2008/layout/AccentedPicture"/>
    <dgm:cxn modelId="{41D6ECFC-B62A-6F45-9A5B-7C306A7EAEAD}" srcId="{B6BC6F3E-395B-7044-B673-8013CDBBD4FB}" destId="{F65C2FBF-641F-AE46-B3B8-A0393134D90D}" srcOrd="0" destOrd="0" parTransId="{38A24771-0A69-4B4E-8C58-ED39156BD7D8}" sibTransId="{E796D4AA-9452-8740-9CD9-7F26F8370E37}"/>
    <dgm:cxn modelId="{8602F651-F608-624F-8F45-6C0DFC67158D}" type="presOf" srcId="{E796D4AA-9452-8740-9CD9-7F26F8370E37}" destId="{0E432A19-2258-4A49-84E1-EF84101B7DDB}" srcOrd="0" destOrd="0" presId="urn:microsoft.com/office/officeart/2008/layout/AccentedPicture"/>
    <dgm:cxn modelId="{59B75BF3-DE05-A349-8264-97C34E019C32}" type="presOf" srcId="{F65C2FBF-641F-AE46-B3B8-A0393134D90D}" destId="{1AB0072F-33A5-9848-8E36-8924E7504716}" srcOrd="0" destOrd="0" presId="urn:microsoft.com/office/officeart/2008/layout/AccentedPicture"/>
    <dgm:cxn modelId="{451497A8-3596-8441-AFDF-BC07C357157A}" type="presOf" srcId="{D45C9190-5D0B-BC42-A051-13780A7A4C0E}" destId="{C1FA56C4-F6FD-6248-897C-9EEC906E52B7}" srcOrd="0" destOrd="0" presId="urn:microsoft.com/office/officeart/2008/layout/AccentedPicture"/>
    <dgm:cxn modelId="{50A342A1-A7CA-6641-ACD5-923E9317E718}" type="presOf" srcId="{FF4FCEEF-D678-D74F-BC0E-5486C244BA21}" destId="{2E164CEE-CB5E-7A4A-9221-9A5F96603B7A}" srcOrd="0" destOrd="0" presId="urn:microsoft.com/office/officeart/2008/layout/AccentedPicture"/>
    <dgm:cxn modelId="{A7E483B8-9F65-E64D-8457-A15ECBF63C20}" type="presParOf" srcId="{D3508B30-EC42-2C4A-BC6C-921E80ABFD89}" destId="{0E432A19-2258-4A49-84E1-EF84101B7DDB}" srcOrd="0" destOrd="0" presId="urn:microsoft.com/office/officeart/2008/layout/AccentedPicture"/>
    <dgm:cxn modelId="{56AC7EC5-7C70-7E48-B84B-89128E189BA7}" type="presParOf" srcId="{D3508B30-EC42-2C4A-BC6C-921E80ABFD89}" destId="{1AB0072F-33A5-9848-8E36-8924E7504716}" srcOrd="1" destOrd="0" presId="urn:microsoft.com/office/officeart/2008/layout/AccentedPicture"/>
    <dgm:cxn modelId="{1AD3567F-DD45-D548-B9E7-9F8F5359E6BF}" type="presParOf" srcId="{D3508B30-EC42-2C4A-BC6C-921E80ABFD89}" destId="{E850B866-5F96-0947-99BF-9774522234C1}" srcOrd="2" destOrd="0" presId="urn:microsoft.com/office/officeart/2008/layout/AccentedPicture"/>
    <dgm:cxn modelId="{27ED5799-982E-F142-8F89-796969ED9805}" type="presParOf" srcId="{E850B866-5F96-0947-99BF-9774522234C1}" destId="{63C6D05D-63B1-5841-882D-C0B5622555C9}" srcOrd="0" destOrd="0" presId="urn:microsoft.com/office/officeart/2008/layout/AccentedPicture"/>
    <dgm:cxn modelId="{B1FF5341-A9D1-8940-8A23-379A8097629E}" type="presParOf" srcId="{63C6D05D-63B1-5841-882D-C0B5622555C9}" destId="{FAE38F79-6EFB-684F-B64F-EE6B92D7D946}" srcOrd="0" destOrd="0" presId="urn:microsoft.com/office/officeart/2008/layout/AccentedPicture"/>
    <dgm:cxn modelId="{12AABB0F-8608-7541-BE80-3CD6A245C7FD}" type="presParOf" srcId="{63C6D05D-63B1-5841-882D-C0B5622555C9}" destId="{080EF9DE-2FA0-CE43-AF40-8D998ABE4B22}" srcOrd="1" destOrd="0" presId="urn:microsoft.com/office/officeart/2008/layout/AccentedPicture"/>
    <dgm:cxn modelId="{640BB126-050F-D442-B241-7747DDC7BE40}" type="presParOf" srcId="{63C6D05D-63B1-5841-882D-C0B5622555C9}" destId="{BB239EBE-6A9F-6A45-B551-E00ADB5128EC}" srcOrd="2" destOrd="0" presId="urn:microsoft.com/office/officeart/2008/layout/AccentedPicture"/>
    <dgm:cxn modelId="{7D3D2A9C-DA9B-B947-8623-7DEB93AB88FC}" type="presParOf" srcId="{BB239EBE-6A9F-6A45-B551-E00ADB5128EC}" destId="{3ACABF5F-E844-1F42-9AF8-D67B085BE382}" srcOrd="0" destOrd="0" presId="urn:microsoft.com/office/officeart/2008/layout/AccentedPicture"/>
    <dgm:cxn modelId="{5B4612A5-DA61-CA42-9183-8C70841C57F1}" type="presParOf" srcId="{E850B866-5F96-0947-99BF-9774522234C1}" destId="{6D5378F0-D1C0-664F-979A-16C9299834DD}" srcOrd="1" destOrd="0" presId="urn:microsoft.com/office/officeart/2008/layout/AccentedPicture"/>
    <dgm:cxn modelId="{69CD70E5-C961-3A48-8D35-2292C5BD9EB0}" type="presParOf" srcId="{E850B866-5F96-0947-99BF-9774522234C1}" destId="{A97128BC-BFB6-DF4F-9928-8928AC790AEF}" srcOrd="2" destOrd="0" presId="urn:microsoft.com/office/officeart/2008/layout/AccentedPicture"/>
    <dgm:cxn modelId="{42500F66-3394-A445-99D6-4D5D48F5BBD7}" type="presParOf" srcId="{A97128BC-BFB6-DF4F-9928-8928AC790AEF}" destId="{9A1C1F11-FC1F-A440-9E96-2E7269CB4C44}" srcOrd="0" destOrd="0" presId="urn:microsoft.com/office/officeart/2008/layout/AccentedPicture"/>
    <dgm:cxn modelId="{90B39FD3-3517-4443-92C5-C17AC61390A6}" type="presParOf" srcId="{A97128BC-BFB6-DF4F-9928-8928AC790AEF}" destId="{60F82463-263E-954D-8D5E-92816D203909}" srcOrd="1" destOrd="0" presId="urn:microsoft.com/office/officeart/2008/layout/AccentedPicture"/>
    <dgm:cxn modelId="{2C300AC6-54B4-3F42-81BF-2EECC1D327E9}" type="presParOf" srcId="{A97128BC-BFB6-DF4F-9928-8928AC790AEF}" destId="{C3605A4B-31EF-B04A-8F1E-2D8ED5E731D4}" srcOrd="2" destOrd="0" presId="urn:microsoft.com/office/officeart/2008/layout/AccentedPicture"/>
    <dgm:cxn modelId="{0B41FB18-29E4-B54A-BDCD-E07F5518039F}" type="presParOf" srcId="{C3605A4B-31EF-B04A-8F1E-2D8ED5E731D4}" destId="{C1FA56C4-F6FD-6248-897C-9EEC906E52B7}" srcOrd="0" destOrd="0" presId="urn:microsoft.com/office/officeart/2008/layout/AccentedPicture"/>
    <dgm:cxn modelId="{FC907DE1-1F54-B946-9311-3C1791A85408}" type="presParOf" srcId="{E850B866-5F96-0947-99BF-9774522234C1}" destId="{70424390-DC8C-BF4D-B78C-F8E09C0B1F18}" srcOrd="3" destOrd="0" presId="urn:microsoft.com/office/officeart/2008/layout/AccentedPicture"/>
    <dgm:cxn modelId="{D56A5589-6D24-4746-BF71-FD0661B3DF6E}" type="presParOf" srcId="{E850B866-5F96-0947-99BF-9774522234C1}" destId="{85681F81-98EA-CF44-95C1-28B134378468}" srcOrd="4" destOrd="0" presId="urn:microsoft.com/office/officeart/2008/layout/AccentedPicture"/>
    <dgm:cxn modelId="{FF3A4FB3-4D6B-9C46-9D65-755C968D34B4}" type="presParOf" srcId="{85681F81-98EA-CF44-95C1-28B134378468}" destId="{CC685065-9ECF-614D-87C6-F0A3CAD494D3}" srcOrd="0" destOrd="0" presId="urn:microsoft.com/office/officeart/2008/layout/AccentedPicture"/>
    <dgm:cxn modelId="{D264F94A-0407-1B42-8ABA-4BF6E2782545}" type="presParOf" srcId="{85681F81-98EA-CF44-95C1-28B134378468}" destId="{7BE8C55E-767D-3843-A9EA-D6DC1D41D72B}" srcOrd="1" destOrd="0" presId="urn:microsoft.com/office/officeart/2008/layout/AccentedPicture"/>
    <dgm:cxn modelId="{B9EE8E94-100B-E840-80ED-919CC873A6E1}" type="presParOf" srcId="{85681F81-98EA-CF44-95C1-28B134378468}" destId="{70191B2D-DC13-3245-9632-6D300D86757A}" srcOrd="2" destOrd="0" presId="urn:microsoft.com/office/officeart/2008/layout/AccentedPicture"/>
    <dgm:cxn modelId="{DCAEBB3E-A622-4F47-BA79-F513FD8DBFFD}" type="presParOf" srcId="{70191B2D-DC13-3245-9632-6D300D86757A}" destId="{2E164CEE-CB5E-7A4A-9221-9A5F96603B7A}" srcOrd="0" destOrd="0" presId="urn:microsoft.com/office/officeart/2008/layout/AccentedPicture"/>
    <dgm:cxn modelId="{DF5DE537-E1ED-8E49-9FD0-C26BC3EFE47B}" type="presParOf" srcId="{D3508B30-EC42-2C4A-BC6C-921E80ABFD89}" destId="{9811FF33-A7D2-DC49-A504-0F53085BE6CA}" srcOrd="3" destOrd="0" presId="urn:microsoft.com/office/officeart/2008/layout/AccentedPicture"/>
    <dgm:cxn modelId="{FEBFFB36-75A1-5445-BFAE-68512EFD7B13}" type="presParOf" srcId="{9811FF33-A7D2-DC49-A504-0F53085BE6CA}" destId="{A8E41BF1-E731-DA49-87AC-43BF8B2EB116}" srcOrd="0" destOrd="0" presId="urn:microsoft.com/office/officeart/2008/layout/AccentedPi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EAB7BE-87D2-2D4F-978C-1FACD12CC762}" type="doc">
      <dgm:prSet loTypeId="urn:microsoft.com/office/officeart/2005/8/layout/pyramid1" loCatId="" qsTypeId="urn:microsoft.com/office/officeart/2005/8/quickstyle/3D3" qsCatId="3D" csTypeId="urn:microsoft.com/office/officeart/2005/8/colors/accent1_2" csCatId="accent1" phldr="1"/>
      <dgm:spPr/>
      <dgm:t>
        <a:bodyPr/>
        <a:lstStyle/>
        <a:p>
          <a:endParaRPr lang="es-ES"/>
        </a:p>
      </dgm:t>
    </dgm:pt>
    <dgm:pt modelId="{4C2A334C-3951-5E4E-A50D-D61DCB6C51E6}">
      <dgm:prSet custT="1"/>
      <dgm:spPr/>
      <dgm:t>
        <a:bodyPr/>
        <a:lstStyle/>
        <a:p>
          <a:pPr rtl="0"/>
          <a:r>
            <a:rPr lang="es-ES_tradnl" sz="1400" dirty="0" smtClean="0"/>
            <a:t>Costumbre y uso</a:t>
          </a:r>
          <a:endParaRPr lang="es-ES_tradnl" sz="1400" dirty="0"/>
        </a:p>
      </dgm:t>
    </dgm:pt>
    <dgm:pt modelId="{7CC9E012-63B2-0846-9716-75F11D9B9319}" type="parTrans" cxnId="{1861A836-5667-B94C-9126-D8C05A04C910}">
      <dgm:prSet/>
      <dgm:spPr/>
      <dgm:t>
        <a:bodyPr/>
        <a:lstStyle/>
        <a:p>
          <a:endParaRPr lang="es-ES"/>
        </a:p>
      </dgm:t>
    </dgm:pt>
    <dgm:pt modelId="{3EBBE526-4EA2-C04D-B474-EFC06ABBA924}" type="sibTrans" cxnId="{1861A836-5667-B94C-9126-D8C05A04C910}">
      <dgm:prSet/>
      <dgm:spPr/>
      <dgm:t>
        <a:bodyPr/>
        <a:lstStyle/>
        <a:p>
          <a:endParaRPr lang="es-ES"/>
        </a:p>
      </dgm:t>
    </dgm:pt>
    <dgm:pt modelId="{9731664A-15CB-9047-84C4-7CC3ADB71D0F}">
      <dgm:prSet custT="1"/>
      <dgm:spPr/>
      <dgm:t>
        <a:bodyPr/>
        <a:lstStyle/>
        <a:p>
          <a:pPr rtl="0"/>
          <a:r>
            <a:rPr lang="es-ES" sz="1400" dirty="0" smtClean="0"/>
            <a:t>Doctrina</a:t>
          </a:r>
          <a:endParaRPr lang="es-ES" sz="1400" dirty="0"/>
        </a:p>
      </dgm:t>
    </dgm:pt>
    <dgm:pt modelId="{7F15042D-A2AB-8B47-9882-D71CED77949F}" type="parTrans" cxnId="{0206B2B8-1DCC-764A-AF7C-F07B959AF58E}">
      <dgm:prSet/>
      <dgm:spPr/>
      <dgm:t>
        <a:bodyPr/>
        <a:lstStyle/>
        <a:p>
          <a:endParaRPr lang="es-ES"/>
        </a:p>
      </dgm:t>
    </dgm:pt>
    <dgm:pt modelId="{2CD07E78-488A-294A-8131-EBEAEA0C5B6A}" type="sibTrans" cxnId="{0206B2B8-1DCC-764A-AF7C-F07B959AF58E}">
      <dgm:prSet/>
      <dgm:spPr/>
      <dgm:t>
        <a:bodyPr/>
        <a:lstStyle/>
        <a:p>
          <a:endParaRPr lang="es-ES"/>
        </a:p>
      </dgm:t>
    </dgm:pt>
    <dgm:pt modelId="{0BD7B194-D46C-F040-850B-D571F314871E}">
      <dgm:prSet custT="1"/>
      <dgm:spPr/>
      <dgm:t>
        <a:bodyPr/>
        <a:lstStyle/>
        <a:p>
          <a:pPr rtl="0"/>
          <a:r>
            <a:rPr lang="es-ES_tradnl" sz="1400" dirty="0" smtClean="0"/>
            <a:t>Jurisprudencia</a:t>
          </a:r>
          <a:endParaRPr lang="es-ES_tradnl" sz="1400" dirty="0"/>
        </a:p>
      </dgm:t>
    </dgm:pt>
    <dgm:pt modelId="{BDFB357E-F584-0042-8CBA-DD1387B0D875}" type="parTrans" cxnId="{68B16363-AE1E-B240-8AED-5E7F4D8421DE}">
      <dgm:prSet/>
      <dgm:spPr/>
      <dgm:t>
        <a:bodyPr/>
        <a:lstStyle/>
        <a:p>
          <a:endParaRPr lang="es-ES"/>
        </a:p>
      </dgm:t>
    </dgm:pt>
    <dgm:pt modelId="{ABED46BC-F077-0541-99FD-79E0F926DFFE}" type="sibTrans" cxnId="{68B16363-AE1E-B240-8AED-5E7F4D8421DE}">
      <dgm:prSet/>
      <dgm:spPr/>
      <dgm:t>
        <a:bodyPr/>
        <a:lstStyle/>
        <a:p>
          <a:endParaRPr lang="es-ES"/>
        </a:p>
      </dgm:t>
    </dgm:pt>
    <dgm:pt modelId="{6865237B-180F-E94A-AB45-5FAC8E2F9BC4}">
      <dgm:prSet custT="1"/>
      <dgm:spPr/>
      <dgm:t>
        <a:bodyPr/>
        <a:lstStyle/>
        <a:p>
          <a:pPr rtl="0"/>
          <a:r>
            <a:rPr lang="tr-TR" sz="1400" dirty="0" err="1" smtClean="0"/>
            <a:t>Leyes</a:t>
          </a:r>
          <a:endParaRPr lang="tr-TR" sz="1400" dirty="0"/>
        </a:p>
      </dgm:t>
    </dgm:pt>
    <dgm:pt modelId="{1899025D-273B-AE4C-B45D-A13EA1C246BB}" type="parTrans" cxnId="{CA3DC033-3B5D-5245-B336-B02EAE094C7C}">
      <dgm:prSet/>
      <dgm:spPr/>
      <dgm:t>
        <a:bodyPr/>
        <a:lstStyle/>
        <a:p>
          <a:endParaRPr lang="es-ES"/>
        </a:p>
      </dgm:t>
    </dgm:pt>
    <dgm:pt modelId="{72C79FE0-1665-1944-94D1-B6ED4F852758}" type="sibTrans" cxnId="{CA3DC033-3B5D-5245-B336-B02EAE094C7C}">
      <dgm:prSet/>
      <dgm:spPr/>
      <dgm:t>
        <a:bodyPr/>
        <a:lstStyle/>
        <a:p>
          <a:endParaRPr lang="es-ES"/>
        </a:p>
      </dgm:t>
    </dgm:pt>
    <dgm:pt modelId="{F6E55F45-D46B-C849-8460-1514A207C98E}">
      <dgm:prSet custT="1"/>
      <dgm:spPr/>
      <dgm:t>
        <a:bodyPr/>
        <a:lstStyle/>
        <a:p>
          <a:pPr rtl="0"/>
          <a:r>
            <a:rPr lang="es-ES" sz="1400" dirty="0" smtClean="0"/>
            <a:t>CPEUM</a:t>
          </a:r>
          <a:endParaRPr lang="es-ES" sz="1400" dirty="0"/>
        </a:p>
      </dgm:t>
    </dgm:pt>
    <dgm:pt modelId="{28AC6C08-0758-0246-8750-745FAAA19A58}" type="parTrans" cxnId="{80F9C6F7-EE2F-BC49-912C-DBB0E7BCE4A4}">
      <dgm:prSet/>
      <dgm:spPr/>
      <dgm:t>
        <a:bodyPr/>
        <a:lstStyle/>
        <a:p>
          <a:endParaRPr lang="es-ES"/>
        </a:p>
      </dgm:t>
    </dgm:pt>
    <dgm:pt modelId="{64446B3B-6421-314F-8D28-F5E8DEC01330}" type="sibTrans" cxnId="{80F9C6F7-EE2F-BC49-912C-DBB0E7BCE4A4}">
      <dgm:prSet/>
      <dgm:spPr/>
      <dgm:t>
        <a:bodyPr/>
        <a:lstStyle/>
        <a:p>
          <a:endParaRPr lang="es-ES"/>
        </a:p>
      </dgm:t>
    </dgm:pt>
    <dgm:pt modelId="{D3ACCF91-4FCC-6445-A0B7-41AAB3389E92}" type="pres">
      <dgm:prSet presAssocID="{18EAB7BE-87D2-2D4F-978C-1FACD12CC762}" presName="Name0" presStyleCnt="0">
        <dgm:presLayoutVars>
          <dgm:dir/>
          <dgm:animLvl val="lvl"/>
          <dgm:resizeHandles val="exact"/>
        </dgm:presLayoutVars>
      </dgm:prSet>
      <dgm:spPr/>
      <dgm:t>
        <a:bodyPr/>
        <a:lstStyle/>
        <a:p>
          <a:endParaRPr lang="es-ES"/>
        </a:p>
      </dgm:t>
    </dgm:pt>
    <dgm:pt modelId="{59FEF11E-42BD-764C-8417-FA5F853803C2}" type="pres">
      <dgm:prSet presAssocID="{F6E55F45-D46B-C849-8460-1514A207C98E}" presName="Name8" presStyleCnt="0"/>
      <dgm:spPr/>
      <dgm:t>
        <a:bodyPr/>
        <a:lstStyle/>
        <a:p>
          <a:endParaRPr lang="es-ES"/>
        </a:p>
      </dgm:t>
    </dgm:pt>
    <dgm:pt modelId="{44C157F6-5658-B44D-8988-1BF25C7EF96F}" type="pres">
      <dgm:prSet presAssocID="{F6E55F45-D46B-C849-8460-1514A207C98E}" presName="level" presStyleLbl="node1" presStyleIdx="0" presStyleCnt="5" custAng="0" custScaleX="413043">
        <dgm:presLayoutVars>
          <dgm:chMax val="1"/>
          <dgm:bulletEnabled val="1"/>
        </dgm:presLayoutVars>
      </dgm:prSet>
      <dgm:spPr/>
      <dgm:t>
        <a:bodyPr/>
        <a:lstStyle/>
        <a:p>
          <a:endParaRPr lang="es-ES"/>
        </a:p>
      </dgm:t>
    </dgm:pt>
    <dgm:pt modelId="{DC8EC4ED-20EB-5443-AFBD-84F34B2FE3C6}" type="pres">
      <dgm:prSet presAssocID="{F6E55F45-D46B-C849-8460-1514A207C98E}" presName="levelTx" presStyleLbl="revTx" presStyleIdx="0" presStyleCnt="0">
        <dgm:presLayoutVars>
          <dgm:chMax val="1"/>
          <dgm:bulletEnabled val="1"/>
        </dgm:presLayoutVars>
      </dgm:prSet>
      <dgm:spPr/>
      <dgm:t>
        <a:bodyPr/>
        <a:lstStyle/>
        <a:p>
          <a:endParaRPr lang="es-ES"/>
        </a:p>
      </dgm:t>
    </dgm:pt>
    <dgm:pt modelId="{CC88FA49-D7B3-E744-8C30-811C6B21DFF1}" type="pres">
      <dgm:prSet presAssocID="{6865237B-180F-E94A-AB45-5FAC8E2F9BC4}" presName="Name8" presStyleCnt="0"/>
      <dgm:spPr/>
      <dgm:t>
        <a:bodyPr/>
        <a:lstStyle/>
        <a:p>
          <a:endParaRPr lang="es-ES"/>
        </a:p>
      </dgm:t>
    </dgm:pt>
    <dgm:pt modelId="{53FD9E76-DF4B-3346-B61E-609D828428A2}" type="pres">
      <dgm:prSet presAssocID="{6865237B-180F-E94A-AB45-5FAC8E2F9BC4}" presName="level" presStyleLbl="node1" presStyleIdx="1" presStyleCnt="5" custScaleX="119565">
        <dgm:presLayoutVars>
          <dgm:chMax val="1"/>
          <dgm:bulletEnabled val="1"/>
        </dgm:presLayoutVars>
      </dgm:prSet>
      <dgm:spPr/>
      <dgm:t>
        <a:bodyPr/>
        <a:lstStyle/>
        <a:p>
          <a:endParaRPr lang="es-ES"/>
        </a:p>
      </dgm:t>
    </dgm:pt>
    <dgm:pt modelId="{7650D83D-C2D8-CB4C-ABBE-40117F8FB32E}" type="pres">
      <dgm:prSet presAssocID="{6865237B-180F-E94A-AB45-5FAC8E2F9BC4}" presName="levelTx" presStyleLbl="revTx" presStyleIdx="0" presStyleCnt="0">
        <dgm:presLayoutVars>
          <dgm:chMax val="1"/>
          <dgm:bulletEnabled val="1"/>
        </dgm:presLayoutVars>
      </dgm:prSet>
      <dgm:spPr/>
      <dgm:t>
        <a:bodyPr/>
        <a:lstStyle/>
        <a:p>
          <a:endParaRPr lang="es-ES"/>
        </a:p>
      </dgm:t>
    </dgm:pt>
    <dgm:pt modelId="{B9B77EC6-08E3-8649-B18B-E1B07C5B5D16}" type="pres">
      <dgm:prSet presAssocID="{0BD7B194-D46C-F040-850B-D571F314871E}" presName="Name8" presStyleCnt="0"/>
      <dgm:spPr/>
      <dgm:t>
        <a:bodyPr/>
        <a:lstStyle/>
        <a:p>
          <a:endParaRPr lang="es-ES"/>
        </a:p>
      </dgm:t>
    </dgm:pt>
    <dgm:pt modelId="{5F39EF0E-A2DD-194B-8C91-67BB841A4110}" type="pres">
      <dgm:prSet presAssocID="{0BD7B194-D46C-F040-850B-D571F314871E}" presName="level" presStyleLbl="node1" presStyleIdx="2" presStyleCnt="5" custScaleX="108696">
        <dgm:presLayoutVars>
          <dgm:chMax val="1"/>
          <dgm:bulletEnabled val="1"/>
        </dgm:presLayoutVars>
      </dgm:prSet>
      <dgm:spPr/>
      <dgm:t>
        <a:bodyPr/>
        <a:lstStyle/>
        <a:p>
          <a:endParaRPr lang="es-ES"/>
        </a:p>
      </dgm:t>
    </dgm:pt>
    <dgm:pt modelId="{F7177F0E-A0FF-444C-B36E-F3A655FCB1BA}" type="pres">
      <dgm:prSet presAssocID="{0BD7B194-D46C-F040-850B-D571F314871E}" presName="levelTx" presStyleLbl="revTx" presStyleIdx="0" presStyleCnt="0">
        <dgm:presLayoutVars>
          <dgm:chMax val="1"/>
          <dgm:bulletEnabled val="1"/>
        </dgm:presLayoutVars>
      </dgm:prSet>
      <dgm:spPr/>
      <dgm:t>
        <a:bodyPr/>
        <a:lstStyle/>
        <a:p>
          <a:endParaRPr lang="es-ES"/>
        </a:p>
      </dgm:t>
    </dgm:pt>
    <dgm:pt modelId="{69DE7078-680C-CB4B-89EA-B1703FD6EB89}" type="pres">
      <dgm:prSet presAssocID="{9731664A-15CB-9047-84C4-7CC3ADB71D0F}" presName="Name8" presStyleCnt="0"/>
      <dgm:spPr/>
      <dgm:t>
        <a:bodyPr/>
        <a:lstStyle/>
        <a:p>
          <a:endParaRPr lang="es-ES"/>
        </a:p>
      </dgm:t>
    </dgm:pt>
    <dgm:pt modelId="{FF2CA098-E367-3A45-BCA5-C940ADFD36C3}" type="pres">
      <dgm:prSet presAssocID="{9731664A-15CB-9047-84C4-7CC3ADB71D0F}" presName="level" presStyleLbl="node1" presStyleIdx="3" presStyleCnt="5" custScaleX="104208">
        <dgm:presLayoutVars>
          <dgm:chMax val="1"/>
          <dgm:bulletEnabled val="1"/>
        </dgm:presLayoutVars>
      </dgm:prSet>
      <dgm:spPr/>
      <dgm:t>
        <a:bodyPr/>
        <a:lstStyle/>
        <a:p>
          <a:endParaRPr lang="es-ES"/>
        </a:p>
      </dgm:t>
    </dgm:pt>
    <dgm:pt modelId="{496BEC37-0A90-364C-860B-ACADA7352E16}" type="pres">
      <dgm:prSet presAssocID="{9731664A-15CB-9047-84C4-7CC3ADB71D0F}" presName="levelTx" presStyleLbl="revTx" presStyleIdx="0" presStyleCnt="0">
        <dgm:presLayoutVars>
          <dgm:chMax val="1"/>
          <dgm:bulletEnabled val="1"/>
        </dgm:presLayoutVars>
      </dgm:prSet>
      <dgm:spPr/>
      <dgm:t>
        <a:bodyPr/>
        <a:lstStyle/>
        <a:p>
          <a:endParaRPr lang="es-ES"/>
        </a:p>
      </dgm:t>
    </dgm:pt>
    <dgm:pt modelId="{5870EECA-FB87-DC4C-9300-E6F46867E390}" type="pres">
      <dgm:prSet presAssocID="{4C2A334C-3951-5E4E-A50D-D61DCB6C51E6}" presName="Name8" presStyleCnt="0"/>
      <dgm:spPr/>
      <dgm:t>
        <a:bodyPr/>
        <a:lstStyle/>
        <a:p>
          <a:endParaRPr lang="es-ES"/>
        </a:p>
      </dgm:t>
    </dgm:pt>
    <dgm:pt modelId="{DDAD3813-034A-7C4D-B199-7ECD510962A4}" type="pres">
      <dgm:prSet presAssocID="{4C2A334C-3951-5E4E-A50D-D61DCB6C51E6}" presName="level" presStyleLbl="node1" presStyleIdx="4" presStyleCnt="5" custScaleX="100000">
        <dgm:presLayoutVars>
          <dgm:chMax val="1"/>
          <dgm:bulletEnabled val="1"/>
        </dgm:presLayoutVars>
      </dgm:prSet>
      <dgm:spPr/>
      <dgm:t>
        <a:bodyPr/>
        <a:lstStyle/>
        <a:p>
          <a:endParaRPr lang="es-ES"/>
        </a:p>
      </dgm:t>
    </dgm:pt>
    <dgm:pt modelId="{820F6BCD-078A-7442-9599-C8BA0E6A0A8B}" type="pres">
      <dgm:prSet presAssocID="{4C2A334C-3951-5E4E-A50D-D61DCB6C51E6}" presName="levelTx" presStyleLbl="revTx" presStyleIdx="0" presStyleCnt="0">
        <dgm:presLayoutVars>
          <dgm:chMax val="1"/>
          <dgm:bulletEnabled val="1"/>
        </dgm:presLayoutVars>
      </dgm:prSet>
      <dgm:spPr/>
      <dgm:t>
        <a:bodyPr/>
        <a:lstStyle/>
        <a:p>
          <a:endParaRPr lang="es-ES"/>
        </a:p>
      </dgm:t>
    </dgm:pt>
  </dgm:ptLst>
  <dgm:cxnLst>
    <dgm:cxn modelId="{1861A836-5667-B94C-9126-D8C05A04C910}" srcId="{18EAB7BE-87D2-2D4F-978C-1FACD12CC762}" destId="{4C2A334C-3951-5E4E-A50D-D61DCB6C51E6}" srcOrd="4" destOrd="0" parTransId="{7CC9E012-63B2-0846-9716-75F11D9B9319}" sibTransId="{3EBBE526-4EA2-C04D-B474-EFC06ABBA924}"/>
    <dgm:cxn modelId="{20EEFC9C-EA08-9942-974D-FA93E7E42091}" type="presOf" srcId="{F6E55F45-D46B-C849-8460-1514A207C98E}" destId="{44C157F6-5658-B44D-8988-1BF25C7EF96F}" srcOrd="0" destOrd="0" presId="urn:microsoft.com/office/officeart/2005/8/layout/pyramid1"/>
    <dgm:cxn modelId="{18442A60-4F8F-8545-BA16-0972AE54C080}" type="presOf" srcId="{6865237B-180F-E94A-AB45-5FAC8E2F9BC4}" destId="{53FD9E76-DF4B-3346-B61E-609D828428A2}" srcOrd="0" destOrd="0" presId="urn:microsoft.com/office/officeart/2005/8/layout/pyramid1"/>
    <dgm:cxn modelId="{D7A921D6-EA19-3F40-92C2-1C18828A3ED9}" type="presOf" srcId="{6865237B-180F-E94A-AB45-5FAC8E2F9BC4}" destId="{7650D83D-C2D8-CB4C-ABBE-40117F8FB32E}" srcOrd="1" destOrd="0" presId="urn:microsoft.com/office/officeart/2005/8/layout/pyramid1"/>
    <dgm:cxn modelId="{0206B2B8-1DCC-764A-AF7C-F07B959AF58E}" srcId="{18EAB7BE-87D2-2D4F-978C-1FACD12CC762}" destId="{9731664A-15CB-9047-84C4-7CC3ADB71D0F}" srcOrd="3" destOrd="0" parTransId="{7F15042D-A2AB-8B47-9882-D71CED77949F}" sibTransId="{2CD07E78-488A-294A-8131-EBEAEA0C5B6A}"/>
    <dgm:cxn modelId="{159B0A06-58F6-494F-B7EC-48A6E357709B}" type="presOf" srcId="{4C2A334C-3951-5E4E-A50D-D61DCB6C51E6}" destId="{820F6BCD-078A-7442-9599-C8BA0E6A0A8B}" srcOrd="1" destOrd="0" presId="urn:microsoft.com/office/officeart/2005/8/layout/pyramid1"/>
    <dgm:cxn modelId="{2EE67C86-38BE-1E43-BD4E-8B0A665DE878}" type="presOf" srcId="{F6E55F45-D46B-C849-8460-1514A207C98E}" destId="{DC8EC4ED-20EB-5443-AFBD-84F34B2FE3C6}" srcOrd="1" destOrd="0" presId="urn:microsoft.com/office/officeart/2005/8/layout/pyramid1"/>
    <dgm:cxn modelId="{3B893F91-D927-5C46-B237-4F26A91EE201}" type="presOf" srcId="{18EAB7BE-87D2-2D4F-978C-1FACD12CC762}" destId="{D3ACCF91-4FCC-6445-A0B7-41AAB3389E92}" srcOrd="0" destOrd="0" presId="urn:microsoft.com/office/officeart/2005/8/layout/pyramid1"/>
    <dgm:cxn modelId="{CA3DC033-3B5D-5245-B336-B02EAE094C7C}" srcId="{18EAB7BE-87D2-2D4F-978C-1FACD12CC762}" destId="{6865237B-180F-E94A-AB45-5FAC8E2F9BC4}" srcOrd="1" destOrd="0" parTransId="{1899025D-273B-AE4C-B45D-A13EA1C246BB}" sibTransId="{72C79FE0-1665-1944-94D1-B6ED4F852758}"/>
    <dgm:cxn modelId="{58DC0269-1D5F-2B4E-9DE9-AE08ED4F413A}" type="presOf" srcId="{0BD7B194-D46C-F040-850B-D571F314871E}" destId="{F7177F0E-A0FF-444C-B36E-F3A655FCB1BA}" srcOrd="1" destOrd="0" presId="urn:microsoft.com/office/officeart/2005/8/layout/pyramid1"/>
    <dgm:cxn modelId="{ABE20193-2141-6A48-BF0E-44A7084AAEF6}" type="presOf" srcId="{0BD7B194-D46C-F040-850B-D571F314871E}" destId="{5F39EF0E-A2DD-194B-8C91-67BB841A4110}" srcOrd="0" destOrd="0" presId="urn:microsoft.com/office/officeart/2005/8/layout/pyramid1"/>
    <dgm:cxn modelId="{86CBEBF2-8E02-9540-8D86-9AC5C76BE222}" type="presOf" srcId="{9731664A-15CB-9047-84C4-7CC3ADB71D0F}" destId="{FF2CA098-E367-3A45-BCA5-C940ADFD36C3}" srcOrd="0" destOrd="0" presId="urn:microsoft.com/office/officeart/2005/8/layout/pyramid1"/>
    <dgm:cxn modelId="{68B16363-AE1E-B240-8AED-5E7F4D8421DE}" srcId="{18EAB7BE-87D2-2D4F-978C-1FACD12CC762}" destId="{0BD7B194-D46C-F040-850B-D571F314871E}" srcOrd="2" destOrd="0" parTransId="{BDFB357E-F584-0042-8CBA-DD1387B0D875}" sibTransId="{ABED46BC-F077-0541-99FD-79E0F926DFFE}"/>
    <dgm:cxn modelId="{50247D8A-50C9-ED44-8758-D970844FD956}" type="presOf" srcId="{4C2A334C-3951-5E4E-A50D-D61DCB6C51E6}" destId="{DDAD3813-034A-7C4D-B199-7ECD510962A4}" srcOrd="0" destOrd="0" presId="urn:microsoft.com/office/officeart/2005/8/layout/pyramid1"/>
    <dgm:cxn modelId="{AAD6966E-0839-CA44-AC9B-CDA35772C01B}" type="presOf" srcId="{9731664A-15CB-9047-84C4-7CC3ADB71D0F}" destId="{496BEC37-0A90-364C-860B-ACADA7352E16}" srcOrd="1" destOrd="0" presId="urn:microsoft.com/office/officeart/2005/8/layout/pyramid1"/>
    <dgm:cxn modelId="{80F9C6F7-EE2F-BC49-912C-DBB0E7BCE4A4}" srcId="{18EAB7BE-87D2-2D4F-978C-1FACD12CC762}" destId="{F6E55F45-D46B-C849-8460-1514A207C98E}" srcOrd="0" destOrd="0" parTransId="{28AC6C08-0758-0246-8750-745FAAA19A58}" sibTransId="{64446B3B-6421-314F-8D28-F5E8DEC01330}"/>
    <dgm:cxn modelId="{2E166605-829F-044E-8E85-74CE30E5B892}" type="presParOf" srcId="{D3ACCF91-4FCC-6445-A0B7-41AAB3389E92}" destId="{59FEF11E-42BD-764C-8417-FA5F853803C2}" srcOrd="0" destOrd="0" presId="urn:microsoft.com/office/officeart/2005/8/layout/pyramid1"/>
    <dgm:cxn modelId="{590AF4D4-4EDF-F34E-913F-D007FA313511}" type="presParOf" srcId="{59FEF11E-42BD-764C-8417-FA5F853803C2}" destId="{44C157F6-5658-B44D-8988-1BF25C7EF96F}" srcOrd="0" destOrd="0" presId="urn:microsoft.com/office/officeart/2005/8/layout/pyramid1"/>
    <dgm:cxn modelId="{D220B7DB-EEB6-EC45-9699-5EFC3A906349}" type="presParOf" srcId="{59FEF11E-42BD-764C-8417-FA5F853803C2}" destId="{DC8EC4ED-20EB-5443-AFBD-84F34B2FE3C6}" srcOrd="1" destOrd="0" presId="urn:microsoft.com/office/officeart/2005/8/layout/pyramid1"/>
    <dgm:cxn modelId="{671A0B7B-6617-104A-B60B-E0AFD8F0750E}" type="presParOf" srcId="{D3ACCF91-4FCC-6445-A0B7-41AAB3389E92}" destId="{CC88FA49-D7B3-E744-8C30-811C6B21DFF1}" srcOrd="1" destOrd="0" presId="urn:microsoft.com/office/officeart/2005/8/layout/pyramid1"/>
    <dgm:cxn modelId="{66B845B3-AC2A-D14C-8CA7-EB9EE2239A8C}" type="presParOf" srcId="{CC88FA49-D7B3-E744-8C30-811C6B21DFF1}" destId="{53FD9E76-DF4B-3346-B61E-609D828428A2}" srcOrd="0" destOrd="0" presId="urn:microsoft.com/office/officeart/2005/8/layout/pyramid1"/>
    <dgm:cxn modelId="{11801840-2A5F-3A4C-AE30-6903F74C9ACF}" type="presParOf" srcId="{CC88FA49-D7B3-E744-8C30-811C6B21DFF1}" destId="{7650D83D-C2D8-CB4C-ABBE-40117F8FB32E}" srcOrd="1" destOrd="0" presId="urn:microsoft.com/office/officeart/2005/8/layout/pyramid1"/>
    <dgm:cxn modelId="{191165B9-239F-AA4D-AD5E-6E54E35D0364}" type="presParOf" srcId="{D3ACCF91-4FCC-6445-A0B7-41AAB3389E92}" destId="{B9B77EC6-08E3-8649-B18B-E1B07C5B5D16}" srcOrd="2" destOrd="0" presId="urn:microsoft.com/office/officeart/2005/8/layout/pyramid1"/>
    <dgm:cxn modelId="{FFA28625-A7F1-6943-A23C-13F58ABDD139}" type="presParOf" srcId="{B9B77EC6-08E3-8649-B18B-E1B07C5B5D16}" destId="{5F39EF0E-A2DD-194B-8C91-67BB841A4110}" srcOrd="0" destOrd="0" presId="urn:microsoft.com/office/officeart/2005/8/layout/pyramid1"/>
    <dgm:cxn modelId="{3B4DA116-C2E5-584A-8903-402E05E73E13}" type="presParOf" srcId="{B9B77EC6-08E3-8649-B18B-E1B07C5B5D16}" destId="{F7177F0E-A0FF-444C-B36E-F3A655FCB1BA}" srcOrd="1" destOrd="0" presId="urn:microsoft.com/office/officeart/2005/8/layout/pyramid1"/>
    <dgm:cxn modelId="{0F3B101F-C76C-624D-A575-55BD9443D484}" type="presParOf" srcId="{D3ACCF91-4FCC-6445-A0B7-41AAB3389E92}" destId="{69DE7078-680C-CB4B-89EA-B1703FD6EB89}" srcOrd="3" destOrd="0" presId="urn:microsoft.com/office/officeart/2005/8/layout/pyramid1"/>
    <dgm:cxn modelId="{67F166ED-1948-9947-89F2-CAA21D36C9E0}" type="presParOf" srcId="{69DE7078-680C-CB4B-89EA-B1703FD6EB89}" destId="{FF2CA098-E367-3A45-BCA5-C940ADFD36C3}" srcOrd="0" destOrd="0" presId="urn:microsoft.com/office/officeart/2005/8/layout/pyramid1"/>
    <dgm:cxn modelId="{B6FC7122-E9AE-2D41-A0C2-FBD50711886A}" type="presParOf" srcId="{69DE7078-680C-CB4B-89EA-B1703FD6EB89}" destId="{496BEC37-0A90-364C-860B-ACADA7352E16}" srcOrd="1" destOrd="0" presId="urn:microsoft.com/office/officeart/2005/8/layout/pyramid1"/>
    <dgm:cxn modelId="{CFC974CB-47CF-B24E-B05B-6D9559466F0A}" type="presParOf" srcId="{D3ACCF91-4FCC-6445-A0B7-41AAB3389E92}" destId="{5870EECA-FB87-DC4C-9300-E6F46867E390}" srcOrd="4" destOrd="0" presId="urn:microsoft.com/office/officeart/2005/8/layout/pyramid1"/>
    <dgm:cxn modelId="{6E32BF49-F7C4-CB40-919C-8AE8CDE16C7C}" type="presParOf" srcId="{5870EECA-FB87-DC4C-9300-E6F46867E390}" destId="{DDAD3813-034A-7C4D-B199-7ECD510962A4}" srcOrd="0" destOrd="0" presId="urn:microsoft.com/office/officeart/2005/8/layout/pyramid1"/>
    <dgm:cxn modelId="{52171C91-2C43-F94D-82D4-86622F58D7C2}" type="presParOf" srcId="{5870EECA-FB87-DC4C-9300-E6F46867E390}" destId="{820F6BCD-078A-7442-9599-C8BA0E6A0A8B}" srcOrd="1" destOrd="0" presId="urn:microsoft.com/office/officeart/2005/8/layout/pyramid1"/>
  </dgm:cxnLst>
  <dgm:bg/>
  <dgm:whole>
    <a:ln>
      <a:solidFill>
        <a:srgbClr val="3366FF"/>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6BC6F3E-395B-7044-B673-8013CDBBD4FB}" type="doc">
      <dgm:prSet loTypeId="urn:microsoft.com/office/officeart/2008/layout/AccentedPicture" loCatId="" qsTypeId="urn:microsoft.com/office/officeart/2005/8/quickstyle/simple4" qsCatId="simple" csTypeId="urn:microsoft.com/office/officeart/2005/8/colors/accent1_2" csCatId="accent1" phldr="1"/>
      <dgm:spPr/>
      <dgm:t>
        <a:bodyPr/>
        <a:lstStyle/>
        <a:p>
          <a:endParaRPr lang="es-ES"/>
        </a:p>
      </dgm:t>
    </dgm:pt>
    <dgm:pt modelId="{F65C2FBF-641F-AE46-B3B8-A0393134D90D}">
      <dgm:prSet phldrT="[Texto]" custT="1"/>
      <dgm:spPr/>
      <dgm:t>
        <a:bodyPr/>
        <a:lstStyle/>
        <a:p>
          <a:pPr algn="ctr"/>
          <a:endParaRPr lang="es-ES" sz="1600" dirty="0">
            <a:solidFill>
              <a:srgbClr val="000000"/>
            </a:solidFill>
          </a:endParaRPr>
        </a:p>
      </dgm:t>
    </dgm:pt>
    <dgm:pt modelId="{38A24771-0A69-4B4E-8C58-ED39156BD7D8}" type="parTrans" cxnId="{41D6ECFC-B62A-6F45-9A5B-7C306A7EAEAD}">
      <dgm:prSet/>
      <dgm:spPr/>
      <dgm:t>
        <a:bodyPr/>
        <a:lstStyle/>
        <a:p>
          <a:endParaRPr lang="es-ES"/>
        </a:p>
      </dgm:t>
    </dgm:pt>
    <dgm:pt modelId="{E796D4AA-9452-8740-9CD9-7F26F8370E37}" type="sibTrans" cxnId="{41D6ECFC-B62A-6F45-9A5B-7C306A7EAEAD}">
      <dgm:prSet/>
      <dgm:spPr/>
      <dgm:t>
        <a:bodyPr/>
        <a:lstStyle/>
        <a:p>
          <a:endParaRPr lang="es-ES"/>
        </a:p>
      </dgm:t>
    </dgm:pt>
    <dgm:pt modelId="{E28C1A60-EE6B-2643-A7BA-11D1BEC8D018}">
      <dgm:prSet phldrT="[Texto]"/>
      <dgm:spPr/>
      <dgm:t>
        <a:bodyPr/>
        <a:lstStyle/>
        <a:p>
          <a:r>
            <a:rPr lang="es-ES" dirty="0" smtClean="0"/>
            <a:t>Tarjetas de crédito</a:t>
          </a:r>
          <a:endParaRPr lang="es-ES" dirty="0"/>
        </a:p>
      </dgm:t>
    </dgm:pt>
    <dgm:pt modelId="{3970CCF1-DF8D-954E-95CA-D03CC444D2EE}" type="parTrans" cxnId="{0F716FF6-810D-DC4B-9DBD-F9FB03C34B72}">
      <dgm:prSet/>
      <dgm:spPr/>
      <dgm:t>
        <a:bodyPr/>
        <a:lstStyle/>
        <a:p>
          <a:endParaRPr lang="es-ES"/>
        </a:p>
      </dgm:t>
    </dgm:pt>
    <dgm:pt modelId="{99B01682-558F-9A47-B496-9E01EFAF788B}" type="sibTrans" cxnId="{0F716FF6-810D-DC4B-9DBD-F9FB03C34B72}">
      <dgm:prSet/>
      <dgm:spPr/>
      <dgm:t>
        <a:bodyPr/>
        <a:lstStyle/>
        <a:p>
          <a:endParaRPr lang="es-ES"/>
        </a:p>
      </dgm:t>
    </dgm:pt>
    <dgm:pt modelId="{D45C9190-5D0B-BC42-A051-13780A7A4C0E}">
      <dgm:prSet phldrT="[Texto]"/>
      <dgm:spPr/>
      <dgm:t>
        <a:bodyPr/>
        <a:lstStyle/>
        <a:p>
          <a:r>
            <a:rPr lang="es-ES" dirty="0" smtClean="0"/>
            <a:t>Tiendas departamentales</a:t>
          </a:r>
          <a:endParaRPr lang="es-ES" dirty="0"/>
        </a:p>
      </dgm:t>
    </dgm:pt>
    <dgm:pt modelId="{7BE52930-536E-ED4D-AE15-52D9A710C95C}" type="parTrans" cxnId="{3EBD663A-48B8-924E-949C-C9915D2D082A}">
      <dgm:prSet/>
      <dgm:spPr/>
      <dgm:t>
        <a:bodyPr/>
        <a:lstStyle/>
        <a:p>
          <a:endParaRPr lang="es-ES"/>
        </a:p>
      </dgm:t>
    </dgm:pt>
    <dgm:pt modelId="{78F78E03-7F89-A949-BACC-8F34E3654702}" type="sibTrans" cxnId="{3EBD663A-48B8-924E-949C-C9915D2D082A}">
      <dgm:prSet/>
      <dgm:spPr/>
      <dgm:t>
        <a:bodyPr/>
        <a:lstStyle/>
        <a:p>
          <a:endParaRPr lang="es-ES"/>
        </a:p>
      </dgm:t>
    </dgm:pt>
    <dgm:pt modelId="{FF4FCEEF-D678-D74F-BC0E-5486C244BA21}">
      <dgm:prSet phldrT="[Texto]"/>
      <dgm:spPr/>
      <dgm:t>
        <a:bodyPr/>
        <a:lstStyle/>
        <a:p>
          <a:r>
            <a:rPr lang="es-ES" dirty="0" smtClean="0"/>
            <a:t>Agencias de autos</a:t>
          </a:r>
          <a:endParaRPr lang="es-ES" dirty="0"/>
        </a:p>
      </dgm:t>
    </dgm:pt>
    <dgm:pt modelId="{6DD1600B-F4A0-CF40-85EA-BFD3020B0B38}" type="parTrans" cxnId="{43948F78-2833-4A4B-8779-446DF33D5BE8}">
      <dgm:prSet/>
      <dgm:spPr/>
      <dgm:t>
        <a:bodyPr/>
        <a:lstStyle/>
        <a:p>
          <a:endParaRPr lang="es-ES"/>
        </a:p>
      </dgm:t>
    </dgm:pt>
    <dgm:pt modelId="{D07BC5EE-E78D-3A40-8B67-902BC568D4CF}" type="sibTrans" cxnId="{43948F78-2833-4A4B-8779-446DF33D5BE8}">
      <dgm:prSet/>
      <dgm:spPr/>
      <dgm:t>
        <a:bodyPr/>
        <a:lstStyle/>
        <a:p>
          <a:endParaRPr lang="es-ES"/>
        </a:p>
      </dgm:t>
    </dgm:pt>
    <dgm:pt modelId="{22E62B45-20F9-0B41-A19D-8226CD970AEE}">
      <dgm:prSet phldrT="[Texto]"/>
      <dgm:spPr/>
      <dgm:t>
        <a:bodyPr/>
        <a:lstStyle/>
        <a:p>
          <a:r>
            <a:rPr lang="es-ES" dirty="0" smtClean="0"/>
            <a:t>Aerolíneas</a:t>
          </a:r>
          <a:endParaRPr lang="es-ES" dirty="0"/>
        </a:p>
      </dgm:t>
    </dgm:pt>
    <dgm:pt modelId="{77CBF6C4-DBEF-3D43-9437-E913B4A45244}" type="parTrans" cxnId="{ED829F45-3423-C54B-9CD2-CF5DAFD84DBB}">
      <dgm:prSet/>
      <dgm:spPr/>
      <dgm:t>
        <a:bodyPr/>
        <a:lstStyle/>
        <a:p>
          <a:endParaRPr lang="es-ES"/>
        </a:p>
      </dgm:t>
    </dgm:pt>
    <dgm:pt modelId="{5D9FAF8E-CA69-204C-8AF6-ADE2A34E944F}" type="sibTrans" cxnId="{ED829F45-3423-C54B-9CD2-CF5DAFD84DBB}">
      <dgm:prSet/>
      <dgm:spPr/>
      <dgm:t>
        <a:bodyPr/>
        <a:lstStyle/>
        <a:p>
          <a:endParaRPr lang="es-ES"/>
        </a:p>
      </dgm:t>
    </dgm:pt>
    <dgm:pt modelId="{1BF0A538-AD00-1340-9ADA-0A64E9711EEB}">
      <dgm:prSet phldrT="[Texto]"/>
      <dgm:spPr/>
      <dgm:t>
        <a:bodyPr/>
        <a:lstStyle/>
        <a:p>
          <a:r>
            <a:rPr lang="es-ES" dirty="0" smtClean="0"/>
            <a:t>Servicios</a:t>
          </a:r>
          <a:endParaRPr lang="es-ES" dirty="0"/>
        </a:p>
      </dgm:t>
    </dgm:pt>
    <dgm:pt modelId="{D0F89E98-AF06-0640-AF7C-EB70F1A74F0A}" type="parTrans" cxnId="{D2CEBB40-D23B-D54C-B5D2-B135080DD6D1}">
      <dgm:prSet/>
      <dgm:spPr/>
      <dgm:t>
        <a:bodyPr/>
        <a:lstStyle/>
        <a:p>
          <a:endParaRPr lang="es-ES"/>
        </a:p>
      </dgm:t>
    </dgm:pt>
    <dgm:pt modelId="{23BB4B34-CFEA-214B-B2FD-E89421A5CF77}" type="sibTrans" cxnId="{D2CEBB40-D23B-D54C-B5D2-B135080DD6D1}">
      <dgm:prSet/>
      <dgm:spPr/>
      <dgm:t>
        <a:bodyPr/>
        <a:lstStyle/>
        <a:p>
          <a:endParaRPr lang="es-ES"/>
        </a:p>
      </dgm:t>
    </dgm:pt>
    <dgm:pt modelId="{AF93221C-190E-234B-89FB-988B81B09BDB}">
      <dgm:prSet phldrT="[Texto]"/>
      <dgm:spPr/>
      <dgm:t>
        <a:bodyPr/>
        <a:lstStyle/>
        <a:p>
          <a:r>
            <a:rPr lang="es-ES" dirty="0" smtClean="0"/>
            <a:t>Telefónicas</a:t>
          </a:r>
          <a:endParaRPr lang="es-ES" dirty="0"/>
        </a:p>
      </dgm:t>
    </dgm:pt>
    <dgm:pt modelId="{36A1C305-26AC-584D-9502-371B4EDCD7CC}" type="parTrans" cxnId="{D93580BF-3846-3149-B2D0-C3729E4C5367}">
      <dgm:prSet/>
      <dgm:spPr/>
      <dgm:t>
        <a:bodyPr/>
        <a:lstStyle/>
        <a:p>
          <a:endParaRPr lang="es-ES"/>
        </a:p>
      </dgm:t>
    </dgm:pt>
    <dgm:pt modelId="{977786E2-E6D3-374D-96BB-6DB033332EC8}" type="sibTrans" cxnId="{D93580BF-3846-3149-B2D0-C3729E4C5367}">
      <dgm:prSet/>
      <dgm:spPr/>
      <dgm:t>
        <a:bodyPr/>
        <a:lstStyle/>
        <a:p>
          <a:endParaRPr lang="es-ES"/>
        </a:p>
      </dgm:t>
    </dgm:pt>
    <dgm:pt modelId="{D3508B30-EC42-2C4A-BC6C-921E80ABFD89}" type="pres">
      <dgm:prSet presAssocID="{B6BC6F3E-395B-7044-B673-8013CDBBD4FB}" presName="Name0" presStyleCnt="0">
        <dgm:presLayoutVars>
          <dgm:dir/>
        </dgm:presLayoutVars>
      </dgm:prSet>
      <dgm:spPr/>
      <dgm:t>
        <a:bodyPr/>
        <a:lstStyle/>
        <a:p>
          <a:endParaRPr lang="es-ES"/>
        </a:p>
      </dgm:t>
    </dgm:pt>
    <dgm:pt modelId="{0E432A19-2258-4A49-84E1-EF84101B7DDB}" type="pres">
      <dgm:prSet presAssocID="{E796D4AA-9452-8740-9CD9-7F26F8370E37}" presName="picture_1" presStyleLbl="bgImgPlace1" presStyleIdx="0" presStyleCnt="1" custFlipVert="1" custScaleX="1747" custScaleY="5705" custLinFactNeighborX="145" custLinFactNeighborY="-27715"/>
      <dgm:spPr/>
      <dgm:t>
        <a:bodyPr/>
        <a:lstStyle/>
        <a:p>
          <a:endParaRPr lang="es-ES"/>
        </a:p>
      </dgm:t>
    </dgm:pt>
    <dgm:pt modelId="{1AB0072F-33A5-9848-8E36-8924E7504716}" type="pres">
      <dgm:prSet presAssocID="{F65C2FBF-641F-AE46-B3B8-A0393134D90D}" presName="text_1" presStyleLbl="node1" presStyleIdx="0" presStyleCnt="0" custScaleY="119982" custLinFactNeighborX="11605" custLinFactNeighborY="-16646">
        <dgm:presLayoutVars>
          <dgm:bulletEnabled val="1"/>
        </dgm:presLayoutVars>
      </dgm:prSet>
      <dgm:spPr/>
      <dgm:t>
        <a:bodyPr/>
        <a:lstStyle/>
        <a:p>
          <a:endParaRPr lang="es-ES"/>
        </a:p>
      </dgm:t>
    </dgm:pt>
    <dgm:pt modelId="{E850B866-5F96-0947-99BF-9774522234C1}" type="pres">
      <dgm:prSet presAssocID="{B6BC6F3E-395B-7044-B673-8013CDBBD4FB}" presName="linV" presStyleCnt="0"/>
      <dgm:spPr/>
    </dgm:pt>
    <dgm:pt modelId="{63C6D05D-63B1-5841-882D-C0B5622555C9}" type="pres">
      <dgm:prSet presAssocID="{E28C1A60-EE6B-2643-A7BA-11D1BEC8D018}" presName="pair" presStyleCnt="0"/>
      <dgm:spPr/>
    </dgm:pt>
    <dgm:pt modelId="{FAE38F79-6EFB-684F-B64F-EE6B92D7D946}" type="pres">
      <dgm:prSet presAssocID="{E28C1A60-EE6B-2643-A7BA-11D1BEC8D018}" presName="spaceH" presStyleLbl="node1" presStyleIdx="0" presStyleCnt="0"/>
      <dgm:spPr/>
    </dgm:pt>
    <dgm:pt modelId="{080EF9DE-2FA0-CE43-AF40-8D998ABE4B22}" type="pres">
      <dgm:prSet presAssocID="{E28C1A60-EE6B-2643-A7BA-11D1BEC8D018}" presName="desPictures" presStyleLbl="alignImgPlace1" presStyleIdx="0" presStyleCnt="6" custLinFactNeighborY="-5052"/>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BB239EBE-6A9F-6A45-B551-E00ADB5128EC}" type="pres">
      <dgm:prSet presAssocID="{E28C1A60-EE6B-2643-A7BA-11D1BEC8D018}" presName="desTextWrapper" presStyleCnt="0"/>
      <dgm:spPr/>
    </dgm:pt>
    <dgm:pt modelId="{3ACABF5F-E844-1F42-9AF8-D67B085BE382}" type="pres">
      <dgm:prSet presAssocID="{E28C1A60-EE6B-2643-A7BA-11D1BEC8D018}" presName="desText" presStyleLbl="revTx" presStyleIdx="0" presStyleCnt="6">
        <dgm:presLayoutVars>
          <dgm:bulletEnabled val="1"/>
        </dgm:presLayoutVars>
      </dgm:prSet>
      <dgm:spPr/>
      <dgm:t>
        <a:bodyPr/>
        <a:lstStyle/>
        <a:p>
          <a:endParaRPr lang="es-ES"/>
        </a:p>
      </dgm:t>
    </dgm:pt>
    <dgm:pt modelId="{6D5378F0-D1C0-664F-979A-16C9299834DD}" type="pres">
      <dgm:prSet presAssocID="{99B01682-558F-9A47-B496-9E01EFAF788B}" presName="spaceV" presStyleCnt="0"/>
      <dgm:spPr/>
    </dgm:pt>
    <dgm:pt modelId="{A97128BC-BFB6-DF4F-9928-8928AC790AEF}" type="pres">
      <dgm:prSet presAssocID="{D45C9190-5D0B-BC42-A051-13780A7A4C0E}" presName="pair" presStyleCnt="0"/>
      <dgm:spPr/>
    </dgm:pt>
    <dgm:pt modelId="{9A1C1F11-FC1F-A440-9E96-2E7269CB4C44}" type="pres">
      <dgm:prSet presAssocID="{D45C9190-5D0B-BC42-A051-13780A7A4C0E}" presName="spaceH" presStyleLbl="node1" presStyleIdx="0" presStyleCnt="0"/>
      <dgm:spPr/>
    </dgm:pt>
    <dgm:pt modelId="{60F82463-263E-954D-8D5E-92816D203909}" type="pres">
      <dgm:prSet presAssocID="{D45C9190-5D0B-BC42-A051-13780A7A4C0E}" presName="desPictures" presStyleLbl="align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17000" r="-117000"/>
          </a:stretch>
        </a:blipFill>
      </dgm:spPr>
    </dgm:pt>
    <dgm:pt modelId="{C3605A4B-31EF-B04A-8F1E-2D8ED5E731D4}" type="pres">
      <dgm:prSet presAssocID="{D45C9190-5D0B-BC42-A051-13780A7A4C0E}" presName="desTextWrapper" presStyleCnt="0"/>
      <dgm:spPr/>
    </dgm:pt>
    <dgm:pt modelId="{C1FA56C4-F6FD-6248-897C-9EEC906E52B7}" type="pres">
      <dgm:prSet presAssocID="{D45C9190-5D0B-BC42-A051-13780A7A4C0E}" presName="desText" presStyleLbl="revTx" presStyleIdx="1" presStyleCnt="6">
        <dgm:presLayoutVars>
          <dgm:bulletEnabled val="1"/>
        </dgm:presLayoutVars>
      </dgm:prSet>
      <dgm:spPr/>
      <dgm:t>
        <a:bodyPr/>
        <a:lstStyle/>
        <a:p>
          <a:endParaRPr lang="es-ES"/>
        </a:p>
      </dgm:t>
    </dgm:pt>
    <dgm:pt modelId="{70424390-DC8C-BF4D-B78C-F8E09C0B1F18}" type="pres">
      <dgm:prSet presAssocID="{78F78E03-7F89-A949-BACC-8F34E3654702}" presName="spaceV" presStyleCnt="0"/>
      <dgm:spPr/>
    </dgm:pt>
    <dgm:pt modelId="{85681F81-98EA-CF44-95C1-28B134378468}" type="pres">
      <dgm:prSet presAssocID="{FF4FCEEF-D678-D74F-BC0E-5486C244BA21}" presName="pair" presStyleCnt="0"/>
      <dgm:spPr/>
    </dgm:pt>
    <dgm:pt modelId="{CC685065-9ECF-614D-87C6-F0A3CAD494D3}" type="pres">
      <dgm:prSet presAssocID="{FF4FCEEF-D678-D74F-BC0E-5486C244BA21}" presName="spaceH" presStyleLbl="node1" presStyleIdx="0" presStyleCnt="0"/>
      <dgm:spPr/>
    </dgm:pt>
    <dgm:pt modelId="{7BE8C55E-767D-3843-A9EA-D6DC1D41D72B}" type="pres">
      <dgm:prSet presAssocID="{FF4FCEEF-D678-D74F-BC0E-5486C244BA21}" presName="desPictures" presStyleLbl="align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47000" b="-47000"/>
          </a:stretch>
        </a:blipFill>
      </dgm:spPr>
    </dgm:pt>
    <dgm:pt modelId="{70191B2D-DC13-3245-9632-6D300D86757A}" type="pres">
      <dgm:prSet presAssocID="{FF4FCEEF-D678-D74F-BC0E-5486C244BA21}" presName="desTextWrapper" presStyleCnt="0"/>
      <dgm:spPr/>
    </dgm:pt>
    <dgm:pt modelId="{2E164CEE-CB5E-7A4A-9221-9A5F96603B7A}" type="pres">
      <dgm:prSet presAssocID="{FF4FCEEF-D678-D74F-BC0E-5486C244BA21}" presName="desText" presStyleLbl="revTx" presStyleIdx="2" presStyleCnt="6">
        <dgm:presLayoutVars>
          <dgm:bulletEnabled val="1"/>
        </dgm:presLayoutVars>
      </dgm:prSet>
      <dgm:spPr/>
      <dgm:t>
        <a:bodyPr/>
        <a:lstStyle/>
        <a:p>
          <a:endParaRPr lang="es-ES"/>
        </a:p>
      </dgm:t>
    </dgm:pt>
    <dgm:pt modelId="{A842C165-3A04-1940-833F-189F65E633B8}" type="pres">
      <dgm:prSet presAssocID="{D07BC5EE-E78D-3A40-8B67-902BC568D4CF}" presName="spaceV" presStyleCnt="0"/>
      <dgm:spPr/>
    </dgm:pt>
    <dgm:pt modelId="{19226BFF-9353-7A42-990B-5660F3971B22}" type="pres">
      <dgm:prSet presAssocID="{22E62B45-20F9-0B41-A19D-8226CD970AEE}" presName="pair" presStyleCnt="0"/>
      <dgm:spPr/>
    </dgm:pt>
    <dgm:pt modelId="{09DBF3E3-F2A8-FA46-B4C5-A74FEBDF8D04}" type="pres">
      <dgm:prSet presAssocID="{22E62B45-20F9-0B41-A19D-8226CD970AEE}" presName="spaceH" presStyleLbl="node1" presStyleIdx="0" presStyleCnt="0"/>
      <dgm:spPr/>
    </dgm:pt>
    <dgm:pt modelId="{5AE09324-DB5F-014B-B51D-724DE058193F}" type="pres">
      <dgm:prSet presAssocID="{22E62B45-20F9-0B41-A19D-8226CD970AEE}" presName="desPictures" presStyleLbl="align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dgm:spPr>
    </dgm:pt>
    <dgm:pt modelId="{EC48B665-05F7-9E4F-95E9-A6E936F5524D}" type="pres">
      <dgm:prSet presAssocID="{22E62B45-20F9-0B41-A19D-8226CD970AEE}" presName="desTextWrapper" presStyleCnt="0"/>
      <dgm:spPr/>
    </dgm:pt>
    <dgm:pt modelId="{C7A58768-212E-B84F-AD47-B44029C15DC7}" type="pres">
      <dgm:prSet presAssocID="{22E62B45-20F9-0B41-A19D-8226CD970AEE}" presName="desText" presStyleLbl="revTx" presStyleIdx="3" presStyleCnt="6">
        <dgm:presLayoutVars>
          <dgm:bulletEnabled val="1"/>
        </dgm:presLayoutVars>
      </dgm:prSet>
      <dgm:spPr/>
      <dgm:t>
        <a:bodyPr/>
        <a:lstStyle/>
        <a:p>
          <a:endParaRPr lang="es-ES"/>
        </a:p>
      </dgm:t>
    </dgm:pt>
    <dgm:pt modelId="{A1B54562-5EBC-C64F-8A88-224F634E6D51}" type="pres">
      <dgm:prSet presAssocID="{5D9FAF8E-CA69-204C-8AF6-ADE2A34E944F}" presName="spaceV" presStyleCnt="0"/>
      <dgm:spPr/>
    </dgm:pt>
    <dgm:pt modelId="{0A221E4B-1D99-884F-AD2E-EC7166A7599D}" type="pres">
      <dgm:prSet presAssocID="{1BF0A538-AD00-1340-9ADA-0A64E9711EEB}" presName="pair" presStyleCnt="0"/>
      <dgm:spPr/>
    </dgm:pt>
    <dgm:pt modelId="{9E7D86B4-3F51-6846-B1C4-7AB87930F160}" type="pres">
      <dgm:prSet presAssocID="{1BF0A538-AD00-1340-9ADA-0A64E9711EEB}" presName="spaceH" presStyleLbl="node1" presStyleIdx="0" presStyleCnt="0"/>
      <dgm:spPr/>
    </dgm:pt>
    <dgm:pt modelId="{06BA2FC8-9058-EB40-A590-928E0C87F898}" type="pres">
      <dgm:prSet presAssocID="{1BF0A538-AD00-1340-9ADA-0A64E9711EEB}" presName="desPictures" presStyleLbl="alignImgPlace1" presStyleIdx="4" presStyleCnt="6"/>
      <dgm:spPr>
        <a:blipFill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57D13FBF-E79E-D345-8133-804B285585D9}" type="pres">
      <dgm:prSet presAssocID="{1BF0A538-AD00-1340-9ADA-0A64E9711EEB}" presName="desTextWrapper" presStyleCnt="0"/>
      <dgm:spPr/>
    </dgm:pt>
    <dgm:pt modelId="{003CAE22-E487-3549-B19F-1000006ECB47}" type="pres">
      <dgm:prSet presAssocID="{1BF0A538-AD00-1340-9ADA-0A64E9711EEB}" presName="desText" presStyleLbl="revTx" presStyleIdx="4" presStyleCnt="6">
        <dgm:presLayoutVars>
          <dgm:bulletEnabled val="1"/>
        </dgm:presLayoutVars>
      </dgm:prSet>
      <dgm:spPr/>
      <dgm:t>
        <a:bodyPr/>
        <a:lstStyle/>
        <a:p>
          <a:endParaRPr lang="es-ES"/>
        </a:p>
      </dgm:t>
    </dgm:pt>
    <dgm:pt modelId="{B8AAE6AD-83D0-4E4D-8379-524C1E5EF545}" type="pres">
      <dgm:prSet presAssocID="{23BB4B34-CFEA-214B-B2FD-E89421A5CF77}" presName="spaceV" presStyleCnt="0"/>
      <dgm:spPr/>
    </dgm:pt>
    <dgm:pt modelId="{9088DA26-4EAC-C24E-9C82-2866AE5C50E6}" type="pres">
      <dgm:prSet presAssocID="{AF93221C-190E-234B-89FB-988B81B09BDB}" presName="pair" presStyleCnt="0"/>
      <dgm:spPr/>
    </dgm:pt>
    <dgm:pt modelId="{E15DE354-1A81-6440-9201-FBD754A56F25}" type="pres">
      <dgm:prSet presAssocID="{AF93221C-190E-234B-89FB-988B81B09BDB}" presName="spaceH" presStyleLbl="node1" presStyleIdx="0" presStyleCnt="0"/>
      <dgm:spPr/>
    </dgm:pt>
    <dgm:pt modelId="{79AF22D7-5804-4142-A70C-C1087B7C3067}" type="pres">
      <dgm:prSet presAssocID="{AF93221C-190E-234B-89FB-988B81B09BDB}" presName="desPictures" presStyleLbl="align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dgm:spPr>
    </dgm:pt>
    <dgm:pt modelId="{E685F10A-7A4E-EF4A-A8AC-7005273CA644}" type="pres">
      <dgm:prSet presAssocID="{AF93221C-190E-234B-89FB-988B81B09BDB}" presName="desTextWrapper" presStyleCnt="0"/>
      <dgm:spPr/>
    </dgm:pt>
    <dgm:pt modelId="{E2604C9E-74FD-814B-B4FE-97A7D0944CC3}" type="pres">
      <dgm:prSet presAssocID="{AF93221C-190E-234B-89FB-988B81B09BDB}" presName="desText" presStyleLbl="revTx" presStyleIdx="5" presStyleCnt="6">
        <dgm:presLayoutVars>
          <dgm:bulletEnabled val="1"/>
        </dgm:presLayoutVars>
      </dgm:prSet>
      <dgm:spPr/>
      <dgm:t>
        <a:bodyPr/>
        <a:lstStyle/>
        <a:p>
          <a:endParaRPr lang="es-ES"/>
        </a:p>
      </dgm:t>
    </dgm:pt>
    <dgm:pt modelId="{9811FF33-A7D2-DC49-A504-0F53085BE6CA}" type="pres">
      <dgm:prSet presAssocID="{B6BC6F3E-395B-7044-B673-8013CDBBD4FB}" presName="maxNode" presStyleCnt="0"/>
      <dgm:spPr/>
    </dgm:pt>
    <dgm:pt modelId="{A8E41BF1-E731-DA49-87AC-43BF8B2EB116}" type="pres">
      <dgm:prSet presAssocID="{B6BC6F3E-395B-7044-B673-8013CDBBD4FB}" presName="Name33" presStyleCnt="0"/>
      <dgm:spPr/>
    </dgm:pt>
  </dgm:ptLst>
  <dgm:cxnLst>
    <dgm:cxn modelId="{24C1CE98-953E-3247-94BE-4AABB3E8B8A9}" type="presOf" srcId="{22E62B45-20F9-0B41-A19D-8226CD970AEE}" destId="{C7A58768-212E-B84F-AD47-B44029C15DC7}" srcOrd="0" destOrd="0" presId="urn:microsoft.com/office/officeart/2008/layout/AccentedPicture"/>
    <dgm:cxn modelId="{ED829F45-3423-C54B-9CD2-CF5DAFD84DBB}" srcId="{B6BC6F3E-395B-7044-B673-8013CDBBD4FB}" destId="{22E62B45-20F9-0B41-A19D-8226CD970AEE}" srcOrd="4" destOrd="0" parTransId="{77CBF6C4-DBEF-3D43-9437-E913B4A45244}" sibTransId="{5D9FAF8E-CA69-204C-8AF6-ADE2A34E944F}"/>
    <dgm:cxn modelId="{41D6ECFC-B62A-6F45-9A5B-7C306A7EAEAD}" srcId="{B6BC6F3E-395B-7044-B673-8013CDBBD4FB}" destId="{F65C2FBF-641F-AE46-B3B8-A0393134D90D}" srcOrd="0" destOrd="0" parTransId="{38A24771-0A69-4B4E-8C58-ED39156BD7D8}" sibTransId="{E796D4AA-9452-8740-9CD9-7F26F8370E37}"/>
    <dgm:cxn modelId="{43948F78-2833-4A4B-8779-446DF33D5BE8}" srcId="{B6BC6F3E-395B-7044-B673-8013CDBBD4FB}" destId="{FF4FCEEF-D678-D74F-BC0E-5486C244BA21}" srcOrd="3" destOrd="0" parTransId="{6DD1600B-F4A0-CF40-85EA-BFD3020B0B38}" sibTransId="{D07BC5EE-E78D-3A40-8B67-902BC568D4CF}"/>
    <dgm:cxn modelId="{2F273312-1BFB-954B-98BC-AD993884212D}" type="presOf" srcId="{B6BC6F3E-395B-7044-B673-8013CDBBD4FB}" destId="{D3508B30-EC42-2C4A-BC6C-921E80ABFD89}" srcOrd="0" destOrd="0" presId="urn:microsoft.com/office/officeart/2008/layout/AccentedPicture"/>
    <dgm:cxn modelId="{7652192F-705C-344C-9342-5082A8BF1FA8}" type="presOf" srcId="{E28C1A60-EE6B-2643-A7BA-11D1BEC8D018}" destId="{3ACABF5F-E844-1F42-9AF8-D67B085BE382}" srcOrd="0" destOrd="0" presId="urn:microsoft.com/office/officeart/2008/layout/AccentedPicture"/>
    <dgm:cxn modelId="{4A73B301-8049-D64E-8ECF-C525B6E99254}" type="presOf" srcId="{AF93221C-190E-234B-89FB-988B81B09BDB}" destId="{E2604C9E-74FD-814B-B4FE-97A7D0944CC3}" srcOrd="0" destOrd="0" presId="urn:microsoft.com/office/officeart/2008/layout/AccentedPicture"/>
    <dgm:cxn modelId="{47E6530A-8F69-9D44-A29F-812724126FF4}" type="presOf" srcId="{E796D4AA-9452-8740-9CD9-7F26F8370E37}" destId="{0E432A19-2258-4A49-84E1-EF84101B7DDB}" srcOrd="0" destOrd="0" presId="urn:microsoft.com/office/officeart/2008/layout/AccentedPicture"/>
    <dgm:cxn modelId="{0F716FF6-810D-DC4B-9DBD-F9FB03C34B72}" srcId="{B6BC6F3E-395B-7044-B673-8013CDBBD4FB}" destId="{E28C1A60-EE6B-2643-A7BA-11D1BEC8D018}" srcOrd="1" destOrd="0" parTransId="{3970CCF1-DF8D-954E-95CA-D03CC444D2EE}" sibTransId="{99B01682-558F-9A47-B496-9E01EFAF788B}"/>
    <dgm:cxn modelId="{19EA752E-7DBB-1F4A-B650-8837539BCB42}" type="presOf" srcId="{FF4FCEEF-D678-D74F-BC0E-5486C244BA21}" destId="{2E164CEE-CB5E-7A4A-9221-9A5F96603B7A}" srcOrd="0" destOrd="0" presId="urn:microsoft.com/office/officeart/2008/layout/AccentedPicture"/>
    <dgm:cxn modelId="{1E0AFD74-7E9A-8F43-9350-365C32735E05}" type="presOf" srcId="{F65C2FBF-641F-AE46-B3B8-A0393134D90D}" destId="{1AB0072F-33A5-9848-8E36-8924E7504716}" srcOrd="0" destOrd="0" presId="urn:microsoft.com/office/officeart/2008/layout/AccentedPicture"/>
    <dgm:cxn modelId="{1BDB3154-2B41-B945-A1B1-C6B59A2B9690}" type="presOf" srcId="{1BF0A538-AD00-1340-9ADA-0A64E9711EEB}" destId="{003CAE22-E487-3549-B19F-1000006ECB47}" srcOrd="0" destOrd="0" presId="urn:microsoft.com/office/officeart/2008/layout/AccentedPicture"/>
    <dgm:cxn modelId="{4E3E8C83-2043-5C49-9CE5-9AA1C9243876}" type="presOf" srcId="{D45C9190-5D0B-BC42-A051-13780A7A4C0E}" destId="{C1FA56C4-F6FD-6248-897C-9EEC906E52B7}" srcOrd="0" destOrd="0" presId="urn:microsoft.com/office/officeart/2008/layout/AccentedPicture"/>
    <dgm:cxn modelId="{D2CEBB40-D23B-D54C-B5D2-B135080DD6D1}" srcId="{B6BC6F3E-395B-7044-B673-8013CDBBD4FB}" destId="{1BF0A538-AD00-1340-9ADA-0A64E9711EEB}" srcOrd="5" destOrd="0" parTransId="{D0F89E98-AF06-0640-AF7C-EB70F1A74F0A}" sibTransId="{23BB4B34-CFEA-214B-B2FD-E89421A5CF77}"/>
    <dgm:cxn modelId="{D93580BF-3846-3149-B2D0-C3729E4C5367}" srcId="{B6BC6F3E-395B-7044-B673-8013CDBBD4FB}" destId="{AF93221C-190E-234B-89FB-988B81B09BDB}" srcOrd="6" destOrd="0" parTransId="{36A1C305-26AC-584D-9502-371B4EDCD7CC}" sibTransId="{977786E2-E6D3-374D-96BB-6DB033332EC8}"/>
    <dgm:cxn modelId="{3EBD663A-48B8-924E-949C-C9915D2D082A}" srcId="{B6BC6F3E-395B-7044-B673-8013CDBBD4FB}" destId="{D45C9190-5D0B-BC42-A051-13780A7A4C0E}" srcOrd="2" destOrd="0" parTransId="{7BE52930-536E-ED4D-AE15-52D9A710C95C}" sibTransId="{78F78E03-7F89-A949-BACC-8F34E3654702}"/>
    <dgm:cxn modelId="{395F0F63-CD8D-7645-B58E-149DE9B43569}" type="presParOf" srcId="{D3508B30-EC42-2C4A-BC6C-921E80ABFD89}" destId="{0E432A19-2258-4A49-84E1-EF84101B7DDB}" srcOrd="0" destOrd="0" presId="urn:microsoft.com/office/officeart/2008/layout/AccentedPicture"/>
    <dgm:cxn modelId="{76D21CA8-F19F-3841-8B49-82B254B60467}" type="presParOf" srcId="{D3508B30-EC42-2C4A-BC6C-921E80ABFD89}" destId="{1AB0072F-33A5-9848-8E36-8924E7504716}" srcOrd="1" destOrd="0" presId="urn:microsoft.com/office/officeart/2008/layout/AccentedPicture"/>
    <dgm:cxn modelId="{ABD16704-97CE-3749-A9D8-5F901CDCD054}" type="presParOf" srcId="{D3508B30-EC42-2C4A-BC6C-921E80ABFD89}" destId="{E850B866-5F96-0947-99BF-9774522234C1}" srcOrd="2" destOrd="0" presId="urn:microsoft.com/office/officeart/2008/layout/AccentedPicture"/>
    <dgm:cxn modelId="{81E77FF2-AE99-D44C-9BC4-5CC93EBC4DDE}" type="presParOf" srcId="{E850B866-5F96-0947-99BF-9774522234C1}" destId="{63C6D05D-63B1-5841-882D-C0B5622555C9}" srcOrd="0" destOrd="0" presId="urn:microsoft.com/office/officeart/2008/layout/AccentedPicture"/>
    <dgm:cxn modelId="{8972D8AE-C483-7640-9C2E-FA5D02BE10FC}" type="presParOf" srcId="{63C6D05D-63B1-5841-882D-C0B5622555C9}" destId="{FAE38F79-6EFB-684F-B64F-EE6B92D7D946}" srcOrd="0" destOrd="0" presId="urn:microsoft.com/office/officeart/2008/layout/AccentedPicture"/>
    <dgm:cxn modelId="{FD3C280D-9BA2-C448-9A3F-47FC95F145E5}" type="presParOf" srcId="{63C6D05D-63B1-5841-882D-C0B5622555C9}" destId="{080EF9DE-2FA0-CE43-AF40-8D998ABE4B22}" srcOrd="1" destOrd="0" presId="urn:microsoft.com/office/officeart/2008/layout/AccentedPicture"/>
    <dgm:cxn modelId="{9AF391BB-E134-F548-9B71-A951830627D9}" type="presParOf" srcId="{63C6D05D-63B1-5841-882D-C0B5622555C9}" destId="{BB239EBE-6A9F-6A45-B551-E00ADB5128EC}" srcOrd="2" destOrd="0" presId="urn:microsoft.com/office/officeart/2008/layout/AccentedPicture"/>
    <dgm:cxn modelId="{6090C941-15F2-6E4D-9C92-54C4CA3F0A9D}" type="presParOf" srcId="{BB239EBE-6A9F-6A45-B551-E00ADB5128EC}" destId="{3ACABF5F-E844-1F42-9AF8-D67B085BE382}" srcOrd="0" destOrd="0" presId="urn:microsoft.com/office/officeart/2008/layout/AccentedPicture"/>
    <dgm:cxn modelId="{E808721B-F1D9-474D-A550-85AC9AB3A0B7}" type="presParOf" srcId="{E850B866-5F96-0947-99BF-9774522234C1}" destId="{6D5378F0-D1C0-664F-979A-16C9299834DD}" srcOrd="1" destOrd="0" presId="urn:microsoft.com/office/officeart/2008/layout/AccentedPicture"/>
    <dgm:cxn modelId="{9D07A62C-FF07-D24A-B094-17EC43BE1B76}" type="presParOf" srcId="{E850B866-5F96-0947-99BF-9774522234C1}" destId="{A97128BC-BFB6-DF4F-9928-8928AC790AEF}" srcOrd="2" destOrd="0" presId="urn:microsoft.com/office/officeart/2008/layout/AccentedPicture"/>
    <dgm:cxn modelId="{3FABA38F-70CB-294B-B964-786C970AB7FC}" type="presParOf" srcId="{A97128BC-BFB6-DF4F-9928-8928AC790AEF}" destId="{9A1C1F11-FC1F-A440-9E96-2E7269CB4C44}" srcOrd="0" destOrd="0" presId="urn:microsoft.com/office/officeart/2008/layout/AccentedPicture"/>
    <dgm:cxn modelId="{59AAA0C5-55C4-C148-A02A-1CB5CD1B1D9F}" type="presParOf" srcId="{A97128BC-BFB6-DF4F-9928-8928AC790AEF}" destId="{60F82463-263E-954D-8D5E-92816D203909}" srcOrd="1" destOrd="0" presId="urn:microsoft.com/office/officeart/2008/layout/AccentedPicture"/>
    <dgm:cxn modelId="{06D9CFF1-80D7-784C-8A47-97F94E21A4E4}" type="presParOf" srcId="{A97128BC-BFB6-DF4F-9928-8928AC790AEF}" destId="{C3605A4B-31EF-B04A-8F1E-2D8ED5E731D4}" srcOrd="2" destOrd="0" presId="urn:microsoft.com/office/officeart/2008/layout/AccentedPicture"/>
    <dgm:cxn modelId="{99F0B01A-26AA-7640-8A80-F1734B92D110}" type="presParOf" srcId="{C3605A4B-31EF-B04A-8F1E-2D8ED5E731D4}" destId="{C1FA56C4-F6FD-6248-897C-9EEC906E52B7}" srcOrd="0" destOrd="0" presId="urn:microsoft.com/office/officeart/2008/layout/AccentedPicture"/>
    <dgm:cxn modelId="{7E11EFD3-AFC8-9B44-8678-446609E362E6}" type="presParOf" srcId="{E850B866-5F96-0947-99BF-9774522234C1}" destId="{70424390-DC8C-BF4D-B78C-F8E09C0B1F18}" srcOrd="3" destOrd="0" presId="urn:microsoft.com/office/officeart/2008/layout/AccentedPicture"/>
    <dgm:cxn modelId="{7C612501-33A8-C14A-ABBC-167F81A42FCA}" type="presParOf" srcId="{E850B866-5F96-0947-99BF-9774522234C1}" destId="{85681F81-98EA-CF44-95C1-28B134378468}" srcOrd="4" destOrd="0" presId="urn:microsoft.com/office/officeart/2008/layout/AccentedPicture"/>
    <dgm:cxn modelId="{F9DF64DA-870E-DA43-A6C6-DA35E1DBC4ED}" type="presParOf" srcId="{85681F81-98EA-CF44-95C1-28B134378468}" destId="{CC685065-9ECF-614D-87C6-F0A3CAD494D3}" srcOrd="0" destOrd="0" presId="urn:microsoft.com/office/officeart/2008/layout/AccentedPicture"/>
    <dgm:cxn modelId="{7C31C8FD-EA6B-9E40-87A7-BD3CBE6AAD4B}" type="presParOf" srcId="{85681F81-98EA-CF44-95C1-28B134378468}" destId="{7BE8C55E-767D-3843-A9EA-D6DC1D41D72B}" srcOrd="1" destOrd="0" presId="urn:microsoft.com/office/officeart/2008/layout/AccentedPicture"/>
    <dgm:cxn modelId="{74F097CD-4819-B247-86E2-489A513F5BFC}" type="presParOf" srcId="{85681F81-98EA-CF44-95C1-28B134378468}" destId="{70191B2D-DC13-3245-9632-6D300D86757A}" srcOrd="2" destOrd="0" presId="urn:microsoft.com/office/officeart/2008/layout/AccentedPicture"/>
    <dgm:cxn modelId="{88FB5CA2-80AB-2D47-A2AA-F56A23F082E6}" type="presParOf" srcId="{70191B2D-DC13-3245-9632-6D300D86757A}" destId="{2E164CEE-CB5E-7A4A-9221-9A5F96603B7A}" srcOrd="0" destOrd="0" presId="urn:microsoft.com/office/officeart/2008/layout/AccentedPicture"/>
    <dgm:cxn modelId="{30546C21-E784-B540-B214-71DE22529944}" type="presParOf" srcId="{E850B866-5F96-0947-99BF-9774522234C1}" destId="{A842C165-3A04-1940-833F-189F65E633B8}" srcOrd="5" destOrd="0" presId="urn:microsoft.com/office/officeart/2008/layout/AccentedPicture"/>
    <dgm:cxn modelId="{FD6B3603-371D-404B-8EA7-CCB962590BB6}" type="presParOf" srcId="{E850B866-5F96-0947-99BF-9774522234C1}" destId="{19226BFF-9353-7A42-990B-5660F3971B22}" srcOrd="6" destOrd="0" presId="urn:microsoft.com/office/officeart/2008/layout/AccentedPicture"/>
    <dgm:cxn modelId="{A8A4F414-3CCB-914B-9BEB-999BCF7FF484}" type="presParOf" srcId="{19226BFF-9353-7A42-990B-5660F3971B22}" destId="{09DBF3E3-F2A8-FA46-B4C5-A74FEBDF8D04}" srcOrd="0" destOrd="0" presId="urn:microsoft.com/office/officeart/2008/layout/AccentedPicture"/>
    <dgm:cxn modelId="{AEC456BB-3488-544A-8075-143206D95DAD}" type="presParOf" srcId="{19226BFF-9353-7A42-990B-5660F3971B22}" destId="{5AE09324-DB5F-014B-B51D-724DE058193F}" srcOrd="1" destOrd="0" presId="urn:microsoft.com/office/officeart/2008/layout/AccentedPicture"/>
    <dgm:cxn modelId="{AC642983-A8AB-254C-BC99-550081F7154B}" type="presParOf" srcId="{19226BFF-9353-7A42-990B-5660F3971B22}" destId="{EC48B665-05F7-9E4F-95E9-A6E936F5524D}" srcOrd="2" destOrd="0" presId="urn:microsoft.com/office/officeart/2008/layout/AccentedPicture"/>
    <dgm:cxn modelId="{BB8C1E3D-CBB1-0440-9722-936A8B2F3429}" type="presParOf" srcId="{EC48B665-05F7-9E4F-95E9-A6E936F5524D}" destId="{C7A58768-212E-B84F-AD47-B44029C15DC7}" srcOrd="0" destOrd="0" presId="urn:microsoft.com/office/officeart/2008/layout/AccentedPicture"/>
    <dgm:cxn modelId="{CF02DD19-8D11-EA47-8A62-FD0216425312}" type="presParOf" srcId="{E850B866-5F96-0947-99BF-9774522234C1}" destId="{A1B54562-5EBC-C64F-8A88-224F634E6D51}" srcOrd="7" destOrd="0" presId="urn:microsoft.com/office/officeart/2008/layout/AccentedPicture"/>
    <dgm:cxn modelId="{8E2D4021-ED84-2744-A9E7-D3419925044F}" type="presParOf" srcId="{E850B866-5F96-0947-99BF-9774522234C1}" destId="{0A221E4B-1D99-884F-AD2E-EC7166A7599D}" srcOrd="8" destOrd="0" presId="urn:microsoft.com/office/officeart/2008/layout/AccentedPicture"/>
    <dgm:cxn modelId="{AEBAA36E-AC94-0948-A2A2-BAC92E412440}" type="presParOf" srcId="{0A221E4B-1D99-884F-AD2E-EC7166A7599D}" destId="{9E7D86B4-3F51-6846-B1C4-7AB87930F160}" srcOrd="0" destOrd="0" presId="urn:microsoft.com/office/officeart/2008/layout/AccentedPicture"/>
    <dgm:cxn modelId="{A585FD62-9422-8247-B935-6AD25979C0F4}" type="presParOf" srcId="{0A221E4B-1D99-884F-AD2E-EC7166A7599D}" destId="{06BA2FC8-9058-EB40-A590-928E0C87F898}" srcOrd="1" destOrd="0" presId="urn:microsoft.com/office/officeart/2008/layout/AccentedPicture"/>
    <dgm:cxn modelId="{DEED9FD6-C350-4B40-A161-80CF3F7A0692}" type="presParOf" srcId="{0A221E4B-1D99-884F-AD2E-EC7166A7599D}" destId="{57D13FBF-E79E-D345-8133-804B285585D9}" srcOrd="2" destOrd="0" presId="urn:microsoft.com/office/officeart/2008/layout/AccentedPicture"/>
    <dgm:cxn modelId="{63189184-2E38-A240-B575-4B59EFF49CFD}" type="presParOf" srcId="{57D13FBF-E79E-D345-8133-804B285585D9}" destId="{003CAE22-E487-3549-B19F-1000006ECB47}" srcOrd="0" destOrd="0" presId="urn:microsoft.com/office/officeart/2008/layout/AccentedPicture"/>
    <dgm:cxn modelId="{227C5E4E-A38E-FB4F-AFB0-D2F6DFD45917}" type="presParOf" srcId="{E850B866-5F96-0947-99BF-9774522234C1}" destId="{B8AAE6AD-83D0-4E4D-8379-524C1E5EF545}" srcOrd="9" destOrd="0" presId="urn:microsoft.com/office/officeart/2008/layout/AccentedPicture"/>
    <dgm:cxn modelId="{C10E321B-6807-CB47-BFAA-CA1C8D1B8A8B}" type="presParOf" srcId="{E850B866-5F96-0947-99BF-9774522234C1}" destId="{9088DA26-4EAC-C24E-9C82-2866AE5C50E6}" srcOrd="10" destOrd="0" presId="urn:microsoft.com/office/officeart/2008/layout/AccentedPicture"/>
    <dgm:cxn modelId="{4D5ECE09-17C2-9645-9CB0-2ABE3ABF52EA}" type="presParOf" srcId="{9088DA26-4EAC-C24E-9C82-2866AE5C50E6}" destId="{E15DE354-1A81-6440-9201-FBD754A56F25}" srcOrd="0" destOrd="0" presId="urn:microsoft.com/office/officeart/2008/layout/AccentedPicture"/>
    <dgm:cxn modelId="{40D8A4E5-4614-F74C-A80A-FECD885D5289}" type="presParOf" srcId="{9088DA26-4EAC-C24E-9C82-2866AE5C50E6}" destId="{79AF22D7-5804-4142-A70C-C1087B7C3067}" srcOrd="1" destOrd="0" presId="urn:microsoft.com/office/officeart/2008/layout/AccentedPicture"/>
    <dgm:cxn modelId="{E4B5D7C9-09CD-3B4C-8D06-E036A86196A8}" type="presParOf" srcId="{9088DA26-4EAC-C24E-9C82-2866AE5C50E6}" destId="{E685F10A-7A4E-EF4A-A8AC-7005273CA644}" srcOrd="2" destOrd="0" presId="urn:microsoft.com/office/officeart/2008/layout/AccentedPicture"/>
    <dgm:cxn modelId="{24AD8038-2F79-2240-94C7-FF73E16ADC3F}" type="presParOf" srcId="{E685F10A-7A4E-EF4A-A8AC-7005273CA644}" destId="{E2604C9E-74FD-814B-B4FE-97A7D0944CC3}" srcOrd="0" destOrd="0" presId="urn:microsoft.com/office/officeart/2008/layout/AccentedPicture"/>
    <dgm:cxn modelId="{977DF406-97C2-F14D-B3D5-FED8FC56D14D}" type="presParOf" srcId="{D3508B30-EC42-2C4A-BC6C-921E80ABFD89}" destId="{9811FF33-A7D2-DC49-A504-0F53085BE6CA}" srcOrd="3" destOrd="0" presId="urn:microsoft.com/office/officeart/2008/layout/AccentedPicture"/>
    <dgm:cxn modelId="{6D9E291E-3F2E-0642-8599-365EF2D7D92C}" type="presParOf" srcId="{9811FF33-A7D2-DC49-A504-0F53085BE6CA}" destId="{A8E41BF1-E731-DA49-87AC-43BF8B2EB11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6BC6F3E-395B-7044-B673-8013CDBBD4FB}" type="doc">
      <dgm:prSet loTypeId="urn:microsoft.com/office/officeart/2008/layout/AccentedPicture" loCatId="" qsTypeId="urn:microsoft.com/office/officeart/2005/8/quickstyle/simple4" qsCatId="simple" csTypeId="urn:microsoft.com/office/officeart/2005/8/colors/accent1_2" csCatId="accent1" phldr="1"/>
      <dgm:spPr/>
      <dgm:t>
        <a:bodyPr/>
        <a:lstStyle/>
        <a:p>
          <a:endParaRPr lang="es-ES"/>
        </a:p>
      </dgm:t>
    </dgm:pt>
    <dgm:pt modelId="{D45C9190-5D0B-BC42-A051-13780A7A4C0E}">
      <dgm:prSet phldrT="[Texto]"/>
      <dgm:spPr/>
      <dgm:t>
        <a:bodyPr/>
        <a:lstStyle/>
        <a:p>
          <a:r>
            <a:rPr lang="es-ES" dirty="0" smtClean="0"/>
            <a:t>Honorarios</a:t>
          </a:r>
          <a:endParaRPr lang="es-ES" dirty="0"/>
        </a:p>
      </dgm:t>
    </dgm:pt>
    <dgm:pt modelId="{7BE52930-536E-ED4D-AE15-52D9A710C95C}" type="parTrans" cxnId="{3EBD663A-48B8-924E-949C-C9915D2D082A}">
      <dgm:prSet/>
      <dgm:spPr/>
      <dgm:t>
        <a:bodyPr/>
        <a:lstStyle/>
        <a:p>
          <a:endParaRPr lang="es-ES"/>
        </a:p>
      </dgm:t>
    </dgm:pt>
    <dgm:pt modelId="{78F78E03-7F89-A949-BACC-8F34E3654702}" type="sibTrans" cxnId="{3EBD663A-48B8-924E-949C-C9915D2D082A}">
      <dgm:prSet/>
      <dgm:spPr/>
      <dgm:t>
        <a:bodyPr/>
        <a:lstStyle/>
        <a:p>
          <a:endParaRPr lang="es-ES"/>
        </a:p>
      </dgm:t>
    </dgm:pt>
    <dgm:pt modelId="{FF4FCEEF-D678-D74F-BC0E-5486C244BA21}">
      <dgm:prSet phldrT="[Texto]"/>
      <dgm:spPr/>
      <dgm:t>
        <a:bodyPr/>
        <a:lstStyle/>
        <a:p>
          <a:r>
            <a:rPr lang="es-ES" dirty="0" smtClean="0"/>
            <a:t>Arrendamientos</a:t>
          </a:r>
          <a:endParaRPr lang="es-ES" dirty="0"/>
        </a:p>
      </dgm:t>
    </dgm:pt>
    <dgm:pt modelId="{6DD1600B-F4A0-CF40-85EA-BFD3020B0B38}" type="parTrans" cxnId="{43948F78-2833-4A4B-8779-446DF33D5BE8}">
      <dgm:prSet/>
      <dgm:spPr/>
      <dgm:t>
        <a:bodyPr/>
        <a:lstStyle/>
        <a:p>
          <a:endParaRPr lang="es-ES"/>
        </a:p>
      </dgm:t>
    </dgm:pt>
    <dgm:pt modelId="{D07BC5EE-E78D-3A40-8B67-902BC568D4CF}" type="sibTrans" cxnId="{43948F78-2833-4A4B-8779-446DF33D5BE8}">
      <dgm:prSet/>
      <dgm:spPr/>
      <dgm:t>
        <a:bodyPr/>
        <a:lstStyle/>
        <a:p>
          <a:endParaRPr lang="es-ES"/>
        </a:p>
      </dgm:t>
    </dgm:pt>
    <dgm:pt modelId="{F65C2FBF-641F-AE46-B3B8-A0393134D90D}">
      <dgm:prSet phldrT="[Texto]" custT="1"/>
      <dgm:spPr/>
      <dgm:t>
        <a:bodyPr/>
        <a:lstStyle/>
        <a:p>
          <a:pPr algn="ctr"/>
          <a:endParaRPr lang="es-ES" sz="2800" dirty="0">
            <a:solidFill>
              <a:srgbClr val="000000"/>
            </a:solidFill>
          </a:endParaRPr>
        </a:p>
      </dgm:t>
    </dgm:pt>
    <dgm:pt modelId="{E796D4AA-9452-8740-9CD9-7F26F8370E37}" type="sibTrans" cxnId="{41D6ECFC-B62A-6F45-9A5B-7C306A7EAEA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s-ES"/>
        </a:p>
      </dgm:t>
    </dgm:pt>
    <dgm:pt modelId="{38A24771-0A69-4B4E-8C58-ED39156BD7D8}" type="parTrans" cxnId="{41D6ECFC-B62A-6F45-9A5B-7C306A7EAEAD}">
      <dgm:prSet/>
      <dgm:spPr/>
      <dgm:t>
        <a:bodyPr/>
        <a:lstStyle/>
        <a:p>
          <a:endParaRPr lang="es-ES"/>
        </a:p>
      </dgm:t>
    </dgm:pt>
    <dgm:pt modelId="{E28C1A60-EE6B-2643-A7BA-11D1BEC8D018}">
      <dgm:prSet phldrT="[Texto]"/>
      <dgm:spPr/>
      <dgm:t>
        <a:bodyPr/>
        <a:lstStyle/>
        <a:p>
          <a:r>
            <a:rPr lang="es-ES" dirty="0" smtClean="0"/>
            <a:t>Actividades empresariales</a:t>
          </a:r>
          <a:endParaRPr lang="es-ES" dirty="0"/>
        </a:p>
      </dgm:t>
    </dgm:pt>
    <dgm:pt modelId="{99B01682-558F-9A47-B496-9E01EFAF788B}" type="sibTrans" cxnId="{0F716FF6-810D-DC4B-9DBD-F9FB03C34B72}">
      <dgm:prSet/>
      <dgm:spPr/>
      <dgm:t>
        <a:bodyPr/>
        <a:lstStyle/>
        <a:p>
          <a:endParaRPr lang="es-ES"/>
        </a:p>
      </dgm:t>
    </dgm:pt>
    <dgm:pt modelId="{3970CCF1-DF8D-954E-95CA-D03CC444D2EE}" type="parTrans" cxnId="{0F716FF6-810D-DC4B-9DBD-F9FB03C34B72}">
      <dgm:prSet/>
      <dgm:spPr/>
      <dgm:t>
        <a:bodyPr/>
        <a:lstStyle/>
        <a:p>
          <a:endParaRPr lang="es-ES"/>
        </a:p>
      </dgm:t>
    </dgm:pt>
    <dgm:pt modelId="{D3508B30-EC42-2C4A-BC6C-921E80ABFD89}" type="pres">
      <dgm:prSet presAssocID="{B6BC6F3E-395B-7044-B673-8013CDBBD4FB}" presName="Name0" presStyleCnt="0">
        <dgm:presLayoutVars>
          <dgm:dir/>
        </dgm:presLayoutVars>
      </dgm:prSet>
      <dgm:spPr/>
      <dgm:t>
        <a:bodyPr/>
        <a:lstStyle/>
        <a:p>
          <a:endParaRPr lang="es-ES"/>
        </a:p>
      </dgm:t>
    </dgm:pt>
    <dgm:pt modelId="{0E432A19-2258-4A49-84E1-EF84101B7DDB}" type="pres">
      <dgm:prSet presAssocID="{E796D4AA-9452-8740-9CD9-7F26F8370E37}" presName="picture_1" presStyleLbl="bgImgPlace1" presStyleIdx="0" presStyleCnt="1" custFlipVert="1" custScaleX="1384" custScaleY="5086" custLinFactNeighborX="1547" custLinFactNeighborY="-7043"/>
      <dgm:spPr/>
      <dgm:t>
        <a:bodyPr/>
        <a:lstStyle/>
        <a:p>
          <a:endParaRPr lang="es-ES"/>
        </a:p>
      </dgm:t>
    </dgm:pt>
    <dgm:pt modelId="{1AB0072F-33A5-9848-8E36-8924E7504716}" type="pres">
      <dgm:prSet presAssocID="{F65C2FBF-641F-AE46-B3B8-A0393134D90D}" presName="text_1" presStyleLbl="node1" presStyleIdx="0" presStyleCnt="0" custLinFactNeighborX="11605" custLinFactNeighborY="-16646">
        <dgm:presLayoutVars>
          <dgm:bulletEnabled val="1"/>
        </dgm:presLayoutVars>
      </dgm:prSet>
      <dgm:spPr/>
      <dgm:t>
        <a:bodyPr/>
        <a:lstStyle/>
        <a:p>
          <a:endParaRPr lang="es-ES"/>
        </a:p>
      </dgm:t>
    </dgm:pt>
    <dgm:pt modelId="{E850B866-5F96-0947-99BF-9774522234C1}" type="pres">
      <dgm:prSet presAssocID="{B6BC6F3E-395B-7044-B673-8013CDBBD4FB}" presName="linV" presStyleCnt="0"/>
      <dgm:spPr/>
    </dgm:pt>
    <dgm:pt modelId="{63C6D05D-63B1-5841-882D-C0B5622555C9}" type="pres">
      <dgm:prSet presAssocID="{E28C1A60-EE6B-2643-A7BA-11D1BEC8D018}" presName="pair" presStyleCnt="0"/>
      <dgm:spPr/>
    </dgm:pt>
    <dgm:pt modelId="{FAE38F79-6EFB-684F-B64F-EE6B92D7D946}" type="pres">
      <dgm:prSet presAssocID="{E28C1A60-EE6B-2643-A7BA-11D1BEC8D018}" presName="spaceH" presStyleLbl="node1" presStyleIdx="0" presStyleCnt="0"/>
      <dgm:spPr/>
    </dgm:pt>
    <dgm:pt modelId="{080EF9DE-2FA0-CE43-AF40-8D998ABE4B22}" type="pres">
      <dgm:prSet presAssocID="{E28C1A60-EE6B-2643-A7BA-11D1BEC8D018}" presName="desPictures" presStyleLbl="alignImgPlace1" presStyleIdx="0" presStyleCnt="3" custLinFactNeighborY="-5052"/>
      <dgm:spPr>
        <a:blipFill rotWithShape="1">
          <a:blip xmlns:r="http://schemas.openxmlformats.org/officeDocument/2006/relationships" r:embed="rId2"/>
          <a:srcRect/>
          <a:stretch>
            <a:fillRect/>
          </a:stretch>
        </a:blipFill>
      </dgm:spPr>
    </dgm:pt>
    <dgm:pt modelId="{BB239EBE-6A9F-6A45-B551-E00ADB5128EC}" type="pres">
      <dgm:prSet presAssocID="{E28C1A60-EE6B-2643-A7BA-11D1BEC8D018}" presName="desTextWrapper" presStyleCnt="0"/>
      <dgm:spPr/>
    </dgm:pt>
    <dgm:pt modelId="{3ACABF5F-E844-1F42-9AF8-D67B085BE382}" type="pres">
      <dgm:prSet presAssocID="{E28C1A60-EE6B-2643-A7BA-11D1BEC8D018}" presName="desText" presStyleLbl="revTx" presStyleIdx="0" presStyleCnt="3">
        <dgm:presLayoutVars>
          <dgm:bulletEnabled val="1"/>
        </dgm:presLayoutVars>
      </dgm:prSet>
      <dgm:spPr/>
      <dgm:t>
        <a:bodyPr/>
        <a:lstStyle/>
        <a:p>
          <a:endParaRPr lang="es-ES"/>
        </a:p>
      </dgm:t>
    </dgm:pt>
    <dgm:pt modelId="{6D5378F0-D1C0-664F-979A-16C9299834DD}" type="pres">
      <dgm:prSet presAssocID="{99B01682-558F-9A47-B496-9E01EFAF788B}" presName="spaceV" presStyleCnt="0"/>
      <dgm:spPr/>
    </dgm:pt>
    <dgm:pt modelId="{A97128BC-BFB6-DF4F-9928-8928AC790AEF}" type="pres">
      <dgm:prSet presAssocID="{D45C9190-5D0B-BC42-A051-13780A7A4C0E}" presName="pair" presStyleCnt="0"/>
      <dgm:spPr/>
    </dgm:pt>
    <dgm:pt modelId="{9A1C1F11-FC1F-A440-9E96-2E7269CB4C44}" type="pres">
      <dgm:prSet presAssocID="{D45C9190-5D0B-BC42-A051-13780A7A4C0E}" presName="spaceH" presStyleLbl="node1" presStyleIdx="0" presStyleCnt="0"/>
      <dgm:spPr/>
    </dgm:pt>
    <dgm:pt modelId="{60F82463-263E-954D-8D5E-92816D203909}" type="pres">
      <dgm:prSet presAssocID="{D45C9190-5D0B-BC42-A051-13780A7A4C0E}" presName="desPictures" presStyleLbl="alignImgPlace1" presStyleIdx="1" presStyleCnt="3"/>
      <dgm:spPr>
        <a:blipFill rotWithShape="1">
          <a:blip xmlns:r="http://schemas.openxmlformats.org/officeDocument/2006/relationships" r:embed="rId3"/>
          <a:srcRect/>
          <a:stretch>
            <a:fillRect/>
          </a:stretch>
        </a:blipFill>
      </dgm:spPr>
      <dgm:t>
        <a:bodyPr/>
        <a:lstStyle/>
        <a:p>
          <a:endParaRPr lang="es-ES"/>
        </a:p>
      </dgm:t>
    </dgm:pt>
    <dgm:pt modelId="{C3605A4B-31EF-B04A-8F1E-2D8ED5E731D4}" type="pres">
      <dgm:prSet presAssocID="{D45C9190-5D0B-BC42-A051-13780A7A4C0E}" presName="desTextWrapper" presStyleCnt="0"/>
      <dgm:spPr/>
    </dgm:pt>
    <dgm:pt modelId="{C1FA56C4-F6FD-6248-897C-9EEC906E52B7}" type="pres">
      <dgm:prSet presAssocID="{D45C9190-5D0B-BC42-A051-13780A7A4C0E}" presName="desText" presStyleLbl="revTx" presStyleIdx="1" presStyleCnt="3">
        <dgm:presLayoutVars>
          <dgm:bulletEnabled val="1"/>
        </dgm:presLayoutVars>
      </dgm:prSet>
      <dgm:spPr/>
      <dgm:t>
        <a:bodyPr/>
        <a:lstStyle/>
        <a:p>
          <a:endParaRPr lang="es-ES"/>
        </a:p>
      </dgm:t>
    </dgm:pt>
    <dgm:pt modelId="{70424390-DC8C-BF4D-B78C-F8E09C0B1F18}" type="pres">
      <dgm:prSet presAssocID="{78F78E03-7F89-A949-BACC-8F34E3654702}" presName="spaceV" presStyleCnt="0"/>
      <dgm:spPr/>
    </dgm:pt>
    <dgm:pt modelId="{85681F81-98EA-CF44-95C1-28B134378468}" type="pres">
      <dgm:prSet presAssocID="{FF4FCEEF-D678-D74F-BC0E-5486C244BA21}" presName="pair" presStyleCnt="0"/>
      <dgm:spPr/>
    </dgm:pt>
    <dgm:pt modelId="{CC685065-9ECF-614D-87C6-F0A3CAD494D3}" type="pres">
      <dgm:prSet presAssocID="{FF4FCEEF-D678-D74F-BC0E-5486C244BA21}" presName="spaceH" presStyleLbl="node1" presStyleIdx="0" presStyleCnt="0"/>
      <dgm:spPr/>
    </dgm:pt>
    <dgm:pt modelId="{7BE8C55E-767D-3843-A9EA-D6DC1D41D72B}" type="pres">
      <dgm:prSet presAssocID="{FF4FCEEF-D678-D74F-BC0E-5486C244BA21}" presName="desPictures" presStyleLbl="alignImgPlace1" presStyleIdx="2" presStyleCnt="3"/>
      <dgm:spPr>
        <a:blipFill rotWithShape="1">
          <a:blip xmlns:r="http://schemas.openxmlformats.org/officeDocument/2006/relationships" r:embed="rId4"/>
          <a:srcRect/>
          <a:stretch>
            <a:fillRect/>
          </a:stretch>
        </a:blipFill>
      </dgm:spPr>
      <dgm:t>
        <a:bodyPr/>
        <a:lstStyle/>
        <a:p>
          <a:endParaRPr lang="es-ES"/>
        </a:p>
      </dgm:t>
    </dgm:pt>
    <dgm:pt modelId="{70191B2D-DC13-3245-9632-6D300D86757A}" type="pres">
      <dgm:prSet presAssocID="{FF4FCEEF-D678-D74F-BC0E-5486C244BA21}" presName="desTextWrapper" presStyleCnt="0"/>
      <dgm:spPr/>
    </dgm:pt>
    <dgm:pt modelId="{2E164CEE-CB5E-7A4A-9221-9A5F96603B7A}" type="pres">
      <dgm:prSet presAssocID="{FF4FCEEF-D678-D74F-BC0E-5486C244BA21}" presName="desText" presStyleLbl="revTx" presStyleIdx="2" presStyleCnt="3">
        <dgm:presLayoutVars>
          <dgm:bulletEnabled val="1"/>
        </dgm:presLayoutVars>
      </dgm:prSet>
      <dgm:spPr/>
      <dgm:t>
        <a:bodyPr/>
        <a:lstStyle/>
        <a:p>
          <a:endParaRPr lang="es-ES"/>
        </a:p>
      </dgm:t>
    </dgm:pt>
    <dgm:pt modelId="{9811FF33-A7D2-DC49-A504-0F53085BE6CA}" type="pres">
      <dgm:prSet presAssocID="{B6BC6F3E-395B-7044-B673-8013CDBBD4FB}" presName="maxNode" presStyleCnt="0"/>
      <dgm:spPr/>
    </dgm:pt>
    <dgm:pt modelId="{A8E41BF1-E731-DA49-87AC-43BF8B2EB116}" type="pres">
      <dgm:prSet presAssocID="{B6BC6F3E-395B-7044-B673-8013CDBBD4FB}" presName="Name33" presStyleCnt="0"/>
      <dgm:spPr/>
    </dgm:pt>
  </dgm:ptLst>
  <dgm:cxnLst>
    <dgm:cxn modelId="{56460EB2-88BE-5C4A-AFDE-81CF5C74AB17}" type="presOf" srcId="{E796D4AA-9452-8740-9CD9-7F26F8370E37}" destId="{0E432A19-2258-4A49-84E1-EF84101B7DDB}" srcOrd="0" destOrd="0" presId="urn:microsoft.com/office/officeart/2008/layout/AccentedPicture"/>
    <dgm:cxn modelId="{0F716FF6-810D-DC4B-9DBD-F9FB03C34B72}" srcId="{B6BC6F3E-395B-7044-B673-8013CDBBD4FB}" destId="{E28C1A60-EE6B-2643-A7BA-11D1BEC8D018}" srcOrd="1" destOrd="0" parTransId="{3970CCF1-DF8D-954E-95CA-D03CC444D2EE}" sibTransId="{99B01682-558F-9A47-B496-9E01EFAF788B}"/>
    <dgm:cxn modelId="{02A0DB14-45A9-6E4D-99DE-D842C401782A}" type="presOf" srcId="{B6BC6F3E-395B-7044-B673-8013CDBBD4FB}" destId="{D3508B30-EC42-2C4A-BC6C-921E80ABFD89}" srcOrd="0" destOrd="0" presId="urn:microsoft.com/office/officeart/2008/layout/AccentedPicture"/>
    <dgm:cxn modelId="{7DAA0F47-851D-A143-BB8A-A463C6C8EC67}" type="presOf" srcId="{F65C2FBF-641F-AE46-B3B8-A0393134D90D}" destId="{1AB0072F-33A5-9848-8E36-8924E7504716}" srcOrd="0" destOrd="0" presId="urn:microsoft.com/office/officeart/2008/layout/AccentedPicture"/>
    <dgm:cxn modelId="{AC25B8FD-334F-F64F-9FD3-99A93045CFF9}" type="presOf" srcId="{FF4FCEEF-D678-D74F-BC0E-5486C244BA21}" destId="{2E164CEE-CB5E-7A4A-9221-9A5F96603B7A}" srcOrd="0" destOrd="0" presId="urn:microsoft.com/office/officeart/2008/layout/AccentedPicture"/>
    <dgm:cxn modelId="{AEFD52DC-72FA-8543-AC65-8A164A6C3874}" type="presOf" srcId="{E28C1A60-EE6B-2643-A7BA-11D1BEC8D018}" destId="{3ACABF5F-E844-1F42-9AF8-D67B085BE382}" srcOrd="0" destOrd="0" presId="urn:microsoft.com/office/officeart/2008/layout/AccentedPicture"/>
    <dgm:cxn modelId="{43948F78-2833-4A4B-8779-446DF33D5BE8}" srcId="{B6BC6F3E-395B-7044-B673-8013CDBBD4FB}" destId="{FF4FCEEF-D678-D74F-BC0E-5486C244BA21}" srcOrd="3" destOrd="0" parTransId="{6DD1600B-F4A0-CF40-85EA-BFD3020B0B38}" sibTransId="{D07BC5EE-E78D-3A40-8B67-902BC568D4CF}"/>
    <dgm:cxn modelId="{7222F64F-9E06-FA4A-9DF1-16AB03C4EE11}" type="presOf" srcId="{D45C9190-5D0B-BC42-A051-13780A7A4C0E}" destId="{C1FA56C4-F6FD-6248-897C-9EEC906E52B7}" srcOrd="0" destOrd="0" presId="urn:microsoft.com/office/officeart/2008/layout/AccentedPicture"/>
    <dgm:cxn modelId="{41D6ECFC-B62A-6F45-9A5B-7C306A7EAEAD}" srcId="{B6BC6F3E-395B-7044-B673-8013CDBBD4FB}" destId="{F65C2FBF-641F-AE46-B3B8-A0393134D90D}" srcOrd="0" destOrd="0" parTransId="{38A24771-0A69-4B4E-8C58-ED39156BD7D8}" sibTransId="{E796D4AA-9452-8740-9CD9-7F26F8370E37}"/>
    <dgm:cxn modelId="{3EBD663A-48B8-924E-949C-C9915D2D082A}" srcId="{B6BC6F3E-395B-7044-B673-8013CDBBD4FB}" destId="{D45C9190-5D0B-BC42-A051-13780A7A4C0E}" srcOrd="2" destOrd="0" parTransId="{7BE52930-536E-ED4D-AE15-52D9A710C95C}" sibTransId="{78F78E03-7F89-A949-BACC-8F34E3654702}"/>
    <dgm:cxn modelId="{8D9428E2-D69F-9041-8353-C1A7B045081D}" type="presParOf" srcId="{D3508B30-EC42-2C4A-BC6C-921E80ABFD89}" destId="{0E432A19-2258-4A49-84E1-EF84101B7DDB}" srcOrd="0" destOrd="0" presId="urn:microsoft.com/office/officeart/2008/layout/AccentedPicture"/>
    <dgm:cxn modelId="{80F7B3D0-C3B5-E243-9BFA-782620003A05}" type="presParOf" srcId="{D3508B30-EC42-2C4A-BC6C-921E80ABFD89}" destId="{1AB0072F-33A5-9848-8E36-8924E7504716}" srcOrd="1" destOrd="0" presId="urn:microsoft.com/office/officeart/2008/layout/AccentedPicture"/>
    <dgm:cxn modelId="{6ECEFE88-54D4-B34F-A71E-12A094FF0814}" type="presParOf" srcId="{D3508B30-EC42-2C4A-BC6C-921E80ABFD89}" destId="{E850B866-5F96-0947-99BF-9774522234C1}" srcOrd="2" destOrd="0" presId="urn:microsoft.com/office/officeart/2008/layout/AccentedPicture"/>
    <dgm:cxn modelId="{0F01D64B-BAB9-BE46-A2C4-1A6D4DB06F20}" type="presParOf" srcId="{E850B866-5F96-0947-99BF-9774522234C1}" destId="{63C6D05D-63B1-5841-882D-C0B5622555C9}" srcOrd="0" destOrd="0" presId="urn:microsoft.com/office/officeart/2008/layout/AccentedPicture"/>
    <dgm:cxn modelId="{5BF0A57B-50BA-864D-8A25-201A7FF1BCA2}" type="presParOf" srcId="{63C6D05D-63B1-5841-882D-C0B5622555C9}" destId="{FAE38F79-6EFB-684F-B64F-EE6B92D7D946}" srcOrd="0" destOrd="0" presId="urn:microsoft.com/office/officeart/2008/layout/AccentedPicture"/>
    <dgm:cxn modelId="{8F055BE3-0AF9-624F-AEFC-B4B01A7BCF3E}" type="presParOf" srcId="{63C6D05D-63B1-5841-882D-C0B5622555C9}" destId="{080EF9DE-2FA0-CE43-AF40-8D998ABE4B22}" srcOrd="1" destOrd="0" presId="urn:microsoft.com/office/officeart/2008/layout/AccentedPicture"/>
    <dgm:cxn modelId="{FCC8B8E4-D0E2-5B44-B1BB-C3256F93555B}" type="presParOf" srcId="{63C6D05D-63B1-5841-882D-C0B5622555C9}" destId="{BB239EBE-6A9F-6A45-B551-E00ADB5128EC}" srcOrd="2" destOrd="0" presId="urn:microsoft.com/office/officeart/2008/layout/AccentedPicture"/>
    <dgm:cxn modelId="{CD251A51-AC3C-374D-9051-895F92D8C820}" type="presParOf" srcId="{BB239EBE-6A9F-6A45-B551-E00ADB5128EC}" destId="{3ACABF5F-E844-1F42-9AF8-D67B085BE382}" srcOrd="0" destOrd="0" presId="urn:microsoft.com/office/officeart/2008/layout/AccentedPicture"/>
    <dgm:cxn modelId="{C4DB542D-7B70-DC45-9F30-9341A2F71625}" type="presParOf" srcId="{E850B866-5F96-0947-99BF-9774522234C1}" destId="{6D5378F0-D1C0-664F-979A-16C9299834DD}" srcOrd="1" destOrd="0" presId="urn:microsoft.com/office/officeart/2008/layout/AccentedPicture"/>
    <dgm:cxn modelId="{A6BE0F9F-A620-3D44-9C24-AB11FEE9A31D}" type="presParOf" srcId="{E850B866-5F96-0947-99BF-9774522234C1}" destId="{A97128BC-BFB6-DF4F-9928-8928AC790AEF}" srcOrd="2" destOrd="0" presId="urn:microsoft.com/office/officeart/2008/layout/AccentedPicture"/>
    <dgm:cxn modelId="{3FE7F839-6392-4F47-B5D3-D3C0FCE99BAB}" type="presParOf" srcId="{A97128BC-BFB6-DF4F-9928-8928AC790AEF}" destId="{9A1C1F11-FC1F-A440-9E96-2E7269CB4C44}" srcOrd="0" destOrd="0" presId="urn:microsoft.com/office/officeart/2008/layout/AccentedPicture"/>
    <dgm:cxn modelId="{DC75B5E0-942D-4E44-B5A5-423036FE3B92}" type="presParOf" srcId="{A97128BC-BFB6-DF4F-9928-8928AC790AEF}" destId="{60F82463-263E-954D-8D5E-92816D203909}" srcOrd="1" destOrd="0" presId="urn:microsoft.com/office/officeart/2008/layout/AccentedPicture"/>
    <dgm:cxn modelId="{8807D24B-49E0-E34F-A5B1-8396ED80682A}" type="presParOf" srcId="{A97128BC-BFB6-DF4F-9928-8928AC790AEF}" destId="{C3605A4B-31EF-B04A-8F1E-2D8ED5E731D4}" srcOrd="2" destOrd="0" presId="urn:microsoft.com/office/officeart/2008/layout/AccentedPicture"/>
    <dgm:cxn modelId="{FE97B752-C516-9540-B803-91CC1495FE60}" type="presParOf" srcId="{C3605A4B-31EF-B04A-8F1E-2D8ED5E731D4}" destId="{C1FA56C4-F6FD-6248-897C-9EEC906E52B7}" srcOrd="0" destOrd="0" presId="urn:microsoft.com/office/officeart/2008/layout/AccentedPicture"/>
    <dgm:cxn modelId="{36CB81F0-A973-484A-B430-F2E320D47986}" type="presParOf" srcId="{E850B866-5F96-0947-99BF-9774522234C1}" destId="{70424390-DC8C-BF4D-B78C-F8E09C0B1F18}" srcOrd="3" destOrd="0" presId="urn:microsoft.com/office/officeart/2008/layout/AccentedPicture"/>
    <dgm:cxn modelId="{58FAE0B5-0B6C-9044-8C74-21502D6D990E}" type="presParOf" srcId="{E850B866-5F96-0947-99BF-9774522234C1}" destId="{85681F81-98EA-CF44-95C1-28B134378468}" srcOrd="4" destOrd="0" presId="urn:microsoft.com/office/officeart/2008/layout/AccentedPicture"/>
    <dgm:cxn modelId="{73DF5D69-A1A6-F64C-AC9D-22A64ACEA55E}" type="presParOf" srcId="{85681F81-98EA-CF44-95C1-28B134378468}" destId="{CC685065-9ECF-614D-87C6-F0A3CAD494D3}" srcOrd="0" destOrd="0" presId="urn:microsoft.com/office/officeart/2008/layout/AccentedPicture"/>
    <dgm:cxn modelId="{EA77E31C-6920-3648-8727-92575477950E}" type="presParOf" srcId="{85681F81-98EA-CF44-95C1-28B134378468}" destId="{7BE8C55E-767D-3843-A9EA-D6DC1D41D72B}" srcOrd="1" destOrd="0" presId="urn:microsoft.com/office/officeart/2008/layout/AccentedPicture"/>
    <dgm:cxn modelId="{8988A9B7-3E5F-464D-BBD1-8B96F084E659}" type="presParOf" srcId="{85681F81-98EA-CF44-95C1-28B134378468}" destId="{70191B2D-DC13-3245-9632-6D300D86757A}" srcOrd="2" destOrd="0" presId="urn:microsoft.com/office/officeart/2008/layout/AccentedPicture"/>
    <dgm:cxn modelId="{32683861-BE3A-034C-B726-532F5DD58E58}" type="presParOf" srcId="{70191B2D-DC13-3245-9632-6D300D86757A}" destId="{2E164CEE-CB5E-7A4A-9221-9A5F96603B7A}" srcOrd="0" destOrd="0" presId="urn:microsoft.com/office/officeart/2008/layout/AccentedPicture"/>
    <dgm:cxn modelId="{55A721AB-79E7-DD40-B5C8-6574EA7C7FD4}" type="presParOf" srcId="{D3508B30-EC42-2C4A-BC6C-921E80ABFD89}" destId="{9811FF33-A7D2-DC49-A504-0F53085BE6CA}" srcOrd="3" destOrd="0" presId="urn:microsoft.com/office/officeart/2008/layout/AccentedPicture"/>
    <dgm:cxn modelId="{053E7425-E3A6-A348-BE25-D0B1202E4DBD}" type="presParOf" srcId="{9811FF33-A7D2-DC49-A504-0F53085BE6CA}" destId="{A8E41BF1-E731-DA49-87AC-43BF8B2EB116}" srcOrd="0" destOrd="0" presId="urn:microsoft.com/office/officeart/2008/layout/AccentedPi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08B17CC-A601-9A4E-B4CA-28A86A751FA2}"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s-ES"/>
        </a:p>
      </dgm:t>
    </dgm:pt>
    <dgm:pt modelId="{1FF806D6-7953-0A40-B115-45CA4823B432}">
      <dgm:prSet phldrT="[Texto]"/>
      <dgm:spPr/>
      <dgm:t>
        <a:bodyPr/>
        <a:lstStyle/>
        <a:p>
          <a:r>
            <a:rPr lang="es-ES" dirty="0" smtClean="0"/>
            <a:t>Recibidos</a:t>
          </a:r>
          <a:endParaRPr lang="es-ES" dirty="0"/>
        </a:p>
      </dgm:t>
    </dgm:pt>
    <dgm:pt modelId="{B26BB56D-2154-934E-ABD7-5222EA028576}" type="parTrans" cxnId="{0E4BAD14-DF8D-DA4E-A380-5A82CAA462BA}">
      <dgm:prSet/>
      <dgm:spPr/>
      <dgm:t>
        <a:bodyPr/>
        <a:lstStyle/>
        <a:p>
          <a:endParaRPr lang="es-ES"/>
        </a:p>
      </dgm:t>
    </dgm:pt>
    <dgm:pt modelId="{E16A0D1B-2190-B144-B697-82932F1D7A82}" type="sibTrans" cxnId="{0E4BAD14-DF8D-DA4E-A380-5A82CAA462BA}">
      <dgm:prSet/>
      <dgm:spPr/>
      <dgm:t>
        <a:bodyPr/>
        <a:lstStyle/>
        <a:p>
          <a:endParaRPr lang="es-ES"/>
        </a:p>
      </dgm:t>
    </dgm:pt>
    <dgm:pt modelId="{AFDC21F3-F016-DA4F-8BCD-AC7A215D9126}">
      <dgm:prSet phldrT="[Texto]"/>
      <dgm:spPr/>
      <dgm:t>
        <a:bodyPr/>
        <a:lstStyle/>
        <a:p>
          <a:r>
            <a:rPr lang="es-ES" dirty="0" smtClean="0"/>
            <a:t>Emitidos</a:t>
          </a:r>
          <a:endParaRPr lang="es-ES" dirty="0"/>
        </a:p>
      </dgm:t>
    </dgm:pt>
    <dgm:pt modelId="{2F9F99E1-FE7D-6043-9B4A-F7EE52B16885}" type="parTrans" cxnId="{D15F68B6-91E8-7340-BEA7-847325DA99FD}">
      <dgm:prSet/>
      <dgm:spPr/>
      <dgm:t>
        <a:bodyPr/>
        <a:lstStyle/>
        <a:p>
          <a:endParaRPr lang="es-ES"/>
        </a:p>
      </dgm:t>
    </dgm:pt>
    <dgm:pt modelId="{BB38270D-FE34-6C45-8733-89700624ABBB}" type="sibTrans" cxnId="{D15F68B6-91E8-7340-BEA7-847325DA99FD}">
      <dgm:prSet/>
      <dgm:spPr/>
      <dgm:t>
        <a:bodyPr/>
        <a:lstStyle/>
        <a:p>
          <a:endParaRPr lang="es-ES"/>
        </a:p>
      </dgm:t>
    </dgm:pt>
    <dgm:pt modelId="{2546B565-59B5-F947-8559-69E8466F5C86}">
      <dgm:prSet phldrT="[Texto]"/>
      <dgm:spPr/>
      <dgm:t>
        <a:bodyPr/>
        <a:lstStyle/>
        <a:p>
          <a:r>
            <a:rPr lang="es-ES" dirty="0" smtClean="0"/>
            <a:t>Validos y cancelados</a:t>
          </a:r>
          <a:endParaRPr lang="es-ES" dirty="0"/>
        </a:p>
      </dgm:t>
    </dgm:pt>
    <dgm:pt modelId="{42A06B54-A531-0845-A7D4-D070EDA8378B}" type="parTrans" cxnId="{4710EAFC-1FE8-AF40-B076-28F580A58469}">
      <dgm:prSet/>
      <dgm:spPr/>
      <dgm:t>
        <a:bodyPr/>
        <a:lstStyle/>
        <a:p>
          <a:endParaRPr lang="es-ES"/>
        </a:p>
      </dgm:t>
    </dgm:pt>
    <dgm:pt modelId="{99B44B99-A2F7-B741-9CB3-F1DB6BA6F616}" type="sibTrans" cxnId="{4710EAFC-1FE8-AF40-B076-28F580A58469}">
      <dgm:prSet/>
      <dgm:spPr/>
      <dgm:t>
        <a:bodyPr/>
        <a:lstStyle/>
        <a:p>
          <a:endParaRPr lang="es-ES"/>
        </a:p>
      </dgm:t>
    </dgm:pt>
    <dgm:pt modelId="{5E403F5B-A1F4-A74F-B575-EAF013B8FCC6}">
      <dgm:prSet phldrT="[Texto]"/>
      <dgm:spPr/>
      <dgm:t>
        <a:bodyPr/>
        <a:lstStyle/>
        <a:p>
          <a:endParaRPr lang="es-ES" dirty="0"/>
        </a:p>
      </dgm:t>
    </dgm:pt>
    <dgm:pt modelId="{D57508FA-CCCB-C741-B6F9-6114DDAF5D3F}" type="parTrans" cxnId="{EC8E652A-4541-2244-B174-2FB7CFAAFE0B}">
      <dgm:prSet/>
      <dgm:spPr/>
      <dgm:t>
        <a:bodyPr/>
        <a:lstStyle/>
        <a:p>
          <a:endParaRPr lang="es-ES"/>
        </a:p>
      </dgm:t>
    </dgm:pt>
    <dgm:pt modelId="{06229BC0-4A9D-E743-BD8C-38FA29D5EA1C}" type="sibTrans" cxnId="{EC8E652A-4541-2244-B174-2FB7CFAAFE0B}">
      <dgm:prSet/>
      <dgm:spPr/>
      <dgm:t>
        <a:bodyPr/>
        <a:lstStyle/>
        <a:p>
          <a:endParaRPr lang="es-ES"/>
        </a:p>
      </dgm:t>
    </dgm:pt>
    <dgm:pt modelId="{028B0308-160E-A84B-9924-159C6C9236C0}" type="pres">
      <dgm:prSet presAssocID="{008B17CC-A601-9A4E-B4CA-28A86A751FA2}" presName="Name0" presStyleCnt="0">
        <dgm:presLayoutVars>
          <dgm:chMax val="4"/>
          <dgm:resizeHandles val="exact"/>
        </dgm:presLayoutVars>
      </dgm:prSet>
      <dgm:spPr/>
      <dgm:t>
        <a:bodyPr/>
        <a:lstStyle/>
        <a:p>
          <a:endParaRPr lang="es-ES"/>
        </a:p>
      </dgm:t>
    </dgm:pt>
    <dgm:pt modelId="{F2687169-2B7D-E348-ACF2-2133EEEC3103}" type="pres">
      <dgm:prSet presAssocID="{008B17CC-A601-9A4E-B4CA-28A86A751FA2}" presName="ellipse" presStyleLbl="trBgShp" presStyleIdx="0" presStyleCnt="1"/>
      <dgm:spPr/>
    </dgm:pt>
    <dgm:pt modelId="{44ADE39B-D6AF-A24F-8366-774C02F6EEA3}" type="pres">
      <dgm:prSet presAssocID="{008B17CC-A601-9A4E-B4CA-28A86A751FA2}" presName="arrow1" presStyleLbl="fgShp" presStyleIdx="0" presStyleCnt="1" custScaleX="349477" custScaleY="206312" custLinFactX="100000" custLinFactNeighborX="154118" custLinFactNeighborY="43410"/>
      <dgm:spPr>
        <a:noFill/>
      </dgm:spPr>
    </dgm:pt>
    <dgm:pt modelId="{0F286DC4-F27E-C14F-9369-A5923561BE9D}" type="pres">
      <dgm:prSet presAssocID="{008B17CC-A601-9A4E-B4CA-28A86A751FA2}" presName="rectangle" presStyleLbl="revTx" presStyleIdx="0" presStyleCnt="1">
        <dgm:presLayoutVars>
          <dgm:bulletEnabled val="1"/>
        </dgm:presLayoutVars>
      </dgm:prSet>
      <dgm:spPr/>
      <dgm:t>
        <a:bodyPr/>
        <a:lstStyle/>
        <a:p>
          <a:endParaRPr lang="es-ES"/>
        </a:p>
      </dgm:t>
    </dgm:pt>
    <dgm:pt modelId="{229A4180-B224-9B43-9AD9-5EDEDE1F0F00}" type="pres">
      <dgm:prSet presAssocID="{AFDC21F3-F016-DA4F-8BCD-AC7A215D9126}" presName="item1" presStyleLbl="node1" presStyleIdx="0" presStyleCnt="3">
        <dgm:presLayoutVars>
          <dgm:bulletEnabled val="1"/>
        </dgm:presLayoutVars>
      </dgm:prSet>
      <dgm:spPr/>
      <dgm:t>
        <a:bodyPr/>
        <a:lstStyle/>
        <a:p>
          <a:endParaRPr lang="es-ES"/>
        </a:p>
      </dgm:t>
    </dgm:pt>
    <dgm:pt modelId="{8742B5C3-AAA7-9947-A53A-B0B94B52CCA2}" type="pres">
      <dgm:prSet presAssocID="{2546B565-59B5-F947-8559-69E8466F5C86}" presName="item2" presStyleLbl="node1" presStyleIdx="1" presStyleCnt="3">
        <dgm:presLayoutVars>
          <dgm:bulletEnabled val="1"/>
        </dgm:presLayoutVars>
      </dgm:prSet>
      <dgm:spPr/>
      <dgm:t>
        <a:bodyPr/>
        <a:lstStyle/>
        <a:p>
          <a:endParaRPr lang="es-ES"/>
        </a:p>
      </dgm:t>
    </dgm:pt>
    <dgm:pt modelId="{52F74238-75C4-3043-A9C2-D3ECE8370D95}" type="pres">
      <dgm:prSet presAssocID="{5E403F5B-A1F4-A74F-B575-EAF013B8FCC6}" presName="item3" presStyleLbl="node1" presStyleIdx="2" presStyleCnt="3">
        <dgm:presLayoutVars>
          <dgm:bulletEnabled val="1"/>
        </dgm:presLayoutVars>
      </dgm:prSet>
      <dgm:spPr/>
      <dgm:t>
        <a:bodyPr/>
        <a:lstStyle/>
        <a:p>
          <a:endParaRPr lang="es-ES"/>
        </a:p>
      </dgm:t>
    </dgm:pt>
    <dgm:pt modelId="{3D527007-74E0-8840-837E-E4E9BDB7C4B0}" type="pres">
      <dgm:prSet presAssocID="{008B17CC-A601-9A4E-B4CA-28A86A751FA2}" presName="funnel" presStyleLbl="trAlignAcc1" presStyleIdx="0" presStyleCnt="1"/>
      <dgm:spPr/>
    </dgm:pt>
  </dgm:ptLst>
  <dgm:cxnLst>
    <dgm:cxn modelId="{4710EAFC-1FE8-AF40-B076-28F580A58469}" srcId="{008B17CC-A601-9A4E-B4CA-28A86A751FA2}" destId="{2546B565-59B5-F947-8559-69E8466F5C86}" srcOrd="2" destOrd="0" parTransId="{42A06B54-A531-0845-A7D4-D070EDA8378B}" sibTransId="{99B44B99-A2F7-B741-9CB3-F1DB6BA6F616}"/>
    <dgm:cxn modelId="{6FB17DBD-AEFB-E145-BAA8-6F74ACD940CB}" type="presOf" srcId="{AFDC21F3-F016-DA4F-8BCD-AC7A215D9126}" destId="{8742B5C3-AAA7-9947-A53A-B0B94B52CCA2}" srcOrd="0" destOrd="0" presId="urn:microsoft.com/office/officeart/2005/8/layout/funnel1"/>
    <dgm:cxn modelId="{0E4BAD14-DF8D-DA4E-A380-5A82CAA462BA}" srcId="{008B17CC-A601-9A4E-B4CA-28A86A751FA2}" destId="{1FF806D6-7953-0A40-B115-45CA4823B432}" srcOrd="0" destOrd="0" parTransId="{B26BB56D-2154-934E-ABD7-5222EA028576}" sibTransId="{E16A0D1B-2190-B144-B697-82932F1D7A82}"/>
    <dgm:cxn modelId="{44DE0BA8-9753-6C4D-B515-83C8C82394E4}" type="presOf" srcId="{2546B565-59B5-F947-8559-69E8466F5C86}" destId="{229A4180-B224-9B43-9AD9-5EDEDE1F0F00}" srcOrd="0" destOrd="0" presId="urn:microsoft.com/office/officeart/2005/8/layout/funnel1"/>
    <dgm:cxn modelId="{EC8E652A-4541-2244-B174-2FB7CFAAFE0B}" srcId="{008B17CC-A601-9A4E-B4CA-28A86A751FA2}" destId="{5E403F5B-A1F4-A74F-B575-EAF013B8FCC6}" srcOrd="3" destOrd="0" parTransId="{D57508FA-CCCB-C741-B6F9-6114DDAF5D3F}" sibTransId="{06229BC0-4A9D-E743-BD8C-38FA29D5EA1C}"/>
    <dgm:cxn modelId="{D15F68B6-91E8-7340-BEA7-847325DA99FD}" srcId="{008B17CC-A601-9A4E-B4CA-28A86A751FA2}" destId="{AFDC21F3-F016-DA4F-8BCD-AC7A215D9126}" srcOrd="1" destOrd="0" parTransId="{2F9F99E1-FE7D-6043-9B4A-F7EE52B16885}" sibTransId="{BB38270D-FE34-6C45-8733-89700624ABBB}"/>
    <dgm:cxn modelId="{830B09D7-D1C6-0D42-ABC9-DA6BF2F98607}" type="presOf" srcId="{1FF806D6-7953-0A40-B115-45CA4823B432}" destId="{52F74238-75C4-3043-A9C2-D3ECE8370D95}" srcOrd="0" destOrd="0" presId="urn:microsoft.com/office/officeart/2005/8/layout/funnel1"/>
    <dgm:cxn modelId="{A37DE10C-7DCB-6542-BEE5-4E1E2DF546DF}" type="presOf" srcId="{5E403F5B-A1F4-A74F-B575-EAF013B8FCC6}" destId="{0F286DC4-F27E-C14F-9369-A5923561BE9D}" srcOrd="0" destOrd="0" presId="urn:microsoft.com/office/officeart/2005/8/layout/funnel1"/>
    <dgm:cxn modelId="{193E9142-1D44-C149-A2AA-557DA64D81F3}" type="presOf" srcId="{008B17CC-A601-9A4E-B4CA-28A86A751FA2}" destId="{028B0308-160E-A84B-9924-159C6C9236C0}" srcOrd="0" destOrd="0" presId="urn:microsoft.com/office/officeart/2005/8/layout/funnel1"/>
    <dgm:cxn modelId="{9D49E4D2-F9E1-E242-B802-10FBC69BF0DE}" type="presParOf" srcId="{028B0308-160E-A84B-9924-159C6C9236C0}" destId="{F2687169-2B7D-E348-ACF2-2133EEEC3103}" srcOrd="0" destOrd="0" presId="urn:microsoft.com/office/officeart/2005/8/layout/funnel1"/>
    <dgm:cxn modelId="{215777BE-BADD-1447-9D20-2D6A6EBB94EA}" type="presParOf" srcId="{028B0308-160E-A84B-9924-159C6C9236C0}" destId="{44ADE39B-D6AF-A24F-8366-774C02F6EEA3}" srcOrd="1" destOrd="0" presId="urn:microsoft.com/office/officeart/2005/8/layout/funnel1"/>
    <dgm:cxn modelId="{1B41FD3F-216F-8747-B1D3-1621D9DBD49E}" type="presParOf" srcId="{028B0308-160E-A84B-9924-159C6C9236C0}" destId="{0F286DC4-F27E-C14F-9369-A5923561BE9D}" srcOrd="2" destOrd="0" presId="urn:microsoft.com/office/officeart/2005/8/layout/funnel1"/>
    <dgm:cxn modelId="{174F0167-AE90-BD41-B77D-9D9769D2E4F8}" type="presParOf" srcId="{028B0308-160E-A84B-9924-159C6C9236C0}" destId="{229A4180-B224-9B43-9AD9-5EDEDE1F0F00}" srcOrd="3" destOrd="0" presId="urn:microsoft.com/office/officeart/2005/8/layout/funnel1"/>
    <dgm:cxn modelId="{F5717C01-B66B-9545-AFCE-2E3872B40C9C}" type="presParOf" srcId="{028B0308-160E-A84B-9924-159C6C9236C0}" destId="{8742B5C3-AAA7-9947-A53A-B0B94B52CCA2}" srcOrd="4" destOrd="0" presId="urn:microsoft.com/office/officeart/2005/8/layout/funnel1"/>
    <dgm:cxn modelId="{D4422857-2629-614A-B6F6-2C995A9D2D64}" type="presParOf" srcId="{028B0308-160E-A84B-9924-159C6C9236C0}" destId="{52F74238-75C4-3043-A9C2-D3ECE8370D95}" srcOrd="5" destOrd="0" presId="urn:microsoft.com/office/officeart/2005/8/layout/funnel1"/>
    <dgm:cxn modelId="{C6C2FB35-B3BB-6649-97DE-83C39EA006BD}" type="presParOf" srcId="{028B0308-160E-A84B-9924-159C6C9236C0}" destId="{3D527007-74E0-8840-837E-E4E9BDB7C4B0}"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D736784-B46C-7E44-8F8A-2163D872AFB2}"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s-ES"/>
        </a:p>
      </dgm:t>
    </dgm:pt>
    <dgm:pt modelId="{355F1A5E-C492-BB40-8645-7160A4247745}">
      <dgm:prSet phldrT="[Texto]"/>
      <dgm:spPr/>
      <dgm:t>
        <a:bodyPr/>
        <a:lstStyle/>
        <a:p>
          <a:r>
            <a:rPr lang="es-ES" dirty="0" smtClean="0"/>
            <a:t>Ingresos</a:t>
          </a:r>
          <a:endParaRPr lang="es-ES" dirty="0"/>
        </a:p>
      </dgm:t>
    </dgm:pt>
    <dgm:pt modelId="{80C72217-0C00-C644-81E6-FA0980B97DC4}" type="parTrans" cxnId="{3678DC7E-D577-3C40-BA56-272BB9B4DA10}">
      <dgm:prSet/>
      <dgm:spPr/>
      <dgm:t>
        <a:bodyPr/>
        <a:lstStyle/>
        <a:p>
          <a:endParaRPr lang="es-ES"/>
        </a:p>
      </dgm:t>
    </dgm:pt>
    <dgm:pt modelId="{EEDC5543-3918-C04A-A6B8-A1520DC93E24}" type="sibTrans" cxnId="{3678DC7E-D577-3C40-BA56-272BB9B4DA10}">
      <dgm:prSet/>
      <dgm:spPr/>
      <dgm:t>
        <a:bodyPr/>
        <a:lstStyle/>
        <a:p>
          <a:endParaRPr lang="es-ES"/>
        </a:p>
      </dgm:t>
    </dgm:pt>
    <dgm:pt modelId="{4C5024A4-2742-E54D-8B7F-FD9FEE3D0A20}">
      <dgm:prSet phldrT="[Texto]"/>
      <dgm:spPr/>
      <dgm:t>
        <a:bodyPr/>
        <a:lstStyle/>
        <a:p>
          <a:r>
            <a:rPr lang="es-ES" dirty="0" smtClean="0"/>
            <a:t>Egresos</a:t>
          </a:r>
          <a:endParaRPr lang="es-ES" dirty="0"/>
        </a:p>
      </dgm:t>
    </dgm:pt>
    <dgm:pt modelId="{1D98E701-6315-1147-BAB0-B75C9D4CBF0A}" type="parTrans" cxnId="{2A30FF2B-B473-624A-A586-A0BD4FAE0519}">
      <dgm:prSet/>
      <dgm:spPr/>
      <dgm:t>
        <a:bodyPr/>
        <a:lstStyle/>
        <a:p>
          <a:endParaRPr lang="es-ES"/>
        </a:p>
      </dgm:t>
    </dgm:pt>
    <dgm:pt modelId="{26CF98A6-D73B-2C47-8F87-53D7BAE35E99}" type="sibTrans" cxnId="{2A30FF2B-B473-624A-A586-A0BD4FAE0519}">
      <dgm:prSet/>
      <dgm:spPr/>
      <dgm:t>
        <a:bodyPr/>
        <a:lstStyle/>
        <a:p>
          <a:endParaRPr lang="es-ES"/>
        </a:p>
      </dgm:t>
    </dgm:pt>
    <dgm:pt modelId="{D9EFC7E9-6F0E-5942-AA2D-74BC745713CE}" type="pres">
      <dgm:prSet presAssocID="{7D736784-B46C-7E44-8F8A-2163D872AFB2}" presName="diagram" presStyleCnt="0">
        <dgm:presLayoutVars>
          <dgm:dir/>
          <dgm:resizeHandles val="exact"/>
        </dgm:presLayoutVars>
      </dgm:prSet>
      <dgm:spPr/>
      <dgm:t>
        <a:bodyPr/>
        <a:lstStyle/>
        <a:p>
          <a:endParaRPr lang="es-ES"/>
        </a:p>
      </dgm:t>
    </dgm:pt>
    <dgm:pt modelId="{DB06D9F6-E7D0-2946-9D9C-6A223BD7E83E}" type="pres">
      <dgm:prSet presAssocID="{355F1A5E-C492-BB40-8645-7160A4247745}" presName="arrow" presStyleLbl="node1" presStyleIdx="0" presStyleCnt="2">
        <dgm:presLayoutVars>
          <dgm:bulletEnabled val="1"/>
        </dgm:presLayoutVars>
      </dgm:prSet>
      <dgm:spPr/>
      <dgm:t>
        <a:bodyPr/>
        <a:lstStyle/>
        <a:p>
          <a:endParaRPr lang="es-ES"/>
        </a:p>
      </dgm:t>
    </dgm:pt>
    <dgm:pt modelId="{34C37350-0441-E34F-A5F3-102B8F01EFB2}" type="pres">
      <dgm:prSet presAssocID="{4C5024A4-2742-E54D-8B7F-FD9FEE3D0A20}" presName="arrow" presStyleLbl="node1" presStyleIdx="1" presStyleCnt="2">
        <dgm:presLayoutVars>
          <dgm:bulletEnabled val="1"/>
        </dgm:presLayoutVars>
      </dgm:prSet>
      <dgm:spPr/>
      <dgm:t>
        <a:bodyPr/>
        <a:lstStyle/>
        <a:p>
          <a:endParaRPr lang="es-ES"/>
        </a:p>
      </dgm:t>
    </dgm:pt>
  </dgm:ptLst>
  <dgm:cxnLst>
    <dgm:cxn modelId="{9D6C4EB3-D6B3-F94B-8271-F334E6E80FFF}" type="presOf" srcId="{355F1A5E-C492-BB40-8645-7160A4247745}" destId="{DB06D9F6-E7D0-2946-9D9C-6A223BD7E83E}" srcOrd="0" destOrd="0" presId="urn:microsoft.com/office/officeart/2005/8/layout/arrow5"/>
    <dgm:cxn modelId="{B3FFFE7D-4358-404B-945D-51FC79C562D7}" type="presOf" srcId="{7D736784-B46C-7E44-8F8A-2163D872AFB2}" destId="{D9EFC7E9-6F0E-5942-AA2D-74BC745713CE}" srcOrd="0" destOrd="0" presId="urn:microsoft.com/office/officeart/2005/8/layout/arrow5"/>
    <dgm:cxn modelId="{2A30FF2B-B473-624A-A586-A0BD4FAE0519}" srcId="{7D736784-B46C-7E44-8F8A-2163D872AFB2}" destId="{4C5024A4-2742-E54D-8B7F-FD9FEE3D0A20}" srcOrd="1" destOrd="0" parTransId="{1D98E701-6315-1147-BAB0-B75C9D4CBF0A}" sibTransId="{26CF98A6-D73B-2C47-8F87-53D7BAE35E99}"/>
    <dgm:cxn modelId="{97AD8718-4567-2D4D-B6A4-CDADD284CD10}" type="presOf" srcId="{4C5024A4-2742-E54D-8B7F-FD9FEE3D0A20}" destId="{34C37350-0441-E34F-A5F3-102B8F01EFB2}" srcOrd="0" destOrd="0" presId="urn:microsoft.com/office/officeart/2005/8/layout/arrow5"/>
    <dgm:cxn modelId="{3678DC7E-D577-3C40-BA56-272BB9B4DA10}" srcId="{7D736784-B46C-7E44-8F8A-2163D872AFB2}" destId="{355F1A5E-C492-BB40-8645-7160A4247745}" srcOrd="0" destOrd="0" parTransId="{80C72217-0C00-C644-81E6-FA0980B97DC4}" sibTransId="{EEDC5543-3918-C04A-A6B8-A1520DC93E24}"/>
    <dgm:cxn modelId="{2B5F6143-E725-1F43-AEB9-9C833C11D852}" type="presParOf" srcId="{D9EFC7E9-6F0E-5942-AA2D-74BC745713CE}" destId="{DB06D9F6-E7D0-2946-9D9C-6A223BD7E83E}" srcOrd="0" destOrd="0" presId="urn:microsoft.com/office/officeart/2005/8/layout/arrow5"/>
    <dgm:cxn modelId="{E5254484-1BC9-1149-AE8B-160F1708E10D}" type="presParOf" srcId="{D9EFC7E9-6F0E-5942-AA2D-74BC745713CE}" destId="{34C37350-0441-E34F-A5F3-102B8F01EFB2}"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CDEFF18-9CBD-0844-AE0A-DAE195B7C98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
        </a:p>
      </dgm:t>
    </dgm:pt>
    <dgm:pt modelId="{87E6F009-EF1A-7C46-9C01-B4593011665F}">
      <dgm:prSet phldrT="[Texto]"/>
      <dgm:spPr/>
      <dgm:t>
        <a:bodyPr/>
        <a:lstStyle/>
        <a:p>
          <a:r>
            <a:rPr lang="es-ES" dirty="0" smtClean="0"/>
            <a:t>Utilidad</a:t>
          </a:r>
          <a:endParaRPr lang="es-ES" dirty="0"/>
        </a:p>
      </dgm:t>
    </dgm:pt>
    <dgm:pt modelId="{91B24849-D0F9-7E4A-8BCF-B241D508A853}" type="parTrans" cxnId="{3C544BD5-6069-3A44-BAD4-C5D2CBBA7DA7}">
      <dgm:prSet/>
      <dgm:spPr/>
      <dgm:t>
        <a:bodyPr/>
        <a:lstStyle/>
        <a:p>
          <a:endParaRPr lang="es-ES"/>
        </a:p>
      </dgm:t>
    </dgm:pt>
    <dgm:pt modelId="{1BE8C73A-52FB-F242-96F6-5DF3212F081A}" type="sibTrans" cxnId="{3C544BD5-6069-3A44-BAD4-C5D2CBBA7DA7}">
      <dgm:prSet/>
      <dgm:spPr/>
      <dgm:t>
        <a:bodyPr/>
        <a:lstStyle/>
        <a:p>
          <a:endParaRPr lang="es-ES"/>
        </a:p>
      </dgm:t>
    </dgm:pt>
    <dgm:pt modelId="{F71E93AC-8270-2241-8A87-BF7B08069082}">
      <dgm:prSet phldrT="[Texto]"/>
      <dgm:spPr/>
      <dgm:t>
        <a:bodyPr/>
        <a:lstStyle/>
        <a:p>
          <a:r>
            <a:rPr lang="es-ES" dirty="0" smtClean="0"/>
            <a:t>Ingresos $1,000.00</a:t>
          </a:r>
          <a:endParaRPr lang="es-ES" dirty="0"/>
        </a:p>
      </dgm:t>
    </dgm:pt>
    <dgm:pt modelId="{C975B050-72D9-BD48-9249-E8DE625CE4D2}" type="parTrans" cxnId="{A28D121D-20B9-094C-B11E-C0ECC2ADCC09}">
      <dgm:prSet/>
      <dgm:spPr/>
      <dgm:t>
        <a:bodyPr/>
        <a:lstStyle/>
        <a:p>
          <a:endParaRPr lang="es-ES"/>
        </a:p>
      </dgm:t>
    </dgm:pt>
    <dgm:pt modelId="{E087AF60-D56F-1C41-B838-0E191E0921F2}" type="sibTrans" cxnId="{A28D121D-20B9-094C-B11E-C0ECC2ADCC09}">
      <dgm:prSet/>
      <dgm:spPr/>
      <dgm:t>
        <a:bodyPr/>
        <a:lstStyle/>
        <a:p>
          <a:endParaRPr lang="es-ES"/>
        </a:p>
      </dgm:t>
    </dgm:pt>
    <dgm:pt modelId="{B08A62ED-952A-BA43-99C3-A739DBF38C32}">
      <dgm:prSet phldrT="[Texto]"/>
      <dgm:spPr/>
      <dgm:t>
        <a:bodyPr/>
        <a:lstStyle/>
        <a:p>
          <a:r>
            <a:rPr lang="es-ES" smtClean="0"/>
            <a:t>Egresos        500.00</a:t>
          </a:r>
          <a:endParaRPr lang="es-ES" dirty="0"/>
        </a:p>
      </dgm:t>
    </dgm:pt>
    <dgm:pt modelId="{17FC1499-F053-7140-958B-06989F98154F}" type="parTrans" cxnId="{BB48B520-0864-CF4D-A1E6-110E6C67201B}">
      <dgm:prSet/>
      <dgm:spPr/>
      <dgm:t>
        <a:bodyPr/>
        <a:lstStyle/>
        <a:p>
          <a:endParaRPr lang="es-ES"/>
        </a:p>
      </dgm:t>
    </dgm:pt>
    <dgm:pt modelId="{065650DB-F4E0-F24B-B4A6-8C0CCCAAA477}" type="sibTrans" cxnId="{BB48B520-0864-CF4D-A1E6-110E6C67201B}">
      <dgm:prSet/>
      <dgm:spPr/>
      <dgm:t>
        <a:bodyPr/>
        <a:lstStyle/>
        <a:p>
          <a:endParaRPr lang="es-ES"/>
        </a:p>
      </dgm:t>
    </dgm:pt>
    <dgm:pt modelId="{9A8DC9C2-574F-1847-B27C-5268188E4E2C}">
      <dgm:prSet phldrT="[Texto]"/>
      <dgm:spPr/>
      <dgm:t>
        <a:bodyPr/>
        <a:lstStyle/>
        <a:p>
          <a:r>
            <a:rPr lang="es-ES" dirty="0" smtClean="0"/>
            <a:t>Equilibrio</a:t>
          </a:r>
          <a:endParaRPr lang="es-ES" dirty="0"/>
        </a:p>
      </dgm:t>
    </dgm:pt>
    <dgm:pt modelId="{D19D324F-7E56-264A-B806-A246236212DC}" type="parTrans" cxnId="{AF42018A-9878-0D43-B1ED-28271752D47C}">
      <dgm:prSet/>
      <dgm:spPr/>
      <dgm:t>
        <a:bodyPr/>
        <a:lstStyle/>
        <a:p>
          <a:endParaRPr lang="es-ES"/>
        </a:p>
      </dgm:t>
    </dgm:pt>
    <dgm:pt modelId="{A5719040-75F6-B74D-BE7A-7E8583315C2B}" type="sibTrans" cxnId="{AF42018A-9878-0D43-B1ED-28271752D47C}">
      <dgm:prSet/>
      <dgm:spPr/>
      <dgm:t>
        <a:bodyPr/>
        <a:lstStyle/>
        <a:p>
          <a:endParaRPr lang="es-ES"/>
        </a:p>
      </dgm:t>
    </dgm:pt>
    <dgm:pt modelId="{FC292916-CC29-C245-B71F-85AC70AD8E6C}">
      <dgm:prSet phldrT="[Texto]"/>
      <dgm:spPr/>
      <dgm:t>
        <a:bodyPr/>
        <a:lstStyle/>
        <a:p>
          <a:r>
            <a:rPr lang="es-ES" dirty="0" smtClean="0"/>
            <a:t>Ingresos $1,000.00</a:t>
          </a:r>
          <a:endParaRPr lang="es-ES" dirty="0"/>
        </a:p>
      </dgm:t>
    </dgm:pt>
    <dgm:pt modelId="{703568B4-7FF6-964F-85D9-607B02D2D90E}" type="parTrans" cxnId="{8D981740-6FD2-9A40-A120-FB4B2C16D8E4}">
      <dgm:prSet/>
      <dgm:spPr/>
      <dgm:t>
        <a:bodyPr/>
        <a:lstStyle/>
        <a:p>
          <a:endParaRPr lang="es-ES"/>
        </a:p>
      </dgm:t>
    </dgm:pt>
    <dgm:pt modelId="{B2138A3A-5D9F-9E4D-A12C-D6DEE585588E}" type="sibTrans" cxnId="{8D981740-6FD2-9A40-A120-FB4B2C16D8E4}">
      <dgm:prSet/>
      <dgm:spPr/>
      <dgm:t>
        <a:bodyPr/>
        <a:lstStyle/>
        <a:p>
          <a:endParaRPr lang="es-ES"/>
        </a:p>
      </dgm:t>
    </dgm:pt>
    <dgm:pt modelId="{43CE9D46-E35D-5643-B214-0AA9B29719F9}">
      <dgm:prSet phldrT="[Texto]"/>
      <dgm:spPr/>
      <dgm:t>
        <a:bodyPr/>
        <a:lstStyle/>
        <a:p>
          <a:r>
            <a:rPr lang="es-ES" dirty="0" smtClean="0"/>
            <a:t>Egresos     1,000.00</a:t>
          </a:r>
          <a:endParaRPr lang="es-ES" dirty="0"/>
        </a:p>
      </dgm:t>
    </dgm:pt>
    <dgm:pt modelId="{58B0ADA5-573F-9749-936A-36CC30E9D353}" type="parTrans" cxnId="{6C6DBF37-1DF6-C246-B931-C2F8E7DF9095}">
      <dgm:prSet/>
      <dgm:spPr/>
      <dgm:t>
        <a:bodyPr/>
        <a:lstStyle/>
        <a:p>
          <a:endParaRPr lang="es-ES"/>
        </a:p>
      </dgm:t>
    </dgm:pt>
    <dgm:pt modelId="{87F10DDF-F26A-474B-9207-92F3DF37F595}" type="sibTrans" cxnId="{6C6DBF37-1DF6-C246-B931-C2F8E7DF9095}">
      <dgm:prSet/>
      <dgm:spPr/>
      <dgm:t>
        <a:bodyPr/>
        <a:lstStyle/>
        <a:p>
          <a:endParaRPr lang="es-ES"/>
        </a:p>
      </dgm:t>
    </dgm:pt>
    <dgm:pt modelId="{B1C7B4ED-A904-B04C-A20E-D12B6B8C6454}">
      <dgm:prSet phldrT="[Texto]"/>
      <dgm:spPr/>
      <dgm:t>
        <a:bodyPr/>
        <a:lstStyle/>
        <a:p>
          <a:r>
            <a:rPr lang="es-ES" dirty="0" smtClean="0"/>
            <a:t>Perdida</a:t>
          </a:r>
          <a:endParaRPr lang="es-ES" dirty="0"/>
        </a:p>
      </dgm:t>
    </dgm:pt>
    <dgm:pt modelId="{718D219E-1765-544F-B6F2-B8010234EF8D}" type="parTrans" cxnId="{935C1B17-A688-4049-8C91-FEF012C57DE7}">
      <dgm:prSet/>
      <dgm:spPr/>
      <dgm:t>
        <a:bodyPr/>
        <a:lstStyle/>
        <a:p>
          <a:endParaRPr lang="es-ES"/>
        </a:p>
      </dgm:t>
    </dgm:pt>
    <dgm:pt modelId="{7EDA46FF-FC5B-654A-934F-90F702AF4A81}" type="sibTrans" cxnId="{935C1B17-A688-4049-8C91-FEF012C57DE7}">
      <dgm:prSet/>
      <dgm:spPr/>
      <dgm:t>
        <a:bodyPr/>
        <a:lstStyle/>
        <a:p>
          <a:endParaRPr lang="es-ES"/>
        </a:p>
      </dgm:t>
    </dgm:pt>
    <dgm:pt modelId="{5FFA005A-AFE4-BF4C-A133-C6F68AD2F202}">
      <dgm:prSet phldrT="[Texto]"/>
      <dgm:spPr/>
      <dgm:t>
        <a:bodyPr/>
        <a:lstStyle/>
        <a:p>
          <a:r>
            <a:rPr lang="es-ES" dirty="0" smtClean="0"/>
            <a:t>Ingresos $   500.00</a:t>
          </a:r>
          <a:endParaRPr lang="es-ES" dirty="0"/>
        </a:p>
      </dgm:t>
    </dgm:pt>
    <dgm:pt modelId="{B81EFB59-EE09-1348-BC87-2B3942BD3028}" type="parTrans" cxnId="{238585D1-F7E5-AA4C-8F11-38F148658546}">
      <dgm:prSet/>
      <dgm:spPr/>
      <dgm:t>
        <a:bodyPr/>
        <a:lstStyle/>
        <a:p>
          <a:endParaRPr lang="es-ES"/>
        </a:p>
      </dgm:t>
    </dgm:pt>
    <dgm:pt modelId="{C4728B2D-DF70-5F48-B81E-E77016407E72}" type="sibTrans" cxnId="{238585D1-F7E5-AA4C-8F11-38F148658546}">
      <dgm:prSet/>
      <dgm:spPr/>
      <dgm:t>
        <a:bodyPr/>
        <a:lstStyle/>
        <a:p>
          <a:endParaRPr lang="es-ES"/>
        </a:p>
      </dgm:t>
    </dgm:pt>
    <dgm:pt modelId="{A715625E-CFA7-9043-8AFA-F33ACD2721B2}">
      <dgm:prSet phldrT="[Texto]"/>
      <dgm:spPr/>
      <dgm:t>
        <a:bodyPr/>
        <a:lstStyle/>
        <a:p>
          <a:r>
            <a:rPr lang="es-ES" dirty="0" smtClean="0"/>
            <a:t>Egresos    1,000.00</a:t>
          </a:r>
          <a:endParaRPr lang="es-ES" dirty="0"/>
        </a:p>
      </dgm:t>
    </dgm:pt>
    <dgm:pt modelId="{C9DD182E-956E-9F48-A540-356119FF4603}" type="parTrans" cxnId="{C7BA87E4-01B0-E040-BD9B-86BC4D9C1098}">
      <dgm:prSet/>
      <dgm:spPr/>
      <dgm:t>
        <a:bodyPr/>
        <a:lstStyle/>
        <a:p>
          <a:endParaRPr lang="es-ES"/>
        </a:p>
      </dgm:t>
    </dgm:pt>
    <dgm:pt modelId="{DA1C3B30-88DC-6047-8007-42222CF4D95B}" type="sibTrans" cxnId="{C7BA87E4-01B0-E040-BD9B-86BC4D9C1098}">
      <dgm:prSet/>
      <dgm:spPr/>
      <dgm:t>
        <a:bodyPr/>
        <a:lstStyle/>
        <a:p>
          <a:endParaRPr lang="es-ES"/>
        </a:p>
      </dgm:t>
    </dgm:pt>
    <dgm:pt modelId="{D06BD3A6-50F4-384C-BCDC-56C471EFC9D9}" type="pres">
      <dgm:prSet presAssocID="{3CDEFF18-9CBD-0844-AE0A-DAE195B7C98D}" presName="Name0" presStyleCnt="0">
        <dgm:presLayoutVars>
          <dgm:dir/>
          <dgm:animLvl val="lvl"/>
          <dgm:resizeHandles val="exact"/>
        </dgm:presLayoutVars>
      </dgm:prSet>
      <dgm:spPr/>
      <dgm:t>
        <a:bodyPr/>
        <a:lstStyle/>
        <a:p>
          <a:endParaRPr lang="es-ES"/>
        </a:p>
      </dgm:t>
    </dgm:pt>
    <dgm:pt modelId="{5EDEE3F7-DB0D-1E4B-963C-8AB5CD2F205C}" type="pres">
      <dgm:prSet presAssocID="{87E6F009-EF1A-7C46-9C01-B4593011665F}" presName="linNode" presStyleCnt="0"/>
      <dgm:spPr/>
    </dgm:pt>
    <dgm:pt modelId="{54A0F384-CAA5-0F47-904E-5E11A8632A0B}" type="pres">
      <dgm:prSet presAssocID="{87E6F009-EF1A-7C46-9C01-B4593011665F}" presName="parentText" presStyleLbl="node1" presStyleIdx="0" presStyleCnt="3">
        <dgm:presLayoutVars>
          <dgm:chMax val="1"/>
          <dgm:bulletEnabled val="1"/>
        </dgm:presLayoutVars>
      </dgm:prSet>
      <dgm:spPr/>
      <dgm:t>
        <a:bodyPr/>
        <a:lstStyle/>
        <a:p>
          <a:endParaRPr lang="es-ES"/>
        </a:p>
      </dgm:t>
    </dgm:pt>
    <dgm:pt modelId="{353DAAB4-AAC8-714B-9217-F7AA7B86D6CD}" type="pres">
      <dgm:prSet presAssocID="{87E6F009-EF1A-7C46-9C01-B4593011665F}" presName="descendantText" presStyleLbl="alignAccFollowNode1" presStyleIdx="0" presStyleCnt="3">
        <dgm:presLayoutVars>
          <dgm:bulletEnabled val="1"/>
        </dgm:presLayoutVars>
      </dgm:prSet>
      <dgm:spPr/>
      <dgm:t>
        <a:bodyPr/>
        <a:lstStyle/>
        <a:p>
          <a:endParaRPr lang="es-ES"/>
        </a:p>
      </dgm:t>
    </dgm:pt>
    <dgm:pt modelId="{6AF5A473-CF33-4E4B-A705-EA489FC2FA33}" type="pres">
      <dgm:prSet presAssocID="{1BE8C73A-52FB-F242-96F6-5DF3212F081A}" presName="sp" presStyleCnt="0"/>
      <dgm:spPr/>
    </dgm:pt>
    <dgm:pt modelId="{F96B238E-CCC2-6A44-AEE3-6BBE3487A20E}" type="pres">
      <dgm:prSet presAssocID="{9A8DC9C2-574F-1847-B27C-5268188E4E2C}" presName="linNode" presStyleCnt="0"/>
      <dgm:spPr/>
    </dgm:pt>
    <dgm:pt modelId="{4A5BC6D4-2DA4-B045-85E7-3C0FF46818E0}" type="pres">
      <dgm:prSet presAssocID="{9A8DC9C2-574F-1847-B27C-5268188E4E2C}" presName="parentText" presStyleLbl="node1" presStyleIdx="1" presStyleCnt="3">
        <dgm:presLayoutVars>
          <dgm:chMax val="1"/>
          <dgm:bulletEnabled val="1"/>
        </dgm:presLayoutVars>
      </dgm:prSet>
      <dgm:spPr/>
      <dgm:t>
        <a:bodyPr/>
        <a:lstStyle/>
        <a:p>
          <a:endParaRPr lang="es-ES"/>
        </a:p>
      </dgm:t>
    </dgm:pt>
    <dgm:pt modelId="{07E643A6-C070-F94F-829C-7ECA84351D24}" type="pres">
      <dgm:prSet presAssocID="{9A8DC9C2-574F-1847-B27C-5268188E4E2C}" presName="descendantText" presStyleLbl="alignAccFollowNode1" presStyleIdx="1" presStyleCnt="3">
        <dgm:presLayoutVars>
          <dgm:bulletEnabled val="1"/>
        </dgm:presLayoutVars>
      </dgm:prSet>
      <dgm:spPr/>
      <dgm:t>
        <a:bodyPr/>
        <a:lstStyle/>
        <a:p>
          <a:endParaRPr lang="es-ES"/>
        </a:p>
      </dgm:t>
    </dgm:pt>
    <dgm:pt modelId="{FE608DE7-1838-C649-AA3D-65758DEAA5B1}" type="pres">
      <dgm:prSet presAssocID="{A5719040-75F6-B74D-BE7A-7E8583315C2B}" presName="sp" presStyleCnt="0"/>
      <dgm:spPr/>
    </dgm:pt>
    <dgm:pt modelId="{7506A7B8-1BD6-6741-847D-AE6B82891155}" type="pres">
      <dgm:prSet presAssocID="{B1C7B4ED-A904-B04C-A20E-D12B6B8C6454}" presName="linNode" presStyleCnt="0"/>
      <dgm:spPr/>
    </dgm:pt>
    <dgm:pt modelId="{653519F6-482C-724F-9254-6BBB0C31045F}" type="pres">
      <dgm:prSet presAssocID="{B1C7B4ED-A904-B04C-A20E-D12B6B8C6454}" presName="parentText" presStyleLbl="node1" presStyleIdx="2" presStyleCnt="3">
        <dgm:presLayoutVars>
          <dgm:chMax val="1"/>
          <dgm:bulletEnabled val="1"/>
        </dgm:presLayoutVars>
      </dgm:prSet>
      <dgm:spPr/>
      <dgm:t>
        <a:bodyPr/>
        <a:lstStyle/>
        <a:p>
          <a:endParaRPr lang="es-ES"/>
        </a:p>
      </dgm:t>
    </dgm:pt>
    <dgm:pt modelId="{4DFA3E89-EE5E-414F-8FDC-814FCB37D446}" type="pres">
      <dgm:prSet presAssocID="{B1C7B4ED-A904-B04C-A20E-D12B6B8C6454}" presName="descendantText" presStyleLbl="alignAccFollowNode1" presStyleIdx="2" presStyleCnt="3">
        <dgm:presLayoutVars>
          <dgm:bulletEnabled val="1"/>
        </dgm:presLayoutVars>
      </dgm:prSet>
      <dgm:spPr/>
      <dgm:t>
        <a:bodyPr/>
        <a:lstStyle/>
        <a:p>
          <a:endParaRPr lang="es-ES"/>
        </a:p>
      </dgm:t>
    </dgm:pt>
  </dgm:ptLst>
  <dgm:cxnLst>
    <dgm:cxn modelId="{A66A1D91-38B6-534E-A34D-76BE8715BE32}" type="presOf" srcId="{43CE9D46-E35D-5643-B214-0AA9B29719F9}" destId="{07E643A6-C070-F94F-829C-7ECA84351D24}" srcOrd="0" destOrd="1" presId="urn:microsoft.com/office/officeart/2005/8/layout/vList5"/>
    <dgm:cxn modelId="{1D1DB282-BE8A-1C4B-B869-86B2AC56A103}" type="presOf" srcId="{B1C7B4ED-A904-B04C-A20E-D12B6B8C6454}" destId="{653519F6-482C-724F-9254-6BBB0C31045F}" srcOrd="0" destOrd="0" presId="urn:microsoft.com/office/officeart/2005/8/layout/vList5"/>
    <dgm:cxn modelId="{3C544BD5-6069-3A44-BAD4-C5D2CBBA7DA7}" srcId="{3CDEFF18-9CBD-0844-AE0A-DAE195B7C98D}" destId="{87E6F009-EF1A-7C46-9C01-B4593011665F}" srcOrd="0" destOrd="0" parTransId="{91B24849-D0F9-7E4A-8BCF-B241D508A853}" sibTransId="{1BE8C73A-52FB-F242-96F6-5DF3212F081A}"/>
    <dgm:cxn modelId="{93D9094C-DC96-3748-8486-F4F88F0BE605}" type="presOf" srcId="{9A8DC9C2-574F-1847-B27C-5268188E4E2C}" destId="{4A5BC6D4-2DA4-B045-85E7-3C0FF46818E0}" srcOrd="0" destOrd="0" presId="urn:microsoft.com/office/officeart/2005/8/layout/vList5"/>
    <dgm:cxn modelId="{BB48B520-0864-CF4D-A1E6-110E6C67201B}" srcId="{87E6F009-EF1A-7C46-9C01-B4593011665F}" destId="{B08A62ED-952A-BA43-99C3-A739DBF38C32}" srcOrd="1" destOrd="0" parTransId="{17FC1499-F053-7140-958B-06989F98154F}" sibTransId="{065650DB-F4E0-F24B-B4A6-8C0CCCAAA477}"/>
    <dgm:cxn modelId="{C7BA87E4-01B0-E040-BD9B-86BC4D9C1098}" srcId="{B1C7B4ED-A904-B04C-A20E-D12B6B8C6454}" destId="{A715625E-CFA7-9043-8AFA-F33ACD2721B2}" srcOrd="1" destOrd="0" parTransId="{C9DD182E-956E-9F48-A540-356119FF4603}" sibTransId="{DA1C3B30-88DC-6047-8007-42222CF4D95B}"/>
    <dgm:cxn modelId="{8D981740-6FD2-9A40-A120-FB4B2C16D8E4}" srcId="{9A8DC9C2-574F-1847-B27C-5268188E4E2C}" destId="{FC292916-CC29-C245-B71F-85AC70AD8E6C}" srcOrd="0" destOrd="0" parTransId="{703568B4-7FF6-964F-85D9-607B02D2D90E}" sibTransId="{B2138A3A-5D9F-9E4D-A12C-D6DEE585588E}"/>
    <dgm:cxn modelId="{74A347B1-C210-6D4B-9094-38E740D8FC3C}" type="presOf" srcId="{87E6F009-EF1A-7C46-9C01-B4593011665F}" destId="{54A0F384-CAA5-0F47-904E-5E11A8632A0B}" srcOrd="0" destOrd="0" presId="urn:microsoft.com/office/officeart/2005/8/layout/vList5"/>
    <dgm:cxn modelId="{3890B82A-941B-6049-9C73-915610F1CDFE}" type="presOf" srcId="{5FFA005A-AFE4-BF4C-A133-C6F68AD2F202}" destId="{4DFA3E89-EE5E-414F-8FDC-814FCB37D446}" srcOrd="0" destOrd="0" presId="urn:microsoft.com/office/officeart/2005/8/layout/vList5"/>
    <dgm:cxn modelId="{15B157FE-6C34-D74C-8931-42056743B1AE}" type="presOf" srcId="{A715625E-CFA7-9043-8AFA-F33ACD2721B2}" destId="{4DFA3E89-EE5E-414F-8FDC-814FCB37D446}" srcOrd="0" destOrd="1" presId="urn:microsoft.com/office/officeart/2005/8/layout/vList5"/>
    <dgm:cxn modelId="{6C6DBF37-1DF6-C246-B931-C2F8E7DF9095}" srcId="{9A8DC9C2-574F-1847-B27C-5268188E4E2C}" destId="{43CE9D46-E35D-5643-B214-0AA9B29719F9}" srcOrd="1" destOrd="0" parTransId="{58B0ADA5-573F-9749-936A-36CC30E9D353}" sibTransId="{87F10DDF-F26A-474B-9207-92F3DF37F595}"/>
    <dgm:cxn modelId="{935C1B17-A688-4049-8C91-FEF012C57DE7}" srcId="{3CDEFF18-9CBD-0844-AE0A-DAE195B7C98D}" destId="{B1C7B4ED-A904-B04C-A20E-D12B6B8C6454}" srcOrd="2" destOrd="0" parTransId="{718D219E-1765-544F-B6F2-B8010234EF8D}" sibTransId="{7EDA46FF-FC5B-654A-934F-90F702AF4A81}"/>
    <dgm:cxn modelId="{238585D1-F7E5-AA4C-8F11-38F148658546}" srcId="{B1C7B4ED-A904-B04C-A20E-D12B6B8C6454}" destId="{5FFA005A-AFE4-BF4C-A133-C6F68AD2F202}" srcOrd="0" destOrd="0" parTransId="{B81EFB59-EE09-1348-BC87-2B3942BD3028}" sibTransId="{C4728B2D-DF70-5F48-B81E-E77016407E72}"/>
    <dgm:cxn modelId="{3127514D-60EB-464E-A626-CFFD0AC6363F}" type="presOf" srcId="{B08A62ED-952A-BA43-99C3-A739DBF38C32}" destId="{353DAAB4-AAC8-714B-9217-F7AA7B86D6CD}" srcOrd="0" destOrd="1" presId="urn:microsoft.com/office/officeart/2005/8/layout/vList5"/>
    <dgm:cxn modelId="{F2AEDC71-60FC-9E4B-876B-190953228ED0}" type="presOf" srcId="{3CDEFF18-9CBD-0844-AE0A-DAE195B7C98D}" destId="{D06BD3A6-50F4-384C-BCDC-56C471EFC9D9}" srcOrd="0" destOrd="0" presId="urn:microsoft.com/office/officeart/2005/8/layout/vList5"/>
    <dgm:cxn modelId="{92A415F0-DBC1-5448-B8C5-0C6CF3612B1A}" type="presOf" srcId="{FC292916-CC29-C245-B71F-85AC70AD8E6C}" destId="{07E643A6-C070-F94F-829C-7ECA84351D24}" srcOrd="0" destOrd="0" presId="urn:microsoft.com/office/officeart/2005/8/layout/vList5"/>
    <dgm:cxn modelId="{85CA45D2-CA70-2443-82E2-6D12B1708FC7}" type="presOf" srcId="{F71E93AC-8270-2241-8A87-BF7B08069082}" destId="{353DAAB4-AAC8-714B-9217-F7AA7B86D6CD}" srcOrd="0" destOrd="0" presId="urn:microsoft.com/office/officeart/2005/8/layout/vList5"/>
    <dgm:cxn modelId="{AF42018A-9878-0D43-B1ED-28271752D47C}" srcId="{3CDEFF18-9CBD-0844-AE0A-DAE195B7C98D}" destId="{9A8DC9C2-574F-1847-B27C-5268188E4E2C}" srcOrd="1" destOrd="0" parTransId="{D19D324F-7E56-264A-B806-A246236212DC}" sibTransId="{A5719040-75F6-B74D-BE7A-7E8583315C2B}"/>
    <dgm:cxn modelId="{A28D121D-20B9-094C-B11E-C0ECC2ADCC09}" srcId="{87E6F009-EF1A-7C46-9C01-B4593011665F}" destId="{F71E93AC-8270-2241-8A87-BF7B08069082}" srcOrd="0" destOrd="0" parTransId="{C975B050-72D9-BD48-9249-E8DE625CE4D2}" sibTransId="{E087AF60-D56F-1C41-B838-0E191E0921F2}"/>
    <dgm:cxn modelId="{F8EF377E-CEFA-0341-A452-211CC2E77DC3}" type="presParOf" srcId="{D06BD3A6-50F4-384C-BCDC-56C471EFC9D9}" destId="{5EDEE3F7-DB0D-1E4B-963C-8AB5CD2F205C}" srcOrd="0" destOrd="0" presId="urn:microsoft.com/office/officeart/2005/8/layout/vList5"/>
    <dgm:cxn modelId="{24EBE49D-C073-904D-82AD-0D99AE5445BD}" type="presParOf" srcId="{5EDEE3F7-DB0D-1E4B-963C-8AB5CD2F205C}" destId="{54A0F384-CAA5-0F47-904E-5E11A8632A0B}" srcOrd="0" destOrd="0" presId="urn:microsoft.com/office/officeart/2005/8/layout/vList5"/>
    <dgm:cxn modelId="{46C75ED8-60B9-444D-912E-8FA41328B431}" type="presParOf" srcId="{5EDEE3F7-DB0D-1E4B-963C-8AB5CD2F205C}" destId="{353DAAB4-AAC8-714B-9217-F7AA7B86D6CD}" srcOrd="1" destOrd="0" presId="urn:microsoft.com/office/officeart/2005/8/layout/vList5"/>
    <dgm:cxn modelId="{46C824E1-9A08-2442-A933-E888D1CA9DD3}" type="presParOf" srcId="{D06BD3A6-50F4-384C-BCDC-56C471EFC9D9}" destId="{6AF5A473-CF33-4E4B-A705-EA489FC2FA33}" srcOrd="1" destOrd="0" presId="urn:microsoft.com/office/officeart/2005/8/layout/vList5"/>
    <dgm:cxn modelId="{38DED003-CAEC-944A-985B-48F94EC000A1}" type="presParOf" srcId="{D06BD3A6-50F4-384C-BCDC-56C471EFC9D9}" destId="{F96B238E-CCC2-6A44-AEE3-6BBE3487A20E}" srcOrd="2" destOrd="0" presId="urn:microsoft.com/office/officeart/2005/8/layout/vList5"/>
    <dgm:cxn modelId="{CE5D9B83-05F5-3747-ABB6-92B5E9310EEB}" type="presParOf" srcId="{F96B238E-CCC2-6A44-AEE3-6BBE3487A20E}" destId="{4A5BC6D4-2DA4-B045-85E7-3C0FF46818E0}" srcOrd="0" destOrd="0" presId="urn:microsoft.com/office/officeart/2005/8/layout/vList5"/>
    <dgm:cxn modelId="{903D9378-4B40-C640-A5EA-66F99038EB00}" type="presParOf" srcId="{F96B238E-CCC2-6A44-AEE3-6BBE3487A20E}" destId="{07E643A6-C070-F94F-829C-7ECA84351D24}" srcOrd="1" destOrd="0" presId="urn:microsoft.com/office/officeart/2005/8/layout/vList5"/>
    <dgm:cxn modelId="{57FEDA8D-1EC1-DE43-8C98-D1E9360B176E}" type="presParOf" srcId="{D06BD3A6-50F4-384C-BCDC-56C471EFC9D9}" destId="{FE608DE7-1838-C649-AA3D-65758DEAA5B1}" srcOrd="3" destOrd="0" presId="urn:microsoft.com/office/officeart/2005/8/layout/vList5"/>
    <dgm:cxn modelId="{C384B62B-F950-1E4C-BD22-B9FC3867DC0B}" type="presParOf" srcId="{D06BD3A6-50F4-384C-BCDC-56C471EFC9D9}" destId="{7506A7B8-1BD6-6741-847D-AE6B82891155}" srcOrd="4" destOrd="0" presId="urn:microsoft.com/office/officeart/2005/8/layout/vList5"/>
    <dgm:cxn modelId="{D436A4C4-96EE-A04F-B9D9-56796D7380DB}" type="presParOf" srcId="{7506A7B8-1BD6-6741-847D-AE6B82891155}" destId="{653519F6-482C-724F-9254-6BBB0C31045F}" srcOrd="0" destOrd="0" presId="urn:microsoft.com/office/officeart/2005/8/layout/vList5"/>
    <dgm:cxn modelId="{C8073C19-7210-314D-8C7D-4C11FEE1A763}" type="presParOf" srcId="{7506A7B8-1BD6-6741-847D-AE6B82891155}" destId="{4DFA3E89-EE5E-414F-8FDC-814FCB37D446}"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D736784-B46C-7E44-8F8A-2163D872AFB2}"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s-ES"/>
        </a:p>
      </dgm:t>
    </dgm:pt>
    <dgm:pt modelId="{355F1A5E-C492-BB40-8645-7160A4247745}">
      <dgm:prSet phldrT="[Texto]"/>
      <dgm:spPr/>
      <dgm:t>
        <a:bodyPr/>
        <a:lstStyle/>
        <a:p>
          <a:r>
            <a:rPr lang="es-ES" dirty="0" smtClean="0"/>
            <a:t>Ingresos</a:t>
          </a:r>
          <a:endParaRPr lang="es-ES" dirty="0"/>
        </a:p>
      </dgm:t>
    </dgm:pt>
    <dgm:pt modelId="{80C72217-0C00-C644-81E6-FA0980B97DC4}" type="parTrans" cxnId="{3678DC7E-D577-3C40-BA56-272BB9B4DA10}">
      <dgm:prSet/>
      <dgm:spPr/>
      <dgm:t>
        <a:bodyPr/>
        <a:lstStyle/>
        <a:p>
          <a:endParaRPr lang="es-ES"/>
        </a:p>
      </dgm:t>
    </dgm:pt>
    <dgm:pt modelId="{EEDC5543-3918-C04A-A6B8-A1520DC93E24}" type="sibTrans" cxnId="{3678DC7E-D577-3C40-BA56-272BB9B4DA10}">
      <dgm:prSet/>
      <dgm:spPr/>
      <dgm:t>
        <a:bodyPr/>
        <a:lstStyle/>
        <a:p>
          <a:endParaRPr lang="es-ES"/>
        </a:p>
      </dgm:t>
    </dgm:pt>
    <dgm:pt modelId="{4C5024A4-2742-E54D-8B7F-FD9FEE3D0A20}">
      <dgm:prSet phldrT="[Texto]"/>
      <dgm:spPr/>
      <dgm:t>
        <a:bodyPr/>
        <a:lstStyle/>
        <a:p>
          <a:r>
            <a:rPr lang="es-ES" dirty="0" smtClean="0"/>
            <a:t>Egresos</a:t>
          </a:r>
          <a:endParaRPr lang="es-ES" dirty="0"/>
        </a:p>
      </dgm:t>
    </dgm:pt>
    <dgm:pt modelId="{1D98E701-6315-1147-BAB0-B75C9D4CBF0A}" type="parTrans" cxnId="{2A30FF2B-B473-624A-A586-A0BD4FAE0519}">
      <dgm:prSet/>
      <dgm:spPr/>
      <dgm:t>
        <a:bodyPr/>
        <a:lstStyle/>
        <a:p>
          <a:endParaRPr lang="es-ES"/>
        </a:p>
      </dgm:t>
    </dgm:pt>
    <dgm:pt modelId="{26CF98A6-D73B-2C47-8F87-53D7BAE35E99}" type="sibTrans" cxnId="{2A30FF2B-B473-624A-A586-A0BD4FAE0519}">
      <dgm:prSet/>
      <dgm:spPr/>
      <dgm:t>
        <a:bodyPr/>
        <a:lstStyle/>
        <a:p>
          <a:endParaRPr lang="es-ES"/>
        </a:p>
      </dgm:t>
    </dgm:pt>
    <dgm:pt modelId="{D9EFC7E9-6F0E-5942-AA2D-74BC745713CE}" type="pres">
      <dgm:prSet presAssocID="{7D736784-B46C-7E44-8F8A-2163D872AFB2}" presName="diagram" presStyleCnt="0">
        <dgm:presLayoutVars>
          <dgm:dir/>
          <dgm:resizeHandles val="exact"/>
        </dgm:presLayoutVars>
      </dgm:prSet>
      <dgm:spPr/>
      <dgm:t>
        <a:bodyPr/>
        <a:lstStyle/>
        <a:p>
          <a:endParaRPr lang="es-ES"/>
        </a:p>
      </dgm:t>
    </dgm:pt>
    <dgm:pt modelId="{DB06D9F6-E7D0-2946-9D9C-6A223BD7E83E}" type="pres">
      <dgm:prSet presAssocID="{355F1A5E-C492-BB40-8645-7160A4247745}" presName="arrow" presStyleLbl="node1" presStyleIdx="0" presStyleCnt="2">
        <dgm:presLayoutVars>
          <dgm:bulletEnabled val="1"/>
        </dgm:presLayoutVars>
      </dgm:prSet>
      <dgm:spPr/>
      <dgm:t>
        <a:bodyPr/>
        <a:lstStyle/>
        <a:p>
          <a:endParaRPr lang="es-ES"/>
        </a:p>
      </dgm:t>
    </dgm:pt>
    <dgm:pt modelId="{34C37350-0441-E34F-A5F3-102B8F01EFB2}" type="pres">
      <dgm:prSet presAssocID="{4C5024A4-2742-E54D-8B7F-FD9FEE3D0A20}" presName="arrow" presStyleLbl="node1" presStyleIdx="1" presStyleCnt="2">
        <dgm:presLayoutVars>
          <dgm:bulletEnabled val="1"/>
        </dgm:presLayoutVars>
      </dgm:prSet>
      <dgm:spPr/>
      <dgm:t>
        <a:bodyPr/>
        <a:lstStyle/>
        <a:p>
          <a:endParaRPr lang="es-ES"/>
        </a:p>
      </dgm:t>
    </dgm:pt>
  </dgm:ptLst>
  <dgm:cxnLst>
    <dgm:cxn modelId="{5048EDAC-40A2-DC4D-AD00-7CA88169ED0A}" type="presOf" srcId="{7D736784-B46C-7E44-8F8A-2163D872AFB2}" destId="{D9EFC7E9-6F0E-5942-AA2D-74BC745713CE}" srcOrd="0" destOrd="0" presId="urn:microsoft.com/office/officeart/2005/8/layout/arrow5"/>
    <dgm:cxn modelId="{3C36D03A-481C-704C-BF5E-4190BDA7D651}" type="presOf" srcId="{4C5024A4-2742-E54D-8B7F-FD9FEE3D0A20}" destId="{34C37350-0441-E34F-A5F3-102B8F01EFB2}" srcOrd="0" destOrd="0" presId="urn:microsoft.com/office/officeart/2005/8/layout/arrow5"/>
    <dgm:cxn modelId="{2A30FF2B-B473-624A-A586-A0BD4FAE0519}" srcId="{7D736784-B46C-7E44-8F8A-2163D872AFB2}" destId="{4C5024A4-2742-E54D-8B7F-FD9FEE3D0A20}" srcOrd="1" destOrd="0" parTransId="{1D98E701-6315-1147-BAB0-B75C9D4CBF0A}" sibTransId="{26CF98A6-D73B-2C47-8F87-53D7BAE35E99}"/>
    <dgm:cxn modelId="{3678DC7E-D577-3C40-BA56-272BB9B4DA10}" srcId="{7D736784-B46C-7E44-8F8A-2163D872AFB2}" destId="{355F1A5E-C492-BB40-8645-7160A4247745}" srcOrd="0" destOrd="0" parTransId="{80C72217-0C00-C644-81E6-FA0980B97DC4}" sibTransId="{EEDC5543-3918-C04A-A6B8-A1520DC93E24}"/>
    <dgm:cxn modelId="{64221212-3EE5-C540-BC31-17740A1DFC10}" type="presOf" srcId="{355F1A5E-C492-BB40-8645-7160A4247745}" destId="{DB06D9F6-E7D0-2946-9D9C-6A223BD7E83E}" srcOrd="0" destOrd="0" presId="urn:microsoft.com/office/officeart/2005/8/layout/arrow5"/>
    <dgm:cxn modelId="{9CF230D0-3F81-664D-9241-65AED2198044}" type="presParOf" srcId="{D9EFC7E9-6F0E-5942-AA2D-74BC745713CE}" destId="{DB06D9F6-E7D0-2946-9D9C-6A223BD7E83E}" srcOrd="0" destOrd="0" presId="urn:microsoft.com/office/officeart/2005/8/layout/arrow5"/>
    <dgm:cxn modelId="{7759B01A-A71C-6F49-8147-545110AD3189}" type="presParOf" srcId="{D9EFC7E9-6F0E-5942-AA2D-74BC745713CE}" destId="{34C37350-0441-E34F-A5F3-102B8F01EFB2}"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D736784-B46C-7E44-8F8A-2163D872AFB2}"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s-ES"/>
        </a:p>
      </dgm:t>
    </dgm:pt>
    <dgm:pt modelId="{355F1A5E-C492-BB40-8645-7160A4247745}">
      <dgm:prSet phldrT="[Texto]"/>
      <dgm:spPr/>
      <dgm:t>
        <a:bodyPr/>
        <a:lstStyle/>
        <a:p>
          <a:r>
            <a:rPr lang="es-ES" dirty="0" smtClean="0"/>
            <a:t>Contabilidad</a:t>
          </a:r>
          <a:endParaRPr lang="es-ES" dirty="0"/>
        </a:p>
      </dgm:t>
    </dgm:pt>
    <dgm:pt modelId="{80C72217-0C00-C644-81E6-FA0980B97DC4}" type="parTrans" cxnId="{3678DC7E-D577-3C40-BA56-272BB9B4DA10}">
      <dgm:prSet/>
      <dgm:spPr/>
      <dgm:t>
        <a:bodyPr/>
        <a:lstStyle/>
        <a:p>
          <a:endParaRPr lang="es-ES"/>
        </a:p>
      </dgm:t>
    </dgm:pt>
    <dgm:pt modelId="{EEDC5543-3918-C04A-A6B8-A1520DC93E24}" type="sibTrans" cxnId="{3678DC7E-D577-3C40-BA56-272BB9B4DA10}">
      <dgm:prSet/>
      <dgm:spPr/>
      <dgm:t>
        <a:bodyPr/>
        <a:lstStyle/>
        <a:p>
          <a:endParaRPr lang="es-ES"/>
        </a:p>
      </dgm:t>
    </dgm:pt>
    <dgm:pt modelId="{4C5024A4-2742-E54D-8B7F-FD9FEE3D0A20}">
      <dgm:prSet phldrT="[Texto]"/>
      <dgm:spPr/>
      <dgm:t>
        <a:bodyPr/>
        <a:lstStyle/>
        <a:p>
          <a:r>
            <a:rPr lang="es-ES" dirty="0" smtClean="0"/>
            <a:t>Bancos</a:t>
          </a:r>
          <a:endParaRPr lang="es-ES" dirty="0"/>
        </a:p>
      </dgm:t>
    </dgm:pt>
    <dgm:pt modelId="{1D98E701-6315-1147-BAB0-B75C9D4CBF0A}" type="parTrans" cxnId="{2A30FF2B-B473-624A-A586-A0BD4FAE0519}">
      <dgm:prSet/>
      <dgm:spPr/>
      <dgm:t>
        <a:bodyPr/>
        <a:lstStyle/>
        <a:p>
          <a:endParaRPr lang="es-ES"/>
        </a:p>
      </dgm:t>
    </dgm:pt>
    <dgm:pt modelId="{26CF98A6-D73B-2C47-8F87-53D7BAE35E99}" type="sibTrans" cxnId="{2A30FF2B-B473-624A-A586-A0BD4FAE0519}">
      <dgm:prSet/>
      <dgm:spPr/>
      <dgm:t>
        <a:bodyPr/>
        <a:lstStyle/>
        <a:p>
          <a:endParaRPr lang="es-ES"/>
        </a:p>
      </dgm:t>
    </dgm:pt>
    <dgm:pt modelId="{D9EFC7E9-6F0E-5942-AA2D-74BC745713CE}" type="pres">
      <dgm:prSet presAssocID="{7D736784-B46C-7E44-8F8A-2163D872AFB2}" presName="diagram" presStyleCnt="0">
        <dgm:presLayoutVars>
          <dgm:dir/>
          <dgm:resizeHandles val="exact"/>
        </dgm:presLayoutVars>
      </dgm:prSet>
      <dgm:spPr/>
      <dgm:t>
        <a:bodyPr/>
        <a:lstStyle/>
        <a:p>
          <a:endParaRPr lang="es-ES"/>
        </a:p>
      </dgm:t>
    </dgm:pt>
    <dgm:pt modelId="{DB06D9F6-E7D0-2946-9D9C-6A223BD7E83E}" type="pres">
      <dgm:prSet presAssocID="{355F1A5E-C492-BB40-8645-7160A4247745}" presName="arrow" presStyleLbl="node1" presStyleIdx="0" presStyleCnt="2">
        <dgm:presLayoutVars>
          <dgm:bulletEnabled val="1"/>
        </dgm:presLayoutVars>
      </dgm:prSet>
      <dgm:spPr/>
      <dgm:t>
        <a:bodyPr/>
        <a:lstStyle/>
        <a:p>
          <a:endParaRPr lang="es-ES"/>
        </a:p>
      </dgm:t>
    </dgm:pt>
    <dgm:pt modelId="{34C37350-0441-E34F-A5F3-102B8F01EFB2}" type="pres">
      <dgm:prSet presAssocID="{4C5024A4-2742-E54D-8B7F-FD9FEE3D0A20}" presName="arrow" presStyleLbl="node1" presStyleIdx="1" presStyleCnt="2">
        <dgm:presLayoutVars>
          <dgm:bulletEnabled val="1"/>
        </dgm:presLayoutVars>
      </dgm:prSet>
      <dgm:spPr/>
      <dgm:t>
        <a:bodyPr/>
        <a:lstStyle/>
        <a:p>
          <a:endParaRPr lang="es-ES"/>
        </a:p>
      </dgm:t>
    </dgm:pt>
  </dgm:ptLst>
  <dgm:cxnLst>
    <dgm:cxn modelId="{177D3777-2448-7649-88A4-FB4B7976C283}" type="presOf" srcId="{355F1A5E-C492-BB40-8645-7160A4247745}" destId="{DB06D9F6-E7D0-2946-9D9C-6A223BD7E83E}" srcOrd="0" destOrd="0" presId="urn:microsoft.com/office/officeart/2005/8/layout/arrow5"/>
    <dgm:cxn modelId="{E0E20AE1-CC8A-C34F-84EE-A500F49C4018}" type="presOf" srcId="{4C5024A4-2742-E54D-8B7F-FD9FEE3D0A20}" destId="{34C37350-0441-E34F-A5F3-102B8F01EFB2}" srcOrd="0" destOrd="0" presId="urn:microsoft.com/office/officeart/2005/8/layout/arrow5"/>
    <dgm:cxn modelId="{2A30FF2B-B473-624A-A586-A0BD4FAE0519}" srcId="{7D736784-B46C-7E44-8F8A-2163D872AFB2}" destId="{4C5024A4-2742-E54D-8B7F-FD9FEE3D0A20}" srcOrd="1" destOrd="0" parTransId="{1D98E701-6315-1147-BAB0-B75C9D4CBF0A}" sibTransId="{26CF98A6-D73B-2C47-8F87-53D7BAE35E99}"/>
    <dgm:cxn modelId="{ACC9BB36-9B10-F44A-91F6-55598CF3553F}" type="presOf" srcId="{7D736784-B46C-7E44-8F8A-2163D872AFB2}" destId="{D9EFC7E9-6F0E-5942-AA2D-74BC745713CE}" srcOrd="0" destOrd="0" presId="urn:microsoft.com/office/officeart/2005/8/layout/arrow5"/>
    <dgm:cxn modelId="{3678DC7E-D577-3C40-BA56-272BB9B4DA10}" srcId="{7D736784-B46C-7E44-8F8A-2163D872AFB2}" destId="{355F1A5E-C492-BB40-8645-7160A4247745}" srcOrd="0" destOrd="0" parTransId="{80C72217-0C00-C644-81E6-FA0980B97DC4}" sibTransId="{EEDC5543-3918-C04A-A6B8-A1520DC93E24}"/>
    <dgm:cxn modelId="{F07C009D-5411-6F43-92E0-DDBEF8BE368C}" type="presParOf" srcId="{D9EFC7E9-6F0E-5942-AA2D-74BC745713CE}" destId="{DB06D9F6-E7D0-2946-9D9C-6A223BD7E83E}" srcOrd="0" destOrd="0" presId="urn:microsoft.com/office/officeart/2005/8/layout/arrow5"/>
    <dgm:cxn modelId="{EB3EBD28-78EE-4D46-B75B-1BA24CB13218}" type="presParOf" srcId="{D9EFC7E9-6F0E-5942-AA2D-74BC745713CE}" destId="{34C37350-0441-E34F-A5F3-102B8F01EFB2}" srcOrd="1" destOrd="0" presId="urn:microsoft.com/office/officeart/2005/8/layout/arrow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D736784-B46C-7E44-8F8A-2163D872AFB2}"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s-ES"/>
        </a:p>
      </dgm:t>
    </dgm:pt>
    <dgm:pt modelId="{355F1A5E-C492-BB40-8645-7160A4247745}">
      <dgm:prSet phldrT="[Texto]"/>
      <dgm:spPr/>
      <dgm:t>
        <a:bodyPr/>
        <a:lstStyle/>
        <a:p>
          <a:r>
            <a:rPr lang="es-ES" dirty="0" smtClean="0"/>
            <a:t>Declaraciones</a:t>
          </a:r>
          <a:endParaRPr lang="es-ES" dirty="0"/>
        </a:p>
      </dgm:t>
    </dgm:pt>
    <dgm:pt modelId="{80C72217-0C00-C644-81E6-FA0980B97DC4}" type="parTrans" cxnId="{3678DC7E-D577-3C40-BA56-272BB9B4DA10}">
      <dgm:prSet/>
      <dgm:spPr/>
      <dgm:t>
        <a:bodyPr/>
        <a:lstStyle/>
        <a:p>
          <a:endParaRPr lang="es-ES"/>
        </a:p>
      </dgm:t>
    </dgm:pt>
    <dgm:pt modelId="{EEDC5543-3918-C04A-A6B8-A1520DC93E24}" type="sibTrans" cxnId="{3678DC7E-D577-3C40-BA56-272BB9B4DA10}">
      <dgm:prSet/>
      <dgm:spPr/>
      <dgm:t>
        <a:bodyPr/>
        <a:lstStyle/>
        <a:p>
          <a:endParaRPr lang="es-ES"/>
        </a:p>
      </dgm:t>
    </dgm:pt>
    <dgm:pt modelId="{4C5024A4-2742-E54D-8B7F-FD9FEE3D0A20}">
      <dgm:prSet phldrT="[Texto]"/>
      <dgm:spPr/>
      <dgm:t>
        <a:bodyPr/>
        <a:lstStyle/>
        <a:p>
          <a:r>
            <a:rPr lang="es-ES" dirty="0" smtClean="0"/>
            <a:t>Papeles de trabajo</a:t>
          </a:r>
          <a:endParaRPr lang="es-ES" dirty="0"/>
        </a:p>
      </dgm:t>
    </dgm:pt>
    <dgm:pt modelId="{1D98E701-6315-1147-BAB0-B75C9D4CBF0A}" type="parTrans" cxnId="{2A30FF2B-B473-624A-A586-A0BD4FAE0519}">
      <dgm:prSet/>
      <dgm:spPr/>
      <dgm:t>
        <a:bodyPr/>
        <a:lstStyle/>
        <a:p>
          <a:endParaRPr lang="es-ES"/>
        </a:p>
      </dgm:t>
    </dgm:pt>
    <dgm:pt modelId="{26CF98A6-D73B-2C47-8F87-53D7BAE35E99}" type="sibTrans" cxnId="{2A30FF2B-B473-624A-A586-A0BD4FAE0519}">
      <dgm:prSet/>
      <dgm:spPr/>
      <dgm:t>
        <a:bodyPr/>
        <a:lstStyle/>
        <a:p>
          <a:endParaRPr lang="es-ES"/>
        </a:p>
      </dgm:t>
    </dgm:pt>
    <dgm:pt modelId="{D9EFC7E9-6F0E-5942-AA2D-74BC745713CE}" type="pres">
      <dgm:prSet presAssocID="{7D736784-B46C-7E44-8F8A-2163D872AFB2}" presName="diagram" presStyleCnt="0">
        <dgm:presLayoutVars>
          <dgm:dir/>
          <dgm:resizeHandles val="exact"/>
        </dgm:presLayoutVars>
      </dgm:prSet>
      <dgm:spPr/>
      <dgm:t>
        <a:bodyPr/>
        <a:lstStyle/>
        <a:p>
          <a:endParaRPr lang="es-ES"/>
        </a:p>
      </dgm:t>
    </dgm:pt>
    <dgm:pt modelId="{DB06D9F6-E7D0-2946-9D9C-6A223BD7E83E}" type="pres">
      <dgm:prSet presAssocID="{355F1A5E-C492-BB40-8645-7160A4247745}" presName="arrow" presStyleLbl="node1" presStyleIdx="0" presStyleCnt="2">
        <dgm:presLayoutVars>
          <dgm:bulletEnabled val="1"/>
        </dgm:presLayoutVars>
      </dgm:prSet>
      <dgm:spPr/>
      <dgm:t>
        <a:bodyPr/>
        <a:lstStyle/>
        <a:p>
          <a:endParaRPr lang="es-ES"/>
        </a:p>
      </dgm:t>
    </dgm:pt>
    <dgm:pt modelId="{34C37350-0441-E34F-A5F3-102B8F01EFB2}" type="pres">
      <dgm:prSet presAssocID="{4C5024A4-2742-E54D-8B7F-FD9FEE3D0A20}" presName="arrow" presStyleLbl="node1" presStyleIdx="1" presStyleCnt="2">
        <dgm:presLayoutVars>
          <dgm:bulletEnabled val="1"/>
        </dgm:presLayoutVars>
      </dgm:prSet>
      <dgm:spPr/>
      <dgm:t>
        <a:bodyPr/>
        <a:lstStyle/>
        <a:p>
          <a:endParaRPr lang="es-ES"/>
        </a:p>
      </dgm:t>
    </dgm:pt>
  </dgm:ptLst>
  <dgm:cxnLst>
    <dgm:cxn modelId="{1C08A757-639A-5445-A785-883B6B757FEE}" type="presOf" srcId="{4C5024A4-2742-E54D-8B7F-FD9FEE3D0A20}" destId="{34C37350-0441-E34F-A5F3-102B8F01EFB2}" srcOrd="0" destOrd="0" presId="urn:microsoft.com/office/officeart/2005/8/layout/arrow5"/>
    <dgm:cxn modelId="{A9219BB6-C503-CA49-8D9C-56DE114E02B4}" type="presOf" srcId="{7D736784-B46C-7E44-8F8A-2163D872AFB2}" destId="{D9EFC7E9-6F0E-5942-AA2D-74BC745713CE}" srcOrd="0" destOrd="0" presId="urn:microsoft.com/office/officeart/2005/8/layout/arrow5"/>
    <dgm:cxn modelId="{2A30FF2B-B473-624A-A586-A0BD4FAE0519}" srcId="{7D736784-B46C-7E44-8F8A-2163D872AFB2}" destId="{4C5024A4-2742-E54D-8B7F-FD9FEE3D0A20}" srcOrd="1" destOrd="0" parTransId="{1D98E701-6315-1147-BAB0-B75C9D4CBF0A}" sibTransId="{26CF98A6-D73B-2C47-8F87-53D7BAE35E99}"/>
    <dgm:cxn modelId="{551A5BB6-0253-1349-A344-365474A67679}" type="presOf" srcId="{355F1A5E-C492-BB40-8645-7160A4247745}" destId="{DB06D9F6-E7D0-2946-9D9C-6A223BD7E83E}" srcOrd="0" destOrd="0" presId="urn:microsoft.com/office/officeart/2005/8/layout/arrow5"/>
    <dgm:cxn modelId="{3678DC7E-D577-3C40-BA56-272BB9B4DA10}" srcId="{7D736784-B46C-7E44-8F8A-2163D872AFB2}" destId="{355F1A5E-C492-BB40-8645-7160A4247745}" srcOrd="0" destOrd="0" parTransId="{80C72217-0C00-C644-81E6-FA0980B97DC4}" sibTransId="{EEDC5543-3918-C04A-A6B8-A1520DC93E24}"/>
    <dgm:cxn modelId="{579B2033-93DE-C844-8A9A-AE26F46D13BF}" type="presParOf" srcId="{D9EFC7E9-6F0E-5942-AA2D-74BC745713CE}" destId="{DB06D9F6-E7D0-2946-9D9C-6A223BD7E83E}" srcOrd="0" destOrd="0" presId="urn:microsoft.com/office/officeart/2005/8/layout/arrow5"/>
    <dgm:cxn modelId="{0A47AB1C-AA52-0C47-BB6B-F527EDB17B5C}" type="presParOf" srcId="{D9EFC7E9-6F0E-5942-AA2D-74BC745713CE}" destId="{34C37350-0441-E34F-A5F3-102B8F01EFB2}" srcOrd="1" destOrd="0" presId="urn:microsoft.com/office/officeart/2005/8/layout/arrow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3ECDA7-0248-1C45-B4A5-4A9B14EA7A5C}"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s-ES"/>
        </a:p>
      </dgm:t>
    </dgm:pt>
    <dgm:pt modelId="{6AA1F908-C226-EB4C-BC23-7F1807E46ED7}">
      <dgm:prSet phldrT="[Texto]" custT="1"/>
      <dgm:spPr/>
      <dgm:t>
        <a:bodyPr/>
        <a:lstStyle/>
        <a:p>
          <a:r>
            <a:rPr lang="es-ES" sz="1100" dirty="0" smtClean="0">
              <a:solidFill>
                <a:schemeClr val="tx1"/>
              </a:solidFill>
            </a:rPr>
            <a:t>CPEUM</a:t>
          </a:r>
          <a:endParaRPr lang="es-ES" sz="1100" dirty="0">
            <a:solidFill>
              <a:schemeClr val="tx1"/>
            </a:solidFill>
          </a:endParaRPr>
        </a:p>
      </dgm:t>
    </dgm:pt>
    <dgm:pt modelId="{879A77D6-0E76-C749-99BE-08E3A3C0C7DA}" type="parTrans" cxnId="{AB6F1793-E868-5F4D-9461-CFC5A4A27C4A}">
      <dgm:prSet/>
      <dgm:spPr/>
      <dgm:t>
        <a:bodyPr/>
        <a:lstStyle/>
        <a:p>
          <a:endParaRPr lang="es-ES"/>
        </a:p>
      </dgm:t>
    </dgm:pt>
    <dgm:pt modelId="{D1BDD584-4B28-AE4F-B2A6-4C945A157ED9}" type="sibTrans" cxnId="{AB6F1793-E868-5F4D-9461-CFC5A4A27C4A}">
      <dgm:prSet/>
      <dgm:spPr/>
      <dgm:t>
        <a:bodyPr/>
        <a:lstStyle/>
        <a:p>
          <a:endParaRPr lang="es-ES"/>
        </a:p>
      </dgm:t>
    </dgm:pt>
    <dgm:pt modelId="{2446001B-2FA7-2F43-8A6A-BF97847F2C39}">
      <dgm:prSet phldrT="[Texto]" custT="1"/>
      <dgm:spPr/>
      <dgm:t>
        <a:bodyPr/>
        <a:lstStyle/>
        <a:p>
          <a:r>
            <a:rPr lang="es-ES" sz="1100" dirty="0" smtClean="0">
              <a:solidFill>
                <a:schemeClr val="tx1"/>
              </a:solidFill>
            </a:rPr>
            <a:t>Tratados internacionales</a:t>
          </a:r>
          <a:endParaRPr lang="es-ES" sz="1100" dirty="0">
            <a:solidFill>
              <a:schemeClr val="tx1"/>
            </a:solidFill>
          </a:endParaRPr>
        </a:p>
      </dgm:t>
    </dgm:pt>
    <dgm:pt modelId="{478FD0E1-3D68-9542-A734-D6436834EECC}" type="parTrans" cxnId="{4933EDC4-13C3-BE4C-905F-8482A7F00B33}">
      <dgm:prSet/>
      <dgm:spPr/>
      <dgm:t>
        <a:bodyPr/>
        <a:lstStyle/>
        <a:p>
          <a:endParaRPr lang="es-ES"/>
        </a:p>
      </dgm:t>
    </dgm:pt>
    <dgm:pt modelId="{AD027DB1-B175-B144-AC2E-502BA54E43B5}" type="sibTrans" cxnId="{4933EDC4-13C3-BE4C-905F-8482A7F00B33}">
      <dgm:prSet/>
      <dgm:spPr/>
      <dgm:t>
        <a:bodyPr/>
        <a:lstStyle/>
        <a:p>
          <a:endParaRPr lang="es-ES"/>
        </a:p>
      </dgm:t>
    </dgm:pt>
    <dgm:pt modelId="{B8D67983-C0C5-C14F-B7C2-15A51E20CF43}">
      <dgm:prSet phldrT="[Texto]"/>
      <dgm:spPr/>
      <dgm:t>
        <a:bodyPr/>
        <a:lstStyle/>
        <a:p>
          <a:r>
            <a:rPr lang="es-ES" dirty="0" smtClean="0"/>
            <a:t>Legislativo</a:t>
          </a:r>
          <a:endParaRPr lang="es-ES" dirty="0"/>
        </a:p>
      </dgm:t>
    </dgm:pt>
    <dgm:pt modelId="{4FAB7505-F360-F645-9AC9-E0D8816EEB92}" type="parTrans" cxnId="{155F323C-4CCB-CF45-83FA-5135AB0AA9A2}">
      <dgm:prSet/>
      <dgm:spPr/>
      <dgm:t>
        <a:bodyPr/>
        <a:lstStyle/>
        <a:p>
          <a:endParaRPr lang="es-ES"/>
        </a:p>
      </dgm:t>
    </dgm:pt>
    <dgm:pt modelId="{06CD54F7-0E3F-BC43-9CE1-C822A9DFC8CE}" type="sibTrans" cxnId="{155F323C-4CCB-CF45-83FA-5135AB0AA9A2}">
      <dgm:prSet/>
      <dgm:spPr/>
      <dgm:t>
        <a:bodyPr/>
        <a:lstStyle/>
        <a:p>
          <a:endParaRPr lang="es-ES"/>
        </a:p>
      </dgm:t>
    </dgm:pt>
    <dgm:pt modelId="{F008FBBB-A396-3C43-B098-06D2619F9941}">
      <dgm:prSet phldrT="[Texto]"/>
      <dgm:spPr/>
      <dgm:t>
        <a:bodyPr/>
        <a:lstStyle/>
        <a:p>
          <a:r>
            <a:rPr lang="es-ES" dirty="0" smtClean="0"/>
            <a:t>Legislativo y ejecutivo</a:t>
          </a:r>
          <a:endParaRPr lang="es-ES" dirty="0"/>
        </a:p>
      </dgm:t>
    </dgm:pt>
    <dgm:pt modelId="{2111E4AF-93C1-C94E-88B7-058474B68271}" type="parTrans" cxnId="{2BA8C157-2DD2-1543-9FBC-DE07D44E01F2}">
      <dgm:prSet/>
      <dgm:spPr/>
      <dgm:t>
        <a:bodyPr/>
        <a:lstStyle/>
        <a:p>
          <a:endParaRPr lang="es-ES"/>
        </a:p>
      </dgm:t>
    </dgm:pt>
    <dgm:pt modelId="{C44DA522-6530-EC42-B08A-2CBD9E316863}" type="sibTrans" cxnId="{2BA8C157-2DD2-1543-9FBC-DE07D44E01F2}">
      <dgm:prSet/>
      <dgm:spPr/>
      <dgm:t>
        <a:bodyPr/>
        <a:lstStyle/>
        <a:p>
          <a:endParaRPr lang="es-ES"/>
        </a:p>
      </dgm:t>
    </dgm:pt>
    <dgm:pt modelId="{58D36CD6-2521-004C-B577-2580AB521010}">
      <dgm:prSet phldrT="[Texto]"/>
      <dgm:spPr/>
      <dgm:t>
        <a:bodyPr/>
        <a:lstStyle/>
        <a:p>
          <a:r>
            <a:rPr lang="es-ES" dirty="0" smtClean="0"/>
            <a:t>Legislativo</a:t>
          </a:r>
          <a:endParaRPr lang="es-ES" dirty="0"/>
        </a:p>
      </dgm:t>
    </dgm:pt>
    <dgm:pt modelId="{81FEDE3C-E27B-AE46-A3A1-66CC82FE16DB}" type="parTrans" cxnId="{8FE70364-9CFA-AE48-B7FC-1B04A0298786}">
      <dgm:prSet/>
      <dgm:spPr/>
      <dgm:t>
        <a:bodyPr/>
        <a:lstStyle/>
        <a:p>
          <a:endParaRPr lang="es-ES"/>
        </a:p>
      </dgm:t>
    </dgm:pt>
    <dgm:pt modelId="{0D53C78C-F28B-7E44-AD5F-2E81B5233149}" type="sibTrans" cxnId="{8FE70364-9CFA-AE48-B7FC-1B04A0298786}">
      <dgm:prSet/>
      <dgm:spPr/>
      <dgm:t>
        <a:bodyPr/>
        <a:lstStyle/>
        <a:p>
          <a:endParaRPr lang="es-ES"/>
        </a:p>
      </dgm:t>
    </dgm:pt>
    <dgm:pt modelId="{1CBB9C50-EF88-774F-A1C8-9D57A60B195E}">
      <dgm:prSet phldrT="[Texto]" custT="1"/>
      <dgm:spPr/>
      <dgm:t>
        <a:bodyPr/>
        <a:lstStyle/>
        <a:p>
          <a:r>
            <a:rPr lang="es-ES" sz="1100" dirty="0" smtClean="0">
              <a:solidFill>
                <a:schemeClr val="tx1"/>
              </a:solidFill>
            </a:rPr>
            <a:t>Leyes federales</a:t>
          </a:r>
          <a:endParaRPr lang="es-ES" sz="1100" dirty="0">
            <a:solidFill>
              <a:schemeClr val="tx1"/>
            </a:solidFill>
          </a:endParaRPr>
        </a:p>
      </dgm:t>
    </dgm:pt>
    <dgm:pt modelId="{89789EA2-1637-4749-AF92-BF57C9BB3E3E}" type="parTrans" cxnId="{4F643581-832C-B24E-ABB5-44700419FE02}">
      <dgm:prSet/>
      <dgm:spPr/>
      <dgm:t>
        <a:bodyPr/>
        <a:lstStyle/>
        <a:p>
          <a:endParaRPr lang="es-ES"/>
        </a:p>
      </dgm:t>
    </dgm:pt>
    <dgm:pt modelId="{F9C4E347-AC1C-5940-B7D1-17E2C0DBC150}" type="sibTrans" cxnId="{4F643581-832C-B24E-ABB5-44700419FE02}">
      <dgm:prSet/>
      <dgm:spPr/>
      <dgm:t>
        <a:bodyPr/>
        <a:lstStyle/>
        <a:p>
          <a:endParaRPr lang="es-ES"/>
        </a:p>
      </dgm:t>
    </dgm:pt>
    <dgm:pt modelId="{A64D382B-620F-6643-B5CF-6B5EAF1C1187}">
      <dgm:prSet phldrT="[Texto]" custT="1"/>
      <dgm:spPr/>
      <dgm:t>
        <a:bodyPr/>
        <a:lstStyle/>
        <a:p>
          <a:r>
            <a:rPr lang="es-ES" sz="1100" dirty="0" smtClean="0">
              <a:solidFill>
                <a:schemeClr val="tx1"/>
              </a:solidFill>
            </a:rPr>
            <a:t>Decreto-Ley: suspensión de garantías (CPEUM, 73)</a:t>
          </a:r>
          <a:endParaRPr lang="es-ES" sz="1100" dirty="0">
            <a:solidFill>
              <a:schemeClr val="tx1"/>
            </a:solidFill>
          </a:endParaRPr>
        </a:p>
      </dgm:t>
    </dgm:pt>
    <dgm:pt modelId="{BB2C7966-A852-7347-BAA4-D142718B9360}" type="parTrans" cxnId="{B2D80B9F-459F-ED43-BB84-6B9A1F41CACC}">
      <dgm:prSet/>
      <dgm:spPr/>
      <dgm:t>
        <a:bodyPr/>
        <a:lstStyle/>
        <a:p>
          <a:endParaRPr lang="es-ES"/>
        </a:p>
      </dgm:t>
    </dgm:pt>
    <dgm:pt modelId="{565E79B9-46B5-7641-8A89-5A1F59FC268A}" type="sibTrans" cxnId="{B2D80B9F-459F-ED43-BB84-6B9A1F41CACC}">
      <dgm:prSet/>
      <dgm:spPr/>
      <dgm:t>
        <a:bodyPr/>
        <a:lstStyle/>
        <a:p>
          <a:endParaRPr lang="es-ES"/>
        </a:p>
      </dgm:t>
    </dgm:pt>
    <dgm:pt modelId="{8631CE73-18EF-A94E-B825-7E2135673236}">
      <dgm:prSet phldrT="[Texto]" custT="1"/>
      <dgm:spPr/>
      <dgm:t>
        <a:bodyPr/>
        <a:lstStyle/>
        <a:p>
          <a:r>
            <a:rPr lang="es-ES" sz="1050" dirty="0" smtClean="0">
              <a:solidFill>
                <a:schemeClr val="tx1"/>
              </a:solidFill>
            </a:rPr>
            <a:t>Decreto-Delegado: Facilidades tributarias (CPEUM, 131)</a:t>
          </a:r>
          <a:endParaRPr lang="es-ES" sz="1050" dirty="0">
            <a:solidFill>
              <a:schemeClr val="tx1"/>
            </a:solidFill>
          </a:endParaRPr>
        </a:p>
      </dgm:t>
    </dgm:pt>
    <dgm:pt modelId="{9C1E37C3-13F1-DD42-B593-9FE4C082EC80}" type="parTrans" cxnId="{3F0699A6-E7C9-0E4D-BAFA-9B669C09EC1D}">
      <dgm:prSet/>
      <dgm:spPr/>
      <dgm:t>
        <a:bodyPr/>
        <a:lstStyle/>
        <a:p>
          <a:endParaRPr lang="es-ES"/>
        </a:p>
      </dgm:t>
    </dgm:pt>
    <dgm:pt modelId="{BABCA62F-4CC2-D148-B015-AFB5D6EA148B}" type="sibTrans" cxnId="{3F0699A6-E7C9-0E4D-BAFA-9B669C09EC1D}">
      <dgm:prSet/>
      <dgm:spPr/>
      <dgm:t>
        <a:bodyPr/>
        <a:lstStyle/>
        <a:p>
          <a:endParaRPr lang="es-ES"/>
        </a:p>
      </dgm:t>
    </dgm:pt>
    <dgm:pt modelId="{B8982334-A884-A247-B89D-D8BCE7B22D36}">
      <dgm:prSet phldrT="[Texto]"/>
      <dgm:spPr/>
      <dgm:t>
        <a:bodyPr/>
        <a:lstStyle/>
        <a:p>
          <a:r>
            <a:rPr lang="es-ES" dirty="0" smtClean="0"/>
            <a:t>Ejecutivo y dependencias</a:t>
          </a:r>
          <a:endParaRPr lang="es-ES" dirty="0"/>
        </a:p>
      </dgm:t>
    </dgm:pt>
    <dgm:pt modelId="{B79AC613-6836-1140-9373-0D1893BAF641}" type="parTrans" cxnId="{1950CB85-CD7B-6347-A500-FA20A12E8F76}">
      <dgm:prSet/>
      <dgm:spPr/>
      <dgm:t>
        <a:bodyPr/>
        <a:lstStyle/>
        <a:p>
          <a:endParaRPr lang="es-ES"/>
        </a:p>
      </dgm:t>
    </dgm:pt>
    <dgm:pt modelId="{81CFDBE6-68B5-BE47-855C-492D3DD6877F}" type="sibTrans" cxnId="{1950CB85-CD7B-6347-A500-FA20A12E8F76}">
      <dgm:prSet/>
      <dgm:spPr/>
      <dgm:t>
        <a:bodyPr/>
        <a:lstStyle/>
        <a:p>
          <a:endParaRPr lang="es-ES"/>
        </a:p>
      </dgm:t>
    </dgm:pt>
    <dgm:pt modelId="{FF7A4560-4385-334F-BFB0-F79DAEBE7CED}">
      <dgm:prSet phldrT="[Texto]"/>
      <dgm:spPr/>
      <dgm:t>
        <a:bodyPr/>
        <a:lstStyle/>
        <a:p>
          <a:r>
            <a:rPr lang="es-ES" dirty="0" smtClean="0"/>
            <a:t>Judicial</a:t>
          </a:r>
          <a:endParaRPr lang="es-ES" dirty="0"/>
        </a:p>
      </dgm:t>
    </dgm:pt>
    <dgm:pt modelId="{EDC8E35D-3D4D-BC43-8126-1A8BAEE24870}" type="parTrans" cxnId="{093A13E2-21FE-B247-BDD7-42DBA1847ADC}">
      <dgm:prSet/>
      <dgm:spPr/>
      <dgm:t>
        <a:bodyPr/>
        <a:lstStyle/>
        <a:p>
          <a:endParaRPr lang="es-ES"/>
        </a:p>
      </dgm:t>
    </dgm:pt>
    <dgm:pt modelId="{6A9B45D7-D8A7-CC48-B40A-ADA0882E9BF0}" type="sibTrans" cxnId="{093A13E2-21FE-B247-BDD7-42DBA1847ADC}">
      <dgm:prSet/>
      <dgm:spPr/>
      <dgm:t>
        <a:bodyPr/>
        <a:lstStyle/>
        <a:p>
          <a:endParaRPr lang="es-ES"/>
        </a:p>
      </dgm:t>
    </dgm:pt>
    <dgm:pt modelId="{A137F867-9FB7-A846-8C79-3A09FC2F93E4}">
      <dgm:prSet phldrT="[Texto]"/>
      <dgm:spPr/>
      <dgm:t>
        <a:bodyPr/>
        <a:lstStyle/>
        <a:p>
          <a:r>
            <a:rPr lang="es-ES" dirty="0" smtClean="0"/>
            <a:t>Dependencias</a:t>
          </a:r>
          <a:endParaRPr lang="es-ES" dirty="0"/>
        </a:p>
      </dgm:t>
    </dgm:pt>
    <dgm:pt modelId="{F81C102C-81C0-9B40-BC42-D75C5EAE1FF2}" type="parTrans" cxnId="{88FB25CE-8E24-3B4A-97B1-FDCA39A8085A}">
      <dgm:prSet/>
      <dgm:spPr/>
      <dgm:t>
        <a:bodyPr/>
        <a:lstStyle/>
        <a:p>
          <a:endParaRPr lang="es-ES"/>
        </a:p>
      </dgm:t>
    </dgm:pt>
    <dgm:pt modelId="{E6C70E69-363D-A24B-B73A-C1D371AEB1CD}" type="sibTrans" cxnId="{88FB25CE-8E24-3B4A-97B1-FDCA39A8085A}">
      <dgm:prSet/>
      <dgm:spPr/>
      <dgm:t>
        <a:bodyPr/>
        <a:lstStyle/>
        <a:p>
          <a:endParaRPr lang="es-ES"/>
        </a:p>
      </dgm:t>
    </dgm:pt>
    <dgm:pt modelId="{992066E4-405F-C944-BA3C-0FE29D5D977F}" type="pres">
      <dgm:prSet presAssocID="{153ECDA7-0248-1C45-B4A5-4A9B14EA7A5C}" presName="mainComposite" presStyleCnt="0">
        <dgm:presLayoutVars>
          <dgm:chPref val="1"/>
          <dgm:dir/>
          <dgm:animOne val="branch"/>
          <dgm:animLvl val="lvl"/>
          <dgm:resizeHandles val="exact"/>
        </dgm:presLayoutVars>
      </dgm:prSet>
      <dgm:spPr/>
      <dgm:t>
        <a:bodyPr/>
        <a:lstStyle/>
        <a:p>
          <a:endParaRPr lang="es-ES"/>
        </a:p>
      </dgm:t>
    </dgm:pt>
    <dgm:pt modelId="{788783D0-EC1E-4B48-BB46-123BBC0AB5E7}" type="pres">
      <dgm:prSet presAssocID="{153ECDA7-0248-1C45-B4A5-4A9B14EA7A5C}" presName="hierFlow" presStyleCnt="0"/>
      <dgm:spPr/>
    </dgm:pt>
    <dgm:pt modelId="{9245D494-62A9-5F4D-95A7-B60238C8CC23}" type="pres">
      <dgm:prSet presAssocID="{153ECDA7-0248-1C45-B4A5-4A9B14EA7A5C}" presName="firstBuf" presStyleCnt="0"/>
      <dgm:spPr/>
    </dgm:pt>
    <dgm:pt modelId="{41851DB1-95A8-AC42-918C-10A7B34EFB2D}" type="pres">
      <dgm:prSet presAssocID="{153ECDA7-0248-1C45-B4A5-4A9B14EA7A5C}" presName="hierChild1" presStyleCnt="0">
        <dgm:presLayoutVars>
          <dgm:chPref val="1"/>
          <dgm:animOne val="branch"/>
          <dgm:animLvl val="lvl"/>
        </dgm:presLayoutVars>
      </dgm:prSet>
      <dgm:spPr/>
    </dgm:pt>
    <dgm:pt modelId="{9D711965-B733-7D4F-954F-D371267CC8BD}" type="pres">
      <dgm:prSet presAssocID="{6AA1F908-C226-EB4C-BC23-7F1807E46ED7}" presName="Name14" presStyleCnt="0"/>
      <dgm:spPr/>
    </dgm:pt>
    <dgm:pt modelId="{2E0B1B39-C4E4-3148-8D80-E29032CFC899}" type="pres">
      <dgm:prSet presAssocID="{6AA1F908-C226-EB4C-BC23-7F1807E46ED7}" presName="level1Shape" presStyleLbl="node0" presStyleIdx="0" presStyleCnt="1" custScaleY="74028">
        <dgm:presLayoutVars>
          <dgm:chPref val="3"/>
        </dgm:presLayoutVars>
      </dgm:prSet>
      <dgm:spPr/>
      <dgm:t>
        <a:bodyPr/>
        <a:lstStyle/>
        <a:p>
          <a:endParaRPr lang="es-ES"/>
        </a:p>
      </dgm:t>
    </dgm:pt>
    <dgm:pt modelId="{E50E2315-BD28-464B-AE06-CFFC0C87D421}" type="pres">
      <dgm:prSet presAssocID="{6AA1F908-C226-EB4C-BC23-7F1807E46ED7}" presName="hierChild2" presStyleCnt="0"/>
      <dgm:spPr/>
    </dgm:pt>
    <dgm:pt modelId="{11D0E41A-0FF7-9B45-9AFD-FF04FAD7F85F}" type="pres">
      <dgm:prSet presAssocID="{478FD0E1-3D68-9542-A734-D6436834EECC}" presName="Name19" presStyleLbl="parChTrans1D2" presStyleIdx="0" presStyleCnt="1"/>
      <dgm:spPr/>
      <dgm:t>
        <a:bodyPr/>
        <a:lstStyle/>
        <a:p>
          <a:endParaRPr lang="es-ES"/>
        </a:p>
      </dgm:t>
    </dgm:pt>
    <dgm:pt modelId="{B2B79E21-F7D0-3747-A82F-92D86C5131C2}" type="pres">
      <dgm:prSet presAssocID="{2446001B-2FA7-2F43-8A6A-BF97847F2C39}" presName="Name21" presStyleCnt="0"/>
      <dgm:spPr/>
    </dgm:pt>
    <dgm:pt modelId="{07ACCD28-3CC2-C641-9CDF-3B40AD2A9C64}" type="pres">
      <dgm:prSet presAssocID="{2446001B-2FA7-2F43-8A6A-BF97847F2C39}" presName="level2Shape" presStyleLbl="node2" presStyleIdx="0" presStyleCnt="1" custScaleX="247205" custScaleY="84893" custLinFactNeighborX="4076" custLinFactNeighborY="32010"/>
      <dgm:spPr/>
      <dgm:t>
        <a:bodyPr/>
        <a:lstStyle/>
        <a:p>
          <a:endParaRPr lang="es-ES"/>
        </a:p>
      </dgm:t>
    </dgm:pt>
    <dgm:pt modelId="{E03695BF-0CEF-E14A-9C78-6E2F27C6482B}" type="pres">
      <dgm:prSet presAssocID="{2446001B-2FA7-2F43-8A6A-BF97847F2C39}" presName="hierChild3" presStyleCnt="0"/>
      <dgm:spPr/>
    </dgm:pt>
    <dgm:pt modelId="{45E15796-AD35-2D40-814B-92B183EFB44A}" type="pres">
      <dgm:prSet presAssocID="{89789EA2-1637-4749-AF92-BF57C9BB3E3E}" presName="Name19" presStyleLbl="parChTrans1D3" presStyleIdx="0" presStyleCnt="3"/>
      <dgm:spPr/>
      <dgm:t>
        <a:bodyPr/>
        <a:lstStyle/>
        <a:p>
          <a:endParaRPr lang="es-ES"/>
        </a:p>
      </dgm:t>
    </dgm:pt>
    <dgm:pt modelId="{0AC1ECFE-FE67-954F-888E-FE3575C1E1DC}" type="pres">
      <dgm:prSet presAssocID="{1CBB9C50-EF88-774F-A1C8-9D57A60B195E}" presName="Name21" presStyleCnt="0"/>
      <dgm:spPr/>
    </dgm:pt>
    <dgm:pt modelId="{5422538C-30C5-E748-8DA8-E967F1A24011}" type="pres">
      <dgm:prSet presAssocID="{1CBB9C50-EF88-774F-A1C8-9D57A60B195E}" presName="level2Shape" presStyleLbl="node3" presStyleIdx="0" presStyleCnt="3" custScaleX="122482" custScaleY="99999" custLinFactNeighborX="-5386" custLinFactNeighborY="51986"/>
      <dgm:spPr/>
      <dgm:t>
        <a:bodyPr/>
        <a:lstStyle/>
        <a:p>
          <a:endParaRPr lang="es-ES"/>
        </a:p>
      </dgm:t>
    </dgm:pt>
    <dgm:pt modelId="{7009082C-D09F-A443-A69A-89ADC3576FBA}" type="pres">
      <dgm:prSet presAssocID="{1CBB9C50-EF88-774F-A1C8-9D57A60B195E}" presName="hierChild3" presStyleCnt="0"/>
      <dgm:spPr/>
    </dgm:pt>
    <dgm:pt modelId="{D2499893-751A-9442-AA80-BF6D247CF8BF}" type="pres">
      <dgm:prSet presAssocID="{BB2C7966-A852-7347-BAA4-D142718B9360}" presName="Name19" presStyleLbl="parChTrans1D3" presStyleIdx="1" presStyleCnt="3"/>
      <dgm:spPr/>
      <dgm:t>
        <a:bodyPr/>
        <a:lstStyle/>
        <a:p>
          <a:endParaRPr lang="es-ES"/>
        </a:p>
      </dgm:t>
    </dgm:pt>
    <dgm:pt modelId="{3F617E5E-C9E3-1B4F-88F1-BE767B2A760A}" type="pres">
      <dgm:prSet presAssocID="{A64D382B-620F-6643-B5CF-6B5EAF1C1187}" presName="Name21" presStyleCnt="0"/>
      <dgm:spPr/>
    </dgm:pt>
    <dgm:pt modelId="{2D038767-0EC8-424E-8DCD-242073845275}" type="pres">
      <dgm:prSet presAssocID="{A64D382B-620F-6643-B5CF-6B5EAF1C1187}" presName="level2Shape" presStyleLbl="node3" presStyleIdx="1" presStyleCnt="3" custScaleX="249965" custLinFactNeighborX="-23626" custLinFactNeighborY="44247"/>
      <dgm:spPr/>
      <dgm:t>
        <a:bodyPr/>
        <a:lstStyle/>
        <a:p>
          <a:endParaRPr lang="es-ES"/>
        </a:p>
      </dgm:t>
    </dgm:pt>
    <dgm:pt modelId="{BF80A8B3-DF88-354F-940A-B8B300F05500}" type="pres">
      <dgm:prSet presAssocID="{A64D382B-620F-6643-B5CF-6B5EAF1C1187}" presName="hierChild3" presStyleCnt="0"/>
      <dgm:spPr/>
    </dgm:pt>
    <dgm:pt modelId="{86F4694A-E1EF-8D46-BE2F-B5026E7E5667}" type="pres">
      <dgm:prSet presAssocID="{9C1E37C3-13F1-DD42-B593-9FE4C082EC80}" presName="Name19" presStyleLbl="parChTrans1D3" presStyleIdx="2" presStyleCnt="3"/>
      <dgm:spPr/>
      <dgm:t>
        <a:bodyPr/>
        <a:lstStyle/>
        <a:p>
          <a:endParaRPr lang="es-ES"/>
        </a:p>
      </dgm:t>
    </dgm:pt>
    <dgm:pt modelId="{9EE047B0-BEFD-FC40-AF40-CE1521F802DC}" type="pres">
      <dgm:prSet presAssocID="{8631CE73-18EF-A94E-B825-7E2135673236}" presName="Name21" presStyleCnt="0"/>
      <dgm:spPr/>
    </dgm:pt>
    <dgm:pt modelId="{DBDA628C-4E7A-404B-A21A-03E63FFF3079}" type="pres">
      <dgm:prSet presAssocID="{8631CE73-18EF-A94E-B825-7E2135673236}" presName="level2Shape" presStyleLbl="node3" presStyleIdx="2" presStyleCnt="3" custScaleX="251273" custLinFactNeighborX="-12441" custLinFactNeighborY="41282"/>
      <dgm:spPr/>
      <dgm:t>
        <a:bodyPr/>
        <a:lstStyle/>
        <a:p>
          <a:endParaRPr lang="es-ES"/>
        </a:p>
      </dgm:t>
    </dgm:pt>
    <dgm:pt modelId="{F0A05468-38C4-CE46-A160-A4CA71C61936}" type="pres">
      <dgm:prSet presAssocID="{8631CE73-18EF-A94E-B825-7E2135673236}" presName="hierChild3" presStyleCnt="0"/>
      <dgm:spPr/>
    </dgm:pt>
    <dgm:pt modelId="{CFB5F93A-BD84-EF4E-9AEC-9406B3A9DE33}" type="pres">
      <dgm:prSet presAssocID="{153ECDA7-0248-1C45-B4A5-4A9B14EA7A5C}" presName="bgShapesFlow" presStyleCnt="0"/>
      <dgm:spPr/>
    </dgm:pt>
    <dgm:pt modelId="{21E8AB26-19AB-3D4B-84DD-0B9F55468867}" type="pres">
      <dgm:prSet presAssocID="{58D36CD6-2521-004C-B577-2580AB521010}" presName="rectComp" presStyleCnt="0"/>
      <dgm:spPr/>
    </dgm:pt>
    <dgm:pt modelId="{082A025E-6DB6-5140-8D7F-91DEF501962B}" type="pres">
      <dgm:prSet presAssocID="{58D36CD6-2521-004C-B577-2580AB521010}" presName="bgRect" presStyleLbl="bgShp" presStyleIdx="0" presStyleCnt="6"/>
      <dgm:spPr/>
      <dgm:t>
        <a:bodyPr/>
        <a:lstStyle/>
        <a:p>
          <a:endParaRPr lang="es-ES"/>
        </a:p>
      </dgm:t>
    </dgm:pt>
    <dgm:pt modelId="{4619628A-4C56-164E-86D5-F3D54B10909D}" type="pres">
      <dgm:prSet presAssocID="{58D36CD6-2521-004C-B577-2580AB521010}" presName="bgRectTx" presStyleLbl="bgShp" presStyleIdx="0" presStyleCnt="6">
        <dgm:presLayoutVars>
          <dgm:bulletEnabled val="1"/>
        </dgm:presLayoutVars>
      </dgm:prSet>
      <dgm:spPr/>
      <dgm:t>
        <a:bodyPr/>
        <a:lstStyle/>
        <a:p>
          <a:endParaRPr lang="es-ES"/>
        </a:p>
      </dgm:t>
    </dgm:pt>
    <dgm:pt modelId="{BE51C71E-9E3F-3048-A707-43D983C9C34D}" type="pres">
      <dgm:prSet presAssocID="{58D36CD6-2521-004C-B577-2580AB521010}" presName="spComp" presStyleCnt="0"/>
      <dgm:spPr/>
    </dgm:pt>
    <dgm:pt modelId="{4D46B8BD-4A2D-1C42-A976-A98BFB6DF206}" type="pres">
      <dgm:prSet presAssocID="{58D36CD6-2521-004C-B577-2580AB521010}" presName="vSp" presStyleCnt="0"/>
      <dgm:spPr/>
    </dgm:pt>
    <dgm:pt modelId="{9CFC74CB-3984-E744-BB00-27F78B5E2603}" type="pres">
      <dgm:prSet presAssocID="{B8D67983-C0C5-C14F-B7C2-15A51E20CF43}" presName="rectComp" presStyleCnt="0"/>
      <dgm:spPr/>
    </dgm:pt>
    <dgm:pt modelId="{1218E215-C74B-2E43-BBD6-F18ACB69C282}" type="pres">
      <dgm:prSet presAssocID="{B8D67983-C0C5-C14F-B7C2-15A51E20CF43}" presName="bgRect" presStyleLbl="bgShp" presStyleIdx="1" presStyleCnt="6"/>
      <dgm:spPr/>
      <dgm:t>
        <a:bodyPr/>
        <a:lstStyle/>
        <a:p>
          <a:endParaRPr lang="es-ES"/>
        </a:p>
      </dgm:t>
    </dgm:pt>
    <dgm:pt modelId="{162D3941-B5D6-5F45-B894-CE78F7397386}" type="pres">
      <dgm:prSet presAssocID="{B8D67983-C0C5-C14F-B7C2-15A51E20CF43}" presName="bgRectTx" presStyleLbl="bgShp" presStyleIdx="1" presStyleCnt="6">
        <dgm:presLayoutVars>
          <dgm:bulletEnabled val="1"/>
        </dgm:presLayoutVars>
      </dgm:prSet>
      <dgm:spPr/>
      <dgm:t>
        <a:bodyPr/>
        <a:lstStyle/>
        <a:p>
          <a:endParaRPr lang="es-ES"/>
        </a:p>
      </dgm:t>
    </dgm:pt>
    <dgm:pt modelId="{B77DF4F8-F933-1241-8E00-93C6EAC17145}" type="pres">
      <dgm:prSet presAssocID="{B8D67983-C0C5-C14F-B7C2-15A51E20CF43}" presName="spComp" presStyleCnt="0"/>
      <dgm:spPr/>
    </dgm:pt>
    <dgm:pt modelId="{034A0058-6AA9-674F-A4C6-3E11509261EA}" type="pres">
      <dgm:prSet presAssocID="{B8D67983-C0C5-C14F-B7C2-15A51E20CF43}" presName="vSp" presStyleCnt="0"/>
      <dgm:spPr/>
    </dgm:pt>
    <dgm:pt modelId="{3C049080-05D6-0145-A740-23B0DB8CAD7E}" type="pres">
      <dgm:prSet presAssocID="{F008FBBB-A396-3C43-B098-06D2619F9941}" presName="rectComp" presStyleCnt="0"/>
      <dgm:spPr/>
    </dgm:pt>
    <dgm:pt modelId="{283B1FEB-490A-3F43-B733-877B2A85EEFB}" type="pres">
      <dgm:prSet presAssocID="{F008FBBB-A396-3C43-B098-06D2619F9941}" presName="bgRect" presStyleLbl="bgShp" presStyleIdx="2" presStyleCnt="6"/>
      <dgm:spPr/>
      <dgm:t>
        <a:bodyPr/>
        <a:lstStyle/>
        <a:p>
          <a:endParaRPr lang="es-ES"/>
        </a:p>
      </dgm:t>
    </dgm:pt>
    <dgm:pt modelId="{7FF4162B-7195-4A45-9177-2752F9871D53}" type="pres">
      <dgm:prSet presAssocID="{F008FBBB-A396-3C43-B098-06D2619F9941}" presName="bgRectTx" presStyleLbl="bgShp" presStyleIdx="2" presStyleCnt="6">
        <dgm:presLayoutVars>
          <dgm:bulletEnabled val="1"/>
        </dgm:presLayoutVars>
      </dgm:prSet>
      <dgm:spPr/>
      <dgm:t>
        <a:bodyPr/>
        <a:lstStyle/>
        <a:p>
          <a:endParaRPr lang="es-ES"/>
        </a:p>
      </dgm:t>
    </dgm:pt>
    <dgm:pt modelId="{2C64FE31-2D66-D34A-BFE9-8F613E0B53F5}" type="pres">
      <dgm:prSet presAssocID="{F008FBBB-A396-3C43-B098-06D2619F9941}" presName="spComp" presStyleCnt="0"/>
      <dgm:spPr/>
    </dgm:pt>
    <dgm:pt modelId="{65022E36-58F4-B54F-94CB-DFBA99BD64C0}" type="pres">
      <dgm:prSet presAssocID="{F008FBBB-A396-3C43-B098-06D2619F9941}" presName="vSp" presStyleCnt="0"/>
      <dgm:spPr/>
    </dgm:pt>
    <dgm:pt modelId="{7B99EA9E-B393-9846-99FB-52D88DEFC246}" type="pres">
      <dgm:prSet presAssocID="{B8982334-A884-A247-B89D-D8BCE7B22D36}" presName="rectComp" presStyleCnt="0"/>
      <dgm:spPr/>
    </dgm:pt>
    <dgm:pt modelId="{13A155CC-1223-944B-9D8D-A35DD126F49B}" type="pres">
      <dgm:prSet presAssocID="{B8982334-A884-A247-B89D-D8BCE7B22D36}" presName="bgRect" presStyleLbl="bgShp" presStyleIdx="3" presStyleCnt="6" custScaleY="213526" custLinFactNeighborX="-3889" custLinFactNeighborY="-1082"/>
      <dgm:spPr/>
      <dgm:t>
        <a:bodyPr/>
        <a:lstStyle/>
        <a:p>
          <a:endParaRPr lang="es-ES"/>
        </a:p>
      </dgm:t>
    </dgm:pt>
    <dgm:pt modelId="{A6AB2933-7751-004E-BA1C-0A4238C71553}" type="pres">
      <dgm:prSet presAssocID="{B8982334-A884-A247-B89D-D8BCE7B22D36}" presName="bgRectTx" presStyleLbl="bgShp" presStyleIdx="3" presStyleCnt="6">
        <dgm:presLayoutVars>
          <dgm:bulletEnabled val="1"/>
        </dgm:presLayoutVars>
      </dgm:prSet>
      <dgm:spPr/>
      <dgm:t>
        <a:bodyPr/>
        <a:lstStyle/>
        <a:p>
          <a:endParaRPr lang="es-ES"/>
        </a:p>
      </dgm:t>
    </dgm:pt>
    <dgm:pt modelId="{F9BA84CB-2055-B442-A528-BF75D05F9D69}" type="pres">
      <dgm:prSet presAssocID="{B8982334-A884-A247-B89D-D8BCE7B22D36}" presName="spComp" presStyleCnt="0"/>
      <dgm:spPr/>
    </dgm:pt>
    <dgm:pt modelId="{B7DF807F-492F-284C-87B7-054E874987B8}" type="pres">
      <dgm:prSet presAssocID="{B8982334-A884-A247-B89D-D8BCE7B22D36}" presName="vSp" presStyleCnt="0"/>
      <dgm:spPr/>
    </dgm:pt>
    <dgm:pt modelId="{DCF1809F-75C0-4D43-A8D1-24A961D4814E}" type="pres">
      <dgm:prSet presAssocID="{FF7A4560-4385-334F-BFB0-F79DAEBE7CED}" presName="rectComp" presStyleCnt="0"/>
      <dgm:spPr/>
    </dgm:pt>
    <dgm:pt modelId="{60211BF1-B43C-1E46-9028-5349A18C6C41}" type="pres">
      <dgm:prSet presAssocID="{FF7A4560-4385-334F-BFB0-F79DAEBE7CED}" presName="bgRect" presStyleLbl="bgShp" presStyleIdx="4" presStyleCnt="6" custLinFactNeighborY="-9871"/>
      <dgm:spPr/>
      <dgm:t>
        <a:bodyPr/>
        <a:lstStyle/>
        <a:p>
          <a:endParaRPr lang="es-ES"/>
        </a:p>
      </dgm:t>
    </dgm:pt>
    <dgm:pt modelId="{57D2C17D-2902-C74E-8EE5-24CAD115FC25}" type="pres">
      <dgm:prSet presAssocID="{FF7A4560-4385-334F-BFB0-F79DAEBE7CED}" presName="bgRectTx" presStyleLbl="bgShp" presStyleIdx="4" presStyleCnt="6">
        <dgm:presLayoutVars>
          <dgm:bulletEnabled val="1"/>
        </dgm:presLayoutVars>
      </dgm:prSet>
      <dgm:spPr/>
      <dgm:t>
        <a:bodyPr/>
        <a:lstStyle/>
        <a:p>
          <a:endParaRPr lang="es-ES"/>
        </a:p>
      </dgm:t>
    </dgm:pt>
    <dgm:pt modelId="{218D8C6A-DD56-6A47-BAAB-CA7069BC2CE1}" type="pres">
      <dgm:prSet presAssocID="{FF7A4560-4385-334F-BFB0-F79DAEBE7CED}" presName="spComp" presStyleCnt="0"/>
      <dgm:spPr/>
    </dgm:pt>
    <dgm:pt modelId="{9156CC34-2825-324B-B069-600654C384C2}" type="pres">
      <dgm:prSet presAssocID="{FF7A4560-4385-334F-BFB0-F79DAEBE7CED}" presName="vSp" presStyleCnt="0"/>
      <dgm:spPr/>
    </dgm:pt>
    <dgm:pt modelId="{520947B4-2C26-7445-99FB-4A7948A67C17}" type="pres">
      <dgm:prSet presAssocID="{A137F867-9FB7-A846-8C79-3A09FC2F93E4}" presName="rectComp" presStyleCnt="0"/>
      <dgm:spPr/>
    </dgm:pt>
    <dgm:pt modelId="{59ACADC2-0A0E-9841-9941-F5795CF155ED}" type="pres">
      <dgm:prSet presAssocID="{A137F867-9FB7-A846-8C79-3A09FC2F93E4}" presName="bgRect" presStyleLbl="bgShp" presStyleIdx="5" presStyleCnt="6" custLinFactNeighborY="-12003"/>
      <dgm:spPr/>
      <dgm:t>
        <a:bodyPr/>
        <a:lstStyle/>
        <a:p>
          <a:endParaRPr lang="es-ES"/>
        </a:p>
      </dgm:t>
    </dgm:pt>
    <dgm:pt modelId="{93DCD50C-99AB-074F-85D1-2AB9ABC5C009}" type="pres">
      <dgm:prSet presAssocID="{A137F867-9FB7-A846-8C79-3A09FC2F93E4}" presName="bgRectTx" presStyleLbl="bgShp" presStyleIdx="5" presStyleCnt="6">
        <dgm:presLayoutVars>
          <dgm:bulletEnabled val="1"/>
        </dgm:presLayoutVars>
      </dgm:prSet>
      <dgm:spPr/>
      <dgm:t>
        <a:bodyPr/>
        <a:lstStyle/>
        <a:p>
          <a:endParaRPr lang="es-ES"/>
        </a:p>
      </dgm:t>
    </dgm:pt>
  </dgm:ptLst>
  <dgm:cxnLst>
    <dgm:cxn modelId="{1950CB85-CD7B-6347-A500-FA20A12E8F76}" srcId="{153ECDA7-0248-1C45-B4A5-4A9B14EA7A5C}" destId="{B8982334-A884-A247-B89D-D8BCE7B22D36}" srcOrd="4" destOrd="0" parTransId="{B79AC613-6836-1140-9373-0D1893BAF641}" sibTransId="{81CFDBE6-68B5-BE47-855C-492D3DD6877F}"/>
    <dgm:cxn modelId="{4F643581-832C-B24E-ABB5-44700419FE02}" srcId="{2446001B-2FA7-2F43-8A6A-BF97847F2C39}" destId="{1CBB9C50-EF88-774F-A1C8-9D57A60B195E}" srcOrd="0" destOrd="0" parTransId="{89789EA2-1637-4749-AF92-BF57C9BB3E3E}" sibTransId="{F9C4E347-AC1C-5940-B7D1-17E2C0DBC150}"/>
    <dgm:cxn modelId="{201471CD-683F-7744-A98E-CFCC4B6B3B58}" type="presOf" srcId="{153ECDA7-0248-1C45-B4A5-4A9B14EA7A5C}" destId="{992066E4-405F-C944-BA3C-0FE29D5D977F}" srcOrd="0" destOrd="0" presId="urn:microsoft.com/office/officeart/2005/8/layout/hierarchy6"/>
    <dgm:cxn modelId="{8FE70364-9CFA-AE48-B7FC-1B04A0298786}" srcId="{153ECDA7-0248-1C45-B4A5-4A9B14EA7A5C}" destId="{58D36CD6-2521-004C-B577-2580AB521010}" srcOrd="1" destOrd="0" parTransId="{81FEDE3C-E27B-AE46-A3A1-66CC82FE16DB}" sibTransId="{0D53C78C-F28B-7E44-AD5F-2E81B5233149}"/>
    <dgm:cxn modelId="{B14B1CD5-2C0C-9647-B429-EA0E605EB4F6}" type="presOf" srcId="{9C1E37C3-13F1-DD42-B593-9FE4C082EC80}" destId="{86F4694A-E1EF-8D46-BE2F-B5026E7E5667}" srcOrd="0" destOrd="0" presId="urn:microsoft.com/office/officeart/2005/8/layout/hierarchy6"/>
    <dgm:cxn modelId="{99EA93CC-6E0B-6140-8960-E8C1185AA286}" type="presOf" srcId="{58D36CD6-2521-004C-B577-2580AB521010}" destId="{4619628A-4C56-164E-86D5-F3D54B10909D}" srcOrd="1" destOrd="0" presId="urn:microsoft.com/office/officeart/2005/8/layout/hierarchy6"/>
    <dgm:cxn modelId="{B05837A6-E913-1C4D-8CAC-778A3AEFE357}" type="presOf" srcId="{B8982334-A884-A247-B89D-D8BCE7B22D36}" destId="{A6AB2933-7751-004E-BA1C-0A4238C71553}" srcOrd="1" destOrd="0" presId="urn:microsoft.com/office/officeart/2005/8/layout/hierarchy6"/>
    <dgm:cxn modelId="{88FB25CE-8E24-3B4A-97B1-FDCA39A8085A}" srcId="{153ECDA7-0248-1C45-B4A5-4A9B14EA7A5C}" destId="{A137F867-9FB7-A846-8C79-3A09FC2F93E4}" srcOrd="6" destOrd="0" parTransId="{F81C102C-81C0-9B40-BC42-D75C5EAE1FF2}" sibTransId="{E6C70E69-363D-A24B-B73A-C1D371AEB1CD}"/>
    <dgm:cxn modelId="{A9F39D7E-3E50-3F42-9526-6DDC546DE9DE}" type="presOf" srcId="{F008FBBB-A396-3C43-B098-06D2619F9941}" destId="{283B1FEB-490A-3F43-B733-877B2A85EEFB}" srcOrd="0" destOrd="0" presId="urn:microsoft.com/office/officeart/2005/8/layout/hierarchy6"/>
    <dgm:cxn modelId="{3F0699A6-E7C9-0E4D-BAFA-9B669C09EC1D}" srcId="{2446001B-2FA7-2F43-8A6A-BF97847F2C39}" destId="{8631CE73-18EF-A94E-B825-7E2135673236}" srcOrd="2" destOrd="0" parTransId="{9C1E37C3-13F1-DD42-B593-9FE4C082EC80}" sibTransId="{BABCA62F-4CC2-D148-B015-AFB5D6EA148B}"/>
    <dgm:cxn modelId="{093A13E2-21FE-B247-BDD7-42DBA1847ADC}" srcId="{153ECDA7-0248-1C45-B4A5-4A9B14EA7A5C}" destId="{FF7A4560-4385-334F-BFB0-F79DAEBE7CED}" srcOrd="5" destOrd="0" parTransId="{EDC8E35D-3D4D-BC43-8126-1A8BAEE24870}" sibTransId="{6A9B45D7-D8A7-CC48-B40A-ADA0882E9BF0}"/>
    <dgm:cxn modelId="{3EEA7810-1BAC-CF44-969B-07881D4914B3}" type="presOf" srcId="{B8D67983-C0C5-C14F-B7C2-15A51E20CF43}" destId="{162D3941-B5D6-5F45-B894-CE78F7397386}" srcOrd="1" destOrd="0" presId="urn:microsoft.com/office/officeart/2005/8/layout/hierarchy6"/>
    <dgm:cxn modelId="{D6F3E2B4-3222-0343-B9FF-37F2E7C0CE6C}" type="presOf" srcId="{FF7A4560-4385-334F-BFB0-F79DAEBE7CED}" destId="{57D2C17D-2902-C74E-8EE5-24CAD115FC25}" srcOrd="1" destOrd="0" presId="urn:microsoft.com/office/officeart/2005/8/layout/hierarchy6"/>
    <dgm:cxn modelId="{7DE6BCA5-ED26-A844-AE3E-C67A36CBCBB6}" type="presOf" srcId="{A137F867-9FB7-A846-8C79-3A09FC2F93E4}" destId="{59ACADC2-0A0E-9841-9941-F5795CF155ED}" srcOrd="0" destOrd="0" presId="urn:microsoft.com/office/officeart/2005/8/layout/hierarchy6"/>
    <dgm:cxn modelId="{6DBE27DB-C83E-7545-9F83-E4B543739FF3}" type="presOf" srcId="{BB2C7966-A852-7347-BAA4-D142718B9360}" destId="{D2499893-751A-9442-AA80-BF6D247CF8BF}" srcOrd="0" destOrd="0" presId="urn:microsoft.com/office/officeart/2005/8/layout/hierarchy6"/>
    <dgm:cxn modelId="{857FA66B-AFAA-6148-85DE-3BF957793D0D}" type="presOf" srcId="{A137F867-9FB7-A846-8C79-3A09FC2F93E4}" destId="{93DCD50C-99AB-074F-85D1-2AB9ABC5C009}" srcOrd="1" destOrd="0" presId="urn:microsoft.com/office/officeart/2005/8/layout/hierarchy6"/>
    <dgm:cxn modelId="{93E0457E-A403-7B4F-B511-955BB6E11AD5}" type="presOf" srcId="{8631CE73-18EF-A94E-B825-7E2135673236}" destId="{DBDA628C-4E7A-404B-A21A-03E63FFF3079}" srcOrd="0" destOrd="0" presId="urn:microsoft.com/office/officeart/2005/8/layout/hierarchy6"/>
    <dgm:cxn modelId="{D7D1DBB1-037E-5B47-9F94-6D73E716DCDF}" type="presOf" srcId="{1CBB9C50-EF88-774F-A1C8-9D57A60B195E}" destId="{5422538C-30C5-E748-8DA8-E967F1A24011}" srcOrd="0" destOrd="0" presId="urn:microsoft.com/office/officeart/2005/8/layout/hierarchy6"/>
    <dgm:cxn modelId="{25EECF35-BC5B-5C48-A602-36805F1F13DA}" type="presOf" srcId="{F008FBBB-A396-3C43-B098-06D2619F9941}" destId="{7FF4162B-7195-4A45-9177-2752F9871D53}" srcOrd="1" destOrd="0" presId="urn:microsoft.com/office/officeart/2005/8/layout/hierarchy6"/>
    <dgm:cxn modelId="{707FEFDB-3D7B-184E-8F52-CF289B8573BF}" type="presOf" srcId="{A64D382B-620F-6643-B5CF-6B5EAF1C1187}" destId="{2D038767-0EC8-424E-8DCD-242073845275}" srcOrd="0" destOrd="0" presId="urn:microsoft.com/office/officeart/2005/8/layout/hierarchy6"/>
    <dgm:cxn modelId="{FCF04520-E0D1-EA48-8DCC-410EF9E93A2C}" type="presOf" srcId="{FF7A4560-4385-334F-BFB0-F79DAEBE7CED}" destId="{60211BF1-B43C-1E46-9028-5349A18C6C41}" srcOrd="0" destOrd="0" presId="urn:microsoft.com/office/officeart/2005/8/layout/hierarchy6"/>
    <dgm:cxn modelId="{4933EDC4-13C3-BE4C-905F-8482A7F00B33}" srcId="{6AA1F908-C226-EB4C-BC23-7F1807E46ED7}" destId="{2446001B-2FA7-2F43-8A6A-BF97847F2C39}" srcOrd="0" destOrd="0" parTransId="{478FD0E1-3D68-9542-A734-D6436834EECC}" sibTransId="{AD027DB1-B175-B144-AC2E-502BA54E43B5}"/>
    <dgm:cxn modelId="{AB6F1793-E868-5F4D-9461-CFC5A4A27C4A}" srcId="{153ECDA7-0248-1C45-B4A5-4A9B14EA7A5C}" destId="{6AA1F908-C226-EB4C-BC23-7F1807E46ED7}" srcOrd="0" destOrd="0" parTransId="{879A77D6-0E76-C749-99BE-08E3A3C0C7DA}" sibTransId="{D1BDD584-4B28-AE4F-B2A6-4C945A157ED9}"/>
    <dgm:cxn modelId="{F410711A-A9AA-4441-BAEC-09193141F74F}" type="presOf" srcId="{478FD0E1-3D68-9542-A734-D6436834EECC}" destId="{11D0E41A-0FF7-9B45-9AFD-FF04FAD7F85F}" srcOrd="0" destOrd="0" presId="urn:microsoft.com/office/officeart/2005/8/layout/hierarchy6"/>
    <dgm:cxn modelId="{F9E6C799-76FB-374B-810B-1FBC893629AA}" type="presOf" srcId="{89789EA2-1637-4749-AF92-BF57C9BB3E3E}" destId="{45E15796-AD35-2D40-814B-92B183EFB44A}" srcOrd="0" destOrd="0" presId="urn:microsoft.com/office/officeart/2005/8/layout/hierarchy6"/>
    <dgm:cxn modelId="{D44BBD02-741F-004E-A599-21B47FF06227}" type="presOf" srcId="{6AA1F908-C226-EB4C-BC23-7F1807E46ED7}" destId="{2E0B1B39-C4E4-3148-8D80-E29032CFC899}" srcOrd="0" destOrd="0" presId="urn:microsoft.com/office/officeart/2005/8/layout/hierarchy6"/>
    <dgm:cxn modelId="{D8DDE191-1DD4-3840-9F01-E0DE446F95F7}" type="presOf" srcId="{58D36CD6-2521-004C-B577-2580AB521010}" destId="{082A025E-6DB6-5140-8D7F-91DEF501962B}" srcOrd="0" destOrd="0" presId="urn:microsoft.com/office/officeart/2005/8/layout/hierarchy6"/>
    <dgm:cxn modelId="{2BA8C157-2DD2-1543-9FBC-DE07D44E01F2}" srcId="{153ECDA7-0248-1C45-B4A5-4A9B14EA7A5C}" destId="{F008FBBB-A396-3C43-B098-06D2619F9941}" srcOrd="3" destOrd="0" parTransId="{2111E4AF-93C1-C94E-88B7-058474B68271}" sibTransId="{C44DA522-6530-EC42-B08A-2CBD9E316863}"/>
    <dgm:cxn modelId="{67701991-6B8D-CE48-9305-CF9E04820EF0}" type="presOf" srcId="{B8D67983-C0C5-C14F-B7C2-15A51E20CF43}" destId="{1218E215-C74B-2E43-BBD6-F18ACB69C282}" srcOrd="0" destOrd="0" presId="urn:microsoft.com/office/officeart/2005/8/layout/hierarchy6"/>
    <dgm:cxn modelId="{91B23F0B-62E9-EC4C-9688-352C9A66C35B}" type="presOf" srcId="{B8982334-A884-A247-B89D-D8BCE7B22D36}" destId="{13A155CC-1223-944B-9D8D-A35DD126F49B}" srcOrd="0" destOrd="0" presId="urn:microsoft.com/office/officeart/2005/8/layout/hierarchy6"/>
    <dgm:cxn modelId="{8DD36051-CB26-BC41-9ADC-979C6BD41C32}" type="presOf" srcId="{2446001B-2FA7-2F43-8A6A-BF97847F2C39}" destId="{07ACCD28-3CC2-C641-9CDF-3B40AD2A9C64}" srcOrd="0" destOrd="0" presId="urn:microsoft.com/office/officeart/2005/8/layout/hierarchy6"/>
    <dgm:cxn modelId="{B2D80B9F-459F-ED43-BB84-6B9A1F41CACC}" srcId="{2446001B-2FA7-2F43-8A6A-BF97847F2C39}" destId="{A64D382B-620F-6643-B5CF-6B5EAF1C1187}" srcOrd="1" destOrd="0" parTransId="{BB2C7966-A852-7347-BAA4-D142718B9360}" sibTransId="{565E79B9-46B5-7641-8A89-5A1F59FC268A}"/>
    <dgm:cxn modelId="{155F323C-4CCB-CF45-83FA-5135AB0AA9A2}" srcId="{153ECDA7-0248-1C45-B4A5-4A9B14EA7A5C}" destId="{B8D67983-C0C5-C14F-B7C2-15A51E20CF43}" srcOrd="2" destOrd="0" parTransId="{4FAB7505-F360-F645-9AC9-E0D8816EEB92}" sibTransId="{06CD54F7-0E3F-BC43-9CE1-C822A9DFC8CE}"/>
    <dgm:cxn modelId="{B955DFAA-16ED-9E4D-AF08-797B4549E06E}" type="presParOf" srcId="{992066E4-405F-C944-BA3C-0FE29D5D977F}" destId="{788783D0-EC1E-4B48-BB46-123BBC0AB5E7}" srcOrd="0" destOrd="0" presId="urn:microsoft.com/office/officeart/2005/8/layout/hierarchy6"/>
    <dgm:cxn modelId="{5C6665BF-2A2D-0B4F-8ED9-D17C451BBE31}" type="presParOf" srcId="{788783D0-EC1E-4B48-BB46-123BBC0AB5E7}" destId="{9245D494-62A9-5F4D-95A7-B60238C8CC23}" srcOrd="0" destOrd="0" presId="urn:microsoft.com/office/officeart/2005/8/layout/hierarchy6"/>
    <dgm:cxn modelId="{7B0AC8E0-6EFF-C941-BC79-79E83C95F173}" type="presParOf" srcId="{788783D0-EC1E-4B48-BB46-123BBC0AB5E7}" destId="{41851DB1-95A8-AC42-918C-10A7B34EFB2D}" srcOrd="1" destOrd="0" presId="urn:microsoft.com/office/officeart/2005/8/layout/hierarchy6"/>
    <dgm:cxn modelId="{DB8EEFD6-1743-F142-8AF3-39CAD9D134BE}" type="presParOf" srcId="{41851DB1-95A8-AC42-918C-10A7B34EFB2D}" destId="{9D711965-B733-7D4F-954F-D371267CC8BD}" srcOrd="0" destOrd="0" presId="urn:microsoft.com/office/officeart/2005/8/layout/hierarchy6"/>
    <dgm:cxn modelId="{E132CAB1-A029-2449-BA7B-E6A7E10665D6}" type="presParOf" srcId="{9D711965-B733-7D4F-954F-D371267CC8BD}" destId="{2E0B1B39-C4E4-3148-8D80-E29032CFC899}" srcOrd="0" destOrd="0" presId="urn:microsoft.com/office/officeart/2005/8/layout/hierarchy6"/>
    <dgm:cxn modelId="{5D344A9A-94CC-B541-85A7-92166C42CD5D}" type="presParOf" srcId="{9D711965-B733-7D4F-954F-D371267CC8BD}" destId="{E50E2315-BD28-464B-AE06-CFFC0C87D421}" srcOrd="1" destOrd="0" presId="urn:microsoft.com/office/officeart/2005/8/layout/hierarchy6"/>
    <dgm:cxn modelId="{972C1AB2-299D-524B-8B93-0974E8A46FE1}" type="presParOf" srcId="{E50E2315-BD28-464B-AE06-CFFC0C87D421}" destId="{11D0E41A-0FF7-9B45-9AFD-FF04FAD7F85F}" srcOrd="0" destOrd="0" presId="urn:microsoft.com/office/officeart/2005/8/layout/hierarchy6"/>
    <dgm:cxn modelId="{5585ED98-3127-4142-9362-0882167AA4E4}" type="presParOf" srcId="{E50E2315-BD28-464B-AE06-CFFC0C87D421}" destId="{B2B79E21-F7D0-3747-A82F-92D86C5131C2}" srcOrd="1" destOrd="0" presId="urn:microsoft.com/office/officeart/2005/8/layout/hierarchy6"/>
    <dgm:cxn modelId="{925492D5-0F1B-7645-89BD-706D654504EA}" type="presParOf" srcId="{B2B79E21-F7D0-3747-A82F-92D86C5131C2}" destId="{07ACCD28-3CC2-C641-9CDF-3B40AD2A9C64}" srcOrd="0" destOrd="0" presId="urn:microsoft.com/office/officeart/2005/8/layout/hierarchy6"/>
    <dgm:cxn modelId="{75F0D4DC-D3CA-C04F-ACF6-D23157929037}" type="presParOf" srcId="{B2B79E21-F7D0-3747-A82F-92D86C5131C2}" destId="{E03695BF-0CEF-E14A-9C78-6E2F27C6482B}" srcOrd="1" destOrd="0" presId="urn:microsoft.com/office/officeart/2005/8/layout/hierarchy6"/>
    <dgm:cxn modelId="{A868BC5D-5509-CE43-AA3C-2010533AF985}" type="presParOf" srcId="{E03695BF-0CEF-E14A-9C78-6E2F27C6482B}" destId="{45E15796-AD35-2D40-814B-92B183EFB44A}" srcOrd="0" destOrd="0" presId="urn:microsoft.com/office/officeart/2005/8/layout/hierarchy6"/>
    <dgm:cxn modelId="{D71A7FE6-102A-4A4F-B829-D25C15B31BD8}" type="presParOf" srcId="{E03695BF-0CEF-E14A-9C78-6E2F27C6482B}" destId="{0AC1ECFE-FE67-954F-888E-FE3575C1E1DC}" srcOrd="1" destOrd="0" presId="urn:microsoft.com/office/officeart/2005/8/layout/hierarchy6"/>
    <dgm:cxn modelId="{B7606AC6-C5D6-ED42-90D7-EAAFFA02ECBD}" type="presParOf" srcId="{0AC1ECFE-FE67-954F-888E-FE3575C1E1DC}" destId="{5422538C-30C5-E748-8DA8-E967F1A24011}" srcOrd="0" destOrd="0" presId="urn:microsoft.com/office/officeart/2005/8/layout/hierarchy6"/>
    <dgm:cxn modelId="{3CABDDA4-9C74-4E43-A4F9-B6DA97ED1ACA}" type="presParOf" srcId="{0AC1ECFE-FE67-954F-888E-FE3575C1E1DC}" destId="{7009082C-D09F-A443-A69A-89ADC3576FBA}" srcOrd="1" destOrd="0" presId="urn:microsoft.com/office/officeart/2005/8/layout/hierarchy6"/>
    <dgm:cxn modelId="{AEE76627-630C-E743-A3C3-F09F93FEF69F}" type="presParOf" srcId="{E03695BF-0CEF-E14A-9C78-6E2F27C6482B}" destId="{D2499893-751A-9442-AA80-BF6D247CF8BF}" srcOrd="2" destOrd="0" presId="urn:microsoft.com/office/officeart/2005/8/layout/hierarchy6"/>
    <dgm:cxn modelId="{CA1E8664-B50D-6D44-AC34-CDC0080EC109}" type="presParOf" srcId="{E03695BF-0CEF-E14A-9C78-6E2F27C6482B}" destId="{3F617E5E-C9E3-1B4F-88F1-BE767B2A760A}" srcOrd="3" destOrd="0" presId="urn:microsoft.com/office/officeart/2005/8/layout/hierarchy6"/>
    <dgm:cxn modelId="{9F759412-3152-DB4D-8783-C94D181C34D7}" type="presParOf" srcId="{3F617E5E-C9E3-1B4F-88F1-BE767B2A760A}" destId="{2D038767-0EC8-424E-8DCD-242073845275}" srcOrd="0" destOrd="0" presId="urn:microsoft.com/office/officeart/2005/8/layout/hierarchy6"/>
    <dgm:cxn modelId="{89E79272-2E67-6844-8C45-C8817E9D5FD7}" type="presParOf" srcId="{3F617E5E-C9E3-1B4F-88F1-BE767B2A760A}" destId="{BF80A8B3-DF88-354F-940A-B8B300F05500}" srcOrd="1" destOrd="0" presId="urn:microsoft.com/office/officeart/2005/8/layout/hierarchy6"/>
    <dgm:cxn modelId="{7BEFC7B3-5FC8-5140-AD6C-3852F5FE6E19}" type="presParOf" srcId="{E03695BF-0CEF-E14A-9C78-6E2F27C6482B}" destId="{86F4694A-E1EF-8D46-BE2F-B5026E7E5667}" srcOrd="4" destOrd="0" presId="urn:microsoft.com/office/officeart/2005/8/layout/hierarchy6"/>
    <dgm:cxn modelId="{736638D3-1A30-554D-82BB-82F67D6E8FB5}" type="presParOf" srcId="{E03695BF-0CEF-E14A-9C78-6E2F27C6482B}" destId="{9EE047B0-BEFD-FC40-AF40-CE1521F802DC}" srcOrd="5" destOrd="0" presId="urn:microsoft.com/office/officeart/2005/8/layout/hierarchy6"/>
    <dgm:cxn modelId="{9D02E94B-2AEB-B147-810E-89DA052892BC}" type="presParOf" srcId="{9EE047B0-BEFD-FC40-AF40-CE1521F802DC}" destId="{DBDA628C-4E7A-404B-A21A-03E63FFF3079}" srcOrd="0" destOrd="0" presId="urn:microsoft.com/office/officeart/2005/8/layout/hierarchy6"/>
    <dgm:cxn modelId="{E266FE49-9FF8-6B4A-B793-B8E0C1D0D625}" type="presParOf" srcId="{9EE047B0-BEFD-FC40-AF40-CE1521F802DC}" destId="{F0A05468-38C4-CE46-A160-A4CA71C61936}" srcOrd="1" destOrd="0" presId="urn:microsoft.com/office/officeart/2005/8/layout/hierarchy6"/>
    <dgm:cxn modelId="{ED7B331B-6D9D-5C4C-AFA0-F595579B71A3}" type="presParOf" srcId="{992066E4-405F-C944-BA3C-0FE29D5D977F}" destId="{CFB5F93A-BD84-EF4E-9AEC-9406B3A9DE33}" srcOrd="1" destOrd="0" presId="urn:microsoft.com/office/officeart/2005/8/layout/hierarchy6"/>
    <dgm:cxn modelId="{D895A5E3-4484-BC41-A525-0A438D2AF8CE}" type="presParOf" srcId="{CFB5F93A-BD84-EF4E-9AEC-9406B3A9DE33}" destId="{21E8AB26-19AB-3D4B-84DD-0B9F55468867}" srcOrd="0" destOrd="0" presId="urn:microsoft.com/office/officeart/2005/8/layout/hierarchy6"/>
    <dgm:cxn modelId="{431FB76D-3601-6D40-A8B7-92C11326A6EA}" type="presParOf" srcId="{21E8AB26-19AB-3D4B-84DD-0B9F55468867}" destId="{082A025E-6DB6-5140-8D7F-91DEF501962B}" srcOrd="0" destOrd="0" presId="urn:microsoft.com/office/officeart/2005/8/layout/hierarchy6"/>
    <dgm:cxn modelId="{8C98DAC3-7C3B-FC4F-8AC7-6F4DA23902BF}" type="presParOf" srcId="{21E8AB26-19AB-3D4B-84DD-0B9F55468867}" destId="{4619628A-4C56-164E-86D5-F3D54B10909D}" srcOrd="1" destOrd="0" presId="urn:microsoft.com/office/officeart/2005/8/layout/hierarchy6"/>
    <dgm:cxn modelId="{51349027-99B3-DF40-9C38-276B88242D1E}" type="presParOf" srcId="{CFB5F93A-BD84-EF4E-9AEC-9406B3A9DE33}" destId="{BE51C71E-9E3F-3048-A707-43D983C9C34D}" srcOrd="1" destOrd="0" presId="urn:microsoft.com/office/officeart/2005/8/layout/hierarchy6"/>
    <dgm:cxn modelId="{83435CC2-96ED-0648-B3E4-360A78C3683F}" type="presParOf" srcId="{BE51C71E-9E3F-3048-A707-43D983C9C34D}" destId="{4D46B8BD-4A2D-1C42-A976-A98BFB6DF206}" srcOrd="0" destOrd="0" presId="urn:microsoft.com/office/officeart/2005/8/layout/hierarchy6"/>
    <dgm:cxn modelId="{ED4C00E6-EC73-C148-9575-903E317BB834}" type="presParOf" srcId="{CFB5F93A-BD84-EF4E-9AEC-9406B3A9DE33}" destId="{9CFC74CB-3984-E744-BB00-27F78B5E2603}" srcOrd="2" destOrd="0" presId="urn:microsoft.com/office/officeart/2005/8/layout/hierarchy6"/>
    <dgm:cxn modelId="{B97ACD57-23B0-1B48-9C0D-8303E6698B5E}" type="presParOf" srcId="{9CFC74CB-3984-E744-BB00-27F78B5E2603}" destId="{1218E215-C74B-2E43-BBD6-F18ACB69C282}" srcOrd="0" destOrd="0" presId="urn:microsoft.com/office/officeart/2005/8/layout/hierarchy6"/>
    <dgm:cxn modelId="{DE9C4513-63D3-294E-86EA-9F63121EA84E}" type="presParOf" srcId="{9CFC74CB-3984-E744-BB00-27F78B5E2603}" destId="{162D3941-B5D6-5F45-B894-CE78F7397386}" srcOrd="1" destOrd="0" presId="urn:microsoft.com/office/officeart/2005/8/layout/hierarchy6"/>
    <dgm:cxn modelId="{4C7993B3-19B6-6448-8637-FDAB95C2ECCE}" type="presParOf" srcId="{CFB5F93A-BD84-EF4E-9AEC-9406B3A9DE33}" destId="{B77DF4F8-F933-1241-8E00-93C6EAC17145}" srcOrd="3" destOrd="0" presId="urn:microsoft.com/office/officeart/2005/8/layout/hierarchy6"/>
    <dgm:cxn modelId="{AD6141AA-E7DA-9549-9B94-233DC8ED08DA}" type="presParOf" srcId="{B77DF4F8-F933-1241-8E00-93C6EAC17145}" destId="{034A0058-6AA9-674F-A4C6-3E11509261EA}" srcOrd="0" destOrd="0" presId="urn:microsoft.com/office/officeart/2005/8/layout/hierarchy6"/>
    <dgm:cxn modelId="{95C523EF-F1A2-F24C-84DF-B51D3B86A42E}" type="presParOf" srcId="{CFB5F93A-BD84-EF4E-9AEC-9406B3A9DE33}" destId="{3C049080-05D6-0145-A740-23B0DB8CAD7E}" srcOrd="4" destOrd="0" presId="urn:microsoft.com/office/officeart/2005/8/layout/hierarchy6"/>
    <dgm:cxn modelId="{6E503DF7-AE7D-0D4B-8BDA-2421CC8BD9C4}" type="presParOf" srcId="{3C049080-05D6-0145-A740-23B0DB8CAD7E}" destId="{283B1FEB-490A-3F43-B733-877B2A85EEFB}" srcOrd="0" destOrd="0" presId="urn:microsoft.com/office/officeart/2005/8/layout/hierarchy6"/>
    <dgm:cxn modelId="{E5DE836A-0736-2640-AE1A-301348646411}" type="presParOf" srcId="{3C049080-05D6-0145-A740-23B0DB8CAD7E}" destId="{7FF4162B-7195-4A45-9177-2752F9871D53}" srcOrd="1" destOrd="0" presId="urn:microsoft.com/office/officeart/2005/8/layout/hierarchy6"/>
    <dgm:cxn modelId="{73741813-3390-9441-9BFB-5B287BA1302C}" type="presParOf" srcId="{CFB5F93A-BD84-EF4E-9AEC-9406B3A9DE33}" destId="{2C64FE31-2D66-D34A-BFE9-8F613E0B53F5}" srcOrd="5" destOrd="0" presId="urn:microsoft.com/office/officeart/2005/8/layout/hierarchy6"/>
    <dgm:cxn modelId="{BC073412-B77C-7E4D-A785-5665D4D75D31}" type="presParOf" srcId="{2C64FE31-2D66-D34A-BFE9-8F613E0B53F5}" destId="{65022E36-58F4-B54F-94CB-DFBA99BD64C0}" srcOrd="0" destOrd="0" presId="urn:microsoft.com/office/officeart/2005/8/layout/hierarchy6"/>
    <dgm:cxn modelId="{53F44C8F-5720-2946-8DC3-F0175E1CB59F}" type="presParOf" srcId="{CFB5F93A-BD84-EF4E-9AEC-9406B3A9DE33}" destId="{7B99EA9E-B393-9846-99FB-52D88DEFC246}" srcOrd="6" destOrd="0" presId="urn:microsoft.com/office/officeart/2005/8/layout/hierarchy6"/>
    <dgm:cxn modelId="{1CE4FC89-D77E-064B-A3C7-3778FCB4D591}" type="presParOf" srcId="{7B99EA9E-B393-9846-99FB-52D88DEFC246}" destId="{13A155CC-1223-944B-9D8D-A35DD126F49B}" srcOrd="0" destOrd="0" presId="urn:microsoft.com/office/officeart/2005/8/layout/hierarchy6"/>
    <dgm:cxn modelId="{565C298D-D453-6149-AE45-04A76DACF2E8}" type="presParOf" srcId="{7B99EA9E-B393-9846-99FB-52D88DEFC246}" destId="{A6AB2933-7751-004E-BA1C-0A4238C71553}" srcOrd="1" destOrd="0" presId="urn:microsoft.com/office/officeart/2005/8/layout/hierarchy6"/>
    <dgm:cxn modelId="{78DFFF44-DAFE-1147-A9C2-9085A9AE7AD2}" type="presParOf" srcId="{CFB5F93A-BD84-EF4E-9AEC-9406B3A9DE33}" destId="{F9BA84CB-2055-B442-A528-BF75D05F9D69}" srcOrd="7" destOrd="0" presId="urn:microsoft.com/office/officeart/2005/8/layout/hierarchy6"/>
    <dgm:cxn modelId="{17FF11A3-B1C9-2F43-8534-3702A702463B}" type="presParOf" srcId="{F9BA84CB-2055-B442-A528-BF75D05F9D69}" destId="{B7DF807F-492F-284C-87B7-054E874987B8}" srcOrd="0" destOrd="0" presId="urn:microsoft.com/office/officeart/2005/8/layout/hierarchy6"/>
    <dgm:cxn modelId="{D62B9E49-3D00-9A47-9445-2A09A14ED370}" type="presParOf" srcId="{CFB5F93A-BD84-EF4E-9AEC-9406B3A9DE33}" destId="{DCF1809F-75C0-4D43-A8D1-24A961D4814E}" srcOrd="8" destOrd="0" presId="urn:microsoft.com/office/officeart/2005/8/layout/hierarchy6"/>
    <dgm:cxn modelId="{5F7D5D6C-DB07-EF4C-9768-68F57931D567}" type="presParOf" srcId="{DCF1809F-75C0-4D43-A8D1-24A961D4814E}" destId="{60211BF1-B43C-1E46-9028-5349A18C6C41}" srcOrd="0" destOrd="0" presId="urn:microsoft.com/office/officeart/2005/8/layout/hierarchy6"/>
    <dgm:cxn modelId="{1684F908-2213-394F-A053-CBA059F91E42}" type="presParOf" srcId="{DCF1809F-75C0-4D43-A8D1-24A961D4814E}" destId="{57D2C17D-2902-C74E-8EE5-24CAD115FC25}" srcOrd="1" destOrd="0" presId="urn:microsoft.com/office/officeart/2005/8/layout/hierarchy6"/>
    <dgm:cxn modelId="{7D4AC9B7-9841-CF44-8623-721EAEE43AC8}" type="presParOf" srcId="{CFB5F93A-BD84-EF4E-9AEC-9406B3A9DE33}" destId="{218D8C6A-DD56-6A47-BAAB-CA7069BC2CE1}" srcOrd="9" destOrd="0" presId="urn:microsoft.com/office/officeart/2005/8/layout/hierarchy6"/>
    <dgm:cxn modelId="{D91AFDFD-F56C-5545-81CA-3F88144234BF}" type="presParOf" srcId="{218D8C6A-DD56-6A47-BAAB-CA7069BC2CE1}" destId="{9156CC34-2825-324B-B069-600654C384C2}" srcOrd="0" destOrd="0" presId="urn:microsoft.com/office/officeart/2005/8/layout/hierarchy6"/>
    <dgm:cxn modelId="{A34C7861-F336-8246-BA64-DA0CE756C63E}" type="presParOf" srcId="{CFB5F93A-BD84-EF4E-9AEC-9406B3A9DE33}" destId="{520947B4-2C26-7445-99FB-4A7948A67C17}" srcOrd="10" destOrd="0" presId="urn:microsoft.com/office/officeart/2005/8/layout/hierarchy6"/>
    <dgm:cxn modelId="{900AB52F-7D0A-7C46-B955-609038035634}" type="presParOf" srcId="{520947B4-2C26-7445-99FB-4A7948A67C17}" destId="{59ACADC2-0A0E-9841-9941-F5795CF155ED}" srcOrd="0" destOrd="0" presId="urn:microsoft.com/office/officeart/2005/8/layout/hierarchy6"/>
    <dgm:cxn modelId="{C868B3EB-6875-9840-8877-5ABB601D2301}" type="presParOf" srcId="{520947B4-2C26-7445-99FB-4A7948A67C17}" destId="{93DCD50C-99AB-074F-85D1-2AB9ABC5C009}" srcOrd="1" destOrd="0" presId="urn:microsoft.com/office/officeart/2005/8/layout/hierarchy6"/>
  </dgm:cxnLst>
  <dgm:bg/>
  <dgm:whole>
    <a:ln>
      <a:solidFill>
        <a:srgbClr val="3366FF"/>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A4EAFC-496C-A24A-8E59-CA8CF4AEE2D7}"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s-ES"/>
        </a:p>
      </dgm:t>
    </dgm:pt>
    <dgm:pt modelId="{DB01B081-EB9C-FA49-A2B4-38E7F1A8EF90}">
      <dgm:prSet phldrT="[Texto]" custT="1"/>
      <dgm:spPr/>
      <dgm:t>
        <a:bodyPr/>
        <a:lstStyle/>
        <a:p>
          <a:r>
            <a:rPr lang="es-ES" sz="1200" dirty="0" smtClean="0">
              <a:solidFill>
                <a:srgbClr val="000000"/>
              </a:solidFill>
            </a:rPr>
            <a:t>Reglamento</a:t>
          </a:r>
          <a:endParaRPr lang="es-ES" sz="1200" dirty="0">
            <a:solidFill>
              <a:srgbClr val="000000"/>
            </a:solidFill>
          </a:endParaRPr>
        </a:p>
      </dgm:t>
    </dgm:pt>
    <dgm:pt modelId="{933F1A22-A15B-104B-82B5-6865B5D2A5D6}" type="parTrans" cxnId="{93410871-6031-F847-A06A-858D5F9A2400}">
      <dgm:prSet/>
      <dgm:spPr/>
      <dgm:t>
        <a:bodyPr/>
        <a:lstStyle/>
        <a:p>
          <a:endParaRPr lang="es-ES"/>
        </a:p>
      </dgm:t>
    </dgm:pt>
    <dgm:pt modelId="{C188EC1A-3424-3D4A-8F90-DEC341A3FC87}" type="sibTrans" cxnId="{93410871-6031-F847-A06A-858D5F9A2400}">
      <dgm:prSet/>
      <dgm:spPr/>
      <dgm:t>
        <a:bodyPr/>
        <a:lstStyle/>
        <a:p>
          <a:endParaRPr lang="es-ES"/>
        </a:p>
      </dgm:t>
    </dgm:pt>
    <dgm:pt modelId="{325242B2-EF7E-374F-B175-E02D0C5B198C}">
      <dgm:prSet phldrT="[Texto]" custT="1"/>
      <dgm:spPr/>
      <dgm:t>
        <a:bodyPr/>
        <a:lstStyle/>
        <a:p>
          <a:r>
            <a:rPr lang="es-ES" sz="1400" dirty="0" smtClean="0">
              <a:solidFill>
                <a:srgbClr val="000000"/>
              </a:solidFill>
            </a:rPr>
            <a:t>Circulares</a:t>
          </a:r>
          <a:endParaRPr lang="es-ES" sz="1400" dirty="0">
            <a:solidFill>
              <a:srgbClr val="000000"/>
            </a:solidFill>
          </a:endParaRPr>
        </a:p>
      </dgm:t>
    </dgm:pt>
    <dgm:pt modelId="{627D7D89-C622-D946-934E-E0657FF14714}" type="parTrans" cxnId="{0EE746F0-7C09-F944-B2BD-0E666619ABC7}">
      <dgm:prSet/>
      <dgm:spPr/>
      <dgm:t>
        <a:bodyPr/>
        <a:lstStyle/>
        <a:p>
          <a:endParaRPr lang="es-ES"/>
        </a:p>
      </dgm:t>
    </dgm:pt>
    <dgm:pt modelId="{04D1E96B-9D0E-FE46-9073-4A0B7D144CAE}" type="sibTrans" cxnId="{0EE746F0-7C09-F944-B2BD-0E666619ABC7}">
      <dgm:prSet/>
      <dgm:spPr/>
      <dgm:t>
        <a:bodyPr/>
        <a:lstStyle/>
        <a:p>
          <a:endParaRPr lang="es-ES"/>
        </a:p>
      </dgm:t>
    </dgm:pt>
    <dgm:pt modelId="{718DCA83-AC45-AA40-95D9-FA523E3DA515}">
      <dgm:prSet phldrT="[Texto]" custT="1"/>
      <dgm:spPr/>
      <dgm:t>
        <a:bodyPr/>
        <a:lstStyle/>
        <a:p>
          <a:r>
            <a:rPr lang="es-ES" sz="1400" dirty="0" smtClean="0">
              <a:solidFill>
                <a:srgbClr val="000000"/>
              </a:solidFill>
            </a:rPr>
            <a:t>Facilidades Administrativas</a:t>
          </a:r>
          <a:endParaRPr lang="es-ES" sz="1400" dirty="0">
            <a:solidFill>
              <a:srgbClr val="000000"/>
            </a:solidFill>
          </a:endParaRPr>
        </a:p>
      </dgm:t>
    </dgm:pt>
    <dgm:pt modelId="{72F05BA2-5524-D049-AB1C-8CE21B77F040}" type="parTrans" cxnId="{DB38EF3B-8AA4-E84E-B0B6-AAB2A104C83C}">
      <dgm:prSet/>
      <dgm:spPr/>
      <dgm:t>
        <a:bodyPr/>
        <a:lstStyle/>
        <a:p>
          <a:endParaRPr lang="es-ES"/>
        </a:p>
      </dgm:t>
    </dgm:pt>
    <dgm:pt modelId="{64C5DD83-E8E2-E64F-BC8B-498B26E54B18}" type="sibTrans" cxnId="{DB38EF3B-8AA4-E84E-B0B6-AAB2A104C83C}">
      <dgm:prSet/>
      <dgm:spPr/>
      <dgm:t>
        <a:bodyPr/>
        <a:lstStyle/>
        <a:p>
          <a:endParaRPr lang="es-ES"/>
        </a:p>
      </dgm:t>
    </dgm:pt>
    <dgm:pt modelId="{9C4E09FD-8854-B144-A87C-9D6576687273}">
      <dgm:prSet phldrT="[Texto]" custT="1"/>
      <dgm:spPr/>
      <dgm:t>
        <a:bodyPr/>
        <a:lstStyle/>
        <a:p>
          <a:r>
            <a:rPr lang="es-ES" sz="1400" dirty="0" smtClean="0">
              <a:solidFill>
                <a:srgbClr val="000000"/>
              </a:solidFill>
            </a:rPr>
            <a:t>Resolución Miscelánea</a:t>
          </a:r>
          <a:endParaRPr lang="es-ES" sz="1400" dirty="0">
            <a:solidFill>
              <a:srgbClr val="000000"/>
            </a:solidFill>
          </a:endParaRPr>
        </a:p>
      </dgm:t>
    </dgm:pt>
    <dgm:pt modelId="{6179EF60-9B2A-7C4E-B01A-0586FDACAE05}" type="parTrans" cxnId="{94DF9CA1-2C5E-3A44-827C-0979890DFF63}">
      <dgm:prSet/>
      <dgm:spPr/>
      <dgm:t>
        <a:bodyPr/>
        <a:lstStyle/>
        <a:p>
          <a:endParaRPr lang="es-ES"/>
        </a:p>
      </dgm:t>
    </dgm:pt>
    <dgm:pt modelId="{948B6A92-A0A4-104C-8211-6E5A93B6080F}" type="sibTrans" cxnId="{94DF9CA1-2C5E-3A44-827C-0979890DFF63}">
      <dgm:prSet/>
      <dgm:spPr/>
      <dgm:t>
        <a:bodyPr/>
        <a:lstStyle/>
        <a:p>
          <a:endParaRPr lang="es-ES"/>
        </a:p>
      </dgm:t>
    </dgm:pt>
    <dgm:pt modelId="{63645C46-3F09-EF49-A5E2-1B5E18F3BA4C}" type="pres">
      <dgm:prSet presAssocID="{5AA4EAFC-496C-A24A-8E59-CA8CF4AEE2D7}" presName="hierChild1" presStyleCnt="0">
        <dgm:presLayoutVars>
          <dgm:orgChart val="1"/>
          <dgm:chPref val="1"/>
          <dgm:dir/>
          <dgm:animOne val="branch"/>
          <dgm:animLvl val="lvl"/>
          <dgm:resizeHandles/>
        </dgm:presLayoutVars>
      </dgm:prSet>
      <dgm:spPr/>
      <dgm:t>
        <a:bodyPr/>
        <a:lstStyle/>
        <a:p>
          <a:endParaRPr lang="es-ES"/>
        </a:p>
      </dgm:t>
    </dgm:pt>
    <dgm:pt modelId="{23FD0EBC-251B-574F-BAFA-EE2076607836}" type="pres">
      <dgm:prSet presAssocID="{DB01B081-EB9C-FA49-A2B4-38E7F1A8EF90}" presName="hierRoot1" presStyleCnt="0">
        <dgm:presLayoutVars>
          <dgm:hierBranch val="init"/>
        </dgm:presLayoutVars>
      </dgm:prSet>
      <dgm:spPr/>
    </dgm:pt>
    <dgm:pt modelId="{9635CBE0-19A1-4743-A181-8405B92D6788}" type="pres">
      <dgm:prSet presAssocID="{DB01B081-EB9C-FA49-A2B4-38E7F1A8EF90}" presName="rootComposite1" presStyleCnt="0"/>
      <dgm:spPr/>
    </dgm:pt>
    <dgm:pt modelId="{2F7D9B25-7F84-3E4A-BA0F-B054263BCA95}" type="pres">
      <dgm:prSet presAssocID="{DB01B081-EB9C-FA49-A2B4-38E7F1A8EF90}" presName="rootText1" presStyleLbl="node0" presStyleIdx="0" presStyleCnt="1" custScaleX="140600" custLinFactNeighborX="57" custLinFactNeighborY="-5261">
        <dgm:presLayoutVars>
          <dgm:chPref val="3"/>
        </dgm:presLayoutVars>
      </dgm:prSet>
      <dgm:spPr/>
      <dgm:t>
        <a:bodyPr/>
        <a:lstStyle/>
        <a:p>
          <a:endParaRPr lang="es-ES"/>
        </a:p>
      </dgm:t>
    </dgm:pt>
    <dgm:pt modelId="{21904674-36CA-4748-AA44-8D332D629BF8}" type="pres">
      <dgm:prSet presAssocID="{DB01B081-EB9C-FA49-A2B4-38E7F1A8EF90}" presName="rootConnector1" presStyleLbl="node1" presStyleIdx="0" presStyleCnt="0"/>
      <dgm:spPr/>
      <dgm:t>
        <a:bodyPr/>
        <a:lstStyle/>
        <a:p>
          <a:endParaRPr lang="es-ES"/>
        </a:p>
      </dgm:t>
    </dgm:pt>
    <dgm:pt modelId="{397163AE-7A3D-E14D-8A60-4329BDF8D14C}" type="pres">
      <dgm:prSet presAssocID="{DB01B081-EB9C-FA49-A2B4-38E7F1A8EF90}" presName="hierChild2" presStyleCnt="0"/>
      <dgm:spPr/>
    </dgm:pt>
    <dgm:pt modelId="{C63EF3C9-2DF1-CC4D-9B4C-02C4CA5439CB}" type="pres">
      <dgm:prSet presAssocID="{627D7D89-C622-D946-934E-E0657FF14714}" presName="Name37" presStyleLbl="parChTrans1D2" presStyleIdx="0" presStyleCnt="3"/>
      <dgm:spPr/>
      <dgm:t>
        <a:bodyPr/>
        <a:lstStyle/>
        <a:p>
          <a:endParaRPr lang="es-ES"/>
        </a:p>
      </dgm:t>
    </dgm:pt>
    <dgm:pt modelId="{35C733D3-DEB4-B44B-8D39-1347281F8309}" type="pres">
      <dgm:prSet presAssocID="{325242B2-EF7E-374F-B175-E02D0C5B198C}" presName="hierRoot2" presStyleCnt="0">
        <dgm:presLayoutVars>
          <dgm:hierBranch val="init"/>
        </dgm:presLayoutVars>
      </dgm:prSet>
      <dgm:spPr/>
    </dgm:pt>
    <dgm:pt modelId="{5E75411A-A181-C74A-8480-94C38DBBE28C}" type="pres">
      <dgm:prSet presAssocID="{325242B2-EF7E-374F-B175-E02D0C5B198C}" presName="rootComposite" presStyleCnt="0"/>
      <dgm:spPr/>
    </dgm:pt>
    <dgm:pt modelId="{317F6CF8-B7E2-634D-8724-B89BB4E0B79B}" type="pres">
      <dgm:prSet presAssocID="{325242B2-EF7E-374F-B175-E02D0C5B198C}" presName="rootText" presStyleLbl="node2" presStyleIdx="0" presStyleCnt="3" custScaleX="153110">
        <dgm:presLayoutVars>
          <dgm:chPref val="3"/>
        </dgm:presLayoutVars>
      </dgm:prSet>
      <dgm:spPr/>
      <dgm:t>
        <a:bodyPr/>
        <a:lstStyle/>
        <a:p>
          <a:endParaRPr lang="es-ES"/>
        </a:p>
      </dgm:t>
    </dgm:pt>
    <dgm:pt modelId="{B7DFA453-6481-5343-BDFE-147223D6EE93}" type="pres">
      <dgm:prSet presAssocID="{325242B2-EF7E-374F-B175-E02D0C5B198C}" presName="rootConnector" presStyleLbl="node2" presStyleIdx="0" presStyleCnt="3"/>
      <dgm:spPr/>
      <dgm:t>
        <a:bodyPr/>
        <a:lstStyle/>
        <a:p>
          <a:endParaRPr lang="es-ES"/>
        </a:p>
      </dgm:t>
    </dgm:pt>
    <dgm:pt modelId="{BB48EEAD-94A1-9547-854B-9E2CCF9BB64D}" type="pres">
      <dgm:prSet presAssocID="{325242B2-EF7E-374F-B175-E02D0C5B198C}" presName="hierChild4" presStyleCnt="0"/>
      <dgm:spPr/>
    </dgm:pt>
    <dgm:pt modelId="{8C9FA4B2-7425-B443-89AE-094EF0938659}" type="pres">
      <dgm:prSet presAssocID="{325242B2-EF7E-374F-B175-E02D0C5B198C}" presName="hierChild5" presStyleCnt="0"/>
      <dgm:spPr/>
    </dgm:pt>
    <dgm:pt modelId="{41150F54-FFC6-C049-9D67-9459C83ED437}" type="pres">
      <dgm:prSet presAssocID="{72F05BA2-5524-D049-AB1C-8CE21B77F040}" presName="Name37" presStyleLbl="parChTrans1D2" presStyleIdx="1" presStyleCnt="3"/>
      <dgm:spPr/>
      <dgm:t>
        <a:bodyPr/>
        <a:lstStyle/>
        <a:p>
          <a:endParaRPr lang="es-ES"/>
        </a:p>
      </dgm:t>
    </dgm:pt>
    <dgm:pt modelId="{1C89E607-4E65-C042-89B1-226DA37A1D97}" type="pres">
      <dgm:prSet presAssocID="{718DCA83-AC45-AA40-95D9-FA523E3DA515}" presName="hierRoot2" presStyleCnt="0">
        <dgm:presLayoutVars>
          <dgm:hierBranch val="init"/>
        </dgm:presLayoutVars>
      </dgm:prSet>
      <dgm:spPr/>
    </dgm:pt>
    <dgm:pt modelId="{11D2342C-DA4C-4047-B6BD-FEEEBED75457}" type="pres">
      <dgm:prSet presAssocID="{718DCA83-AC45-AA40-95D9-FA523E3DA515}" presName="rootComposite" presStyleCnt="0"/>
      <dgm:spPr/>
    </dgm:pt>
    <dgm:pt modelId="{29D3A95D-D61D-7E40-BB9F-F9B881BEA11A}" type="pres">
      <dgm:prSet presAssocID="{718DCA83-AC45-AA40-95D9-FA523E3DA515}" presName="rootText" presStyleLbl="node2" presStyleIdx="1" presStyleCnt="3" custScaleX="175102">
        <dgm:presLayoutVars>
          <dgm:chPref val="3"/>
        </dgm:presLayoutVars>
      </dgm:prSet>
      <dgm:spPr/>
      <dgm:t>
        <a:bodyPr/>
        <a:lstStyle/>
        <a:p>
          <a:endParaRPr lang="es-ES"/>
        </a:p>
      </dgm:t>
    </dgm:pt>
    <dgm:pt modelId="{3513F883-4221-EC4A-A86E-1EBE5478AFD3}" type="pres">
      <dgm:prSet presAssocID="{718DCA83-AC45-AA40-95D9-FA523E3DA515}" presName="rootConnector" presStyleLbl="node2" presStyleIdx="1" presStyleCnt="3"/>
      <dgm:spPr/>
      <dgm:t>
        <a:bodyPr/>
        <a:lstStyle/>
        <a:p>
          <a:endParaRPr lang="es-ES"/>
        </a:p>
      </dgm:t>
    </dgm:pt>
    <dgm:pt modelId="{CFAAB32B-A009-A54A-A58C-54E80F80E1E5}" type="pres">
      <dgm:prSet presAssocID="{718DCA83-AC45-AA40-95D9-FA523E3DA515}" presName="hierChild4" presStyleCnt="0"/>
      <dgm:spPr/>
    </dgm:pt>
    <dgm:pt modelId="{648A0E26-103A-6748-9908-BF9FA33FCFB5}" type="pres">
      <dgm:prSet presAssocID="{718DCA83-AC45-AA40-95D9-FA523E3DA515}" presName="hierChild5" presStyleCnt="0"/>
      <dgm:spPr/>
    </dgm:pt>
    <dgm:pt modelId="{CBDD5EB2-D22D-7840-A6BB-94676569AE65}" type="pres">
      <dgm:prSet presAssocID="{6179EF60-9B2A-7C4E-B01A-0586FDACAE05}" presName="Name37" presStyleLbl="parChTrans1D2" presStyleIdx="2" presStyleCnt="3"/>
      <dgm:spPr/>
      <dgm:t>
        <a:bodyPr/>
        <a:lstStyle/>
        <a:p>
          <a:endParaRPr lang="es-ES"/>
        </a:p>
      </dgm:t>
    </dgm:pt>
    <dgm:pt modelId="{36064647-28B6-F543-AAFB-DD3E82DAB8A0}" type="pres">
      <dgm:prSet presAssocID="{9C4E09FD-8854-B144-A87C-9D6576687273}" presName="hierRoot2" presStyleCnt="0">
        <dgm:presLayoutVars>
          <dgm:hierBranch val="init"/>
        </dgm:presLayoutVars>
      </dgm:prSet>
      <dgm:spPr/>
    </dgm:pt>
    <dgm:pt modelId="{1B27D7D3-1040-B043-87F2-FAAF838EEDB0}" type="pres">
      <dgm:prSet presAssocID="{9C4E09FD-8854-B144-A87C-9D6576687273}" presName="rootComposite" presStyleCnt="0"/>
      <dgm:spPr/>
    </dgm:pt>
    <dgm:pt modelId="{491CE445-71D2-3242-902D-F639BE49EBE1}" type="pres">
      <dgm:prSet presAssocID="{9C4E09FD-8854-B144-A87C-9D6576687273}" presName="rootText" presStyleLbl="node2" presStyleIdx="2" presStyleCnt="3" custScaleX="147549">
        <dgm:presLayoutVars>
          <dgm:chPref val="3"/>
        </dgm:presLayoutVars>
      </dgm:prSet>
      <dgm:spPr/>
      <dgm:t>
        <a:bodyPr/>
        <a:lstStyle/>
        <a:p>
          <a:endParaRPr lang="es-ES"/>
        </a:p>
      </dgm:t>
    </dgm:pt>
    <dgm:pt modelId="{D35CC179-EABD-AB48-AF35-F9B836550495}" type="pres">
      <dgm:prSet presAssocID="{9C4E09FD-8854-B144-A87C-9D6576687273}" presName="rootConnector" presStyleLbl="node2" presStyleIdx="2" presStyleCnt="3"/>
      <dgm:spPr/>
      <dgm:t>
        <a:bodyPr/>
        <a:lstStyle/>
        <a:p>
          <a:endParaRPr lang="es-ES"/>
        </a:p>
      </dgm:t>
    </dgm:pt>
    <dgm:pt modelId="{A54D3A27-A864-2344-B573-C33C4DB39237}" type="pres">
      <dgm:prSet presAssocID="{9C4E09FD-8854-B144-A87C-9D6576687273}" presName="hierChild4" presStyleCnt="0"/>
      <dgm:spPr/>
    </dgm:pt>
    <dgm:pt modelId="{83753954-CB5B-1B4F-BB1D-1410C69A6915}" type="pres">
      <dgm:prSet presAssocID="{9C4E09FD-8854-B144-A87C-9D6576687273}" presName="hierChild5" presStyleCnt="0"/>
      <dgm:spPr/>
    </dgm:pt>
    <dgm:pt modelId="{D7BEFEE9-CF1D-AB45-9111-166A126A0414}" type="pres">
      <dgm:prSet presAssocID="{DB01B081-EB9C-FA49-A2B4-38E7F1A8EF90}" presName="hierChild3" presStyleCnt="0"/>
      <dgm:spPr/>
    </dgm:pt>
  </dgm:ptLst>
  <dgm:cxnLst>
    <dgm:cxn modelId="{CA6968B8-C4D0-F943-A68C-7CFFCECDB660}" type="presOf" srcId="{718DCA83-AC45-AA40-95D9-FA523E3DA515}" destId="{3513F883-4221-EC4A-A86E-1EBE5478AFD3}" srcOrd="1" destOrd="0" presId="urn:microsoft.com/office/officeart/2005/8/layout/orgChart1"/>
    <dgm:cxn modelId="{E2E73339-07DD-8145-AF2B-6971670D2B37}" type="presOf" srcId="{6179EF60-9B2A-7C4E-B01A-0586FDACAE05}" destId="{CBDD5EB2-D22D-7840-A6BB-94676569AE65}" srcOrd="0" destOrd="0" presId="urn:microsoft.com/office/officeart/2005/8/layout/orgChart1"/>
    <dgm:cxn modelId="{94DF9CA1-2C5E-3A44-827C-0979890DFF63}" srcId="{DB01B081-EB9C-FA49-A2B4-38E7F1A8EF90}" destId="{9C4E09FD-8854-B144-A87C-9D6576687273}" srcOrd="2" destOrd="0" parTransId="{6179EF60-9B2A-7C4E-B01A-0586FDACAE05}" sibTransId="{948B6A92-A0A4-104C-8211-6E5A93B6080F}"/>
    <dgm:cxn modelId="{872C98D1-1C03-9547-9E3B-308DAD8A22C2}" type="presOf" srcId="{DB01B081-EB9C-FA49-A2B4-38E7F1A8EF90}" destId="{21904674-36CA-4748-AA44-8D332D629BF8}" srcOrd="1" destOrd="0" presId="urn:microsoft.com/office/officeart/2005/8/layout/orgChart1"/>
    <dgm:cxn modelId="{E1DA0480-CA78-6E4D-B238-2E38BC18500E}" type="presOf" srcId="{325242B2-EF7E-374F-B175-E02D0C5B198C}" destId="{B7DFA453-6481-5343-BDFE-147223D6EE93}" srcOrd="1" destOrd="0" presId="urn:microsoft.com/office/officeart/2005/8/layout/orgChart1"/>
    <dgm:cxn modelId="{93410871-6031-F847-A06A-858D5F9A2400}" srcId="{5AA4EAFC-496C-A24A-8E59-CA8CF4AEE2D7}" destId="{DB01B081-EB9C-FA49-A2B4-38E7F1A8EF90}" srcOrd="0" destOrd="0" parTransId="{933F1A22-A15B-104B-82B5-6865B5D2A5D6}" sibTransId="{C188EC1A-3424-3D4A-8F90-DEC341A3FC87}"/>
    <dgm:cxn modelId="{20FF6512-9C28-AE4D-8850-B0539841A9FD}" type="presOf" srcId="{718DCA83-AC45-AA40-95D9-FA523E3DA515}" destId="{29D3A95D-D61D-7E40-BB9F-F9B881BEA11A}" srcOrd="0" destOrd="0" presId="urn:microsoft.com/office/officeart/2005/8/layout/orgChart1"/>
    <dgm:cxn modelId="{C8457865-B9FC-3E40-8994-B6F19446CD3A}" type="presOf" srcId="{627D7D89-C622-D946-934E-E0657FF14714}" destId="{C63EF3C9-2DF1-CC4D-9B4C-02C4CA5439CB}" srcOrd="0" destOrd="0" presId="urn:microsoft.com/office/officeart/2005/8/layout/orgChart1"/>
    <dgm:cxn modelId="{AAB14D22-0CBF-9344-8CB5-D1F740EBBFB9}" type="presOf" srcId="{9C4E09FD-8854-B144-A87C-9D6576687273}" destId="{D35CC179-EABD-AB48-AF35-F9B836550495}" srcOrd="1" destOrd="0" presId="urn:microsoft.com/office/officeart/2005/8/layout/orgChart1"/>
    <dgm:cxn modelId="{8D4C7FE2-4130-7844-8F93-92C8FAB13CB6}" type="presOf" srcId="{325242B2-EF7E-374F-B175-E02D0C5B198C}" destId="{317F6CF8-B7E2-634D-8724-B89BB4E0B79B}" srcOrd="0" destOrd="0" presId="urn:microsoft.com/office/officeart/2005/8/layout/orgChart1"/>
    <dgm:cxn modelId="{C59D6CFE-9B0D-AD42-992F-7DCA4D3C6D42}" type="presOf" srcId="{5AA4EAFC-496C-A24A-8E59-CA8CF4AEE2D7}" destId="{63645C46-3F09-EF49-A5E2-1B5E18F3BA4C}" srcOrd="0" destOrd="0" presId="urn:microsoft.com/office/officeart/2005/8/layout/orgChart1"/>
    <dgm:cxn modelId="{381BB594-4D51-F047-BA82-DD8B8D6A373A}" type="presOf" srcId="{72F05BA2-5524-D049-AB1C-8CE21B77F040}" destId="{41150F54-FFC6-C049-9D67-9459C83ED437}" srcOrd="0" destOrd="0" presId="urn:microsoft.com/office/officeart/2005/8/layout/orgChart1"/>
    <dgm:cxn modelId="{CCD65BD3-FC11-7D42-9604-81E8BC7C15CE}" type="presOf" srcId="{DB01B081-EB9C-FA49-A2B4-38E7F1A8EF90}" destId="{2F7D9B25-7F84-3E4A-BA0F-B054263BCA95}" srcOrd="0" destOrd="0" presId="urn:microsoft.com/office/officeart/2005/8/layout/orgChart1"/>
    <dgm:cxn modelId="{DB38EF3B-8AA4-E84E-B0B6-AAB2A104C83C}" srcId="{DB01B081-EB9C-FA49-A2B4-38E7F1A8EF90}" destId="{718DCA83-AC45-AA40-95D9-FA523E3DA515}" srcOrd="1" destOrd="0" parTransId="{72F05BA2-5524-D049-AB1C-8CE21B77F040}" sibTransId="{64C5DD83-E8E2-E64F-BC8B-498B26E54B18}"/>
    <dgm:cxn modelId="{3D4D5638-F077-5C4A-AA41-56D649809C84}" type="presOf" srcId="{9C4E09FD-8854-B144-A87C-9D6576687273}" destId="{491CE445-71D2-3242-902D-F639BE49EBE1}" srcOrd="0" destOrd="0" presId="urn:microsoft.com/office/officeart/2005/8/layout/orgChart1"/>
    <dgm:cxn modelId="{0EE746F0-7C09-F944-B2BD-0E666619ABC7}" srcId="{DB01B081-EB9C-FA49-A2B4-38E7F1A8EF90}" destId="{325242B2-EF7E-374F-B175-E02D0C5B198C}" srcOrd="0" destOrd="0" parTransId="{627D7D89-C622-D946-934E-E0657FF14714}" sibTransId="{04D1E96B-9D0E-FE46-9073-4A0B7D144CAE}"/>
    <dgm:cxn modelId="{0DF6B0CE-7C83-0247-8434-FB47E342C804}" type="presParOf" srcId="{63645C46-3F09-EF49-A5E2-1B5E18F3BA4C}" destId="{23FD0EBC-251B-574F-BAFA-EE2076607836}" srcOrd="0" destOrd="0" presId="urn:microsoft.com/office/officeart/2005/8/layout/orgChart1"/>
    <dgm:cxn modelId="{850B6E2E-08A8-0749-8293-D45573BA6D47}" type="presParOf" srcId="{23FD0EBC-251B-574F-BAFA-EE2076607836}" destId="{9635CBE0-19A1-4743-A181-8405B92D6788}" srcOrd="0" destOrd="0" presId="urn:microsoft.com/office/officeart/2005/8/layout/orgChart1"/>
    <dgm:cxn modelId="{7AA52360-EA3E-9F44-AD02-BFDBDDAACAC2}" type="presParOf" srcId="{9635CBE0-19A1-4743-A181-8405B92D6788}" destId="{2F7D9B25-7F84-3E4A-BA0F-B054263BCA95}" srcOrd="0" destOrd="0" presId="urn:microsoft.com/office/officeart/2005/8/layout/orgChart1"/>
    <dgm:cxn modelId="{35C28BF8-8CA2-5346-8B1C-BC3EFF41D780}" type="presParOf" srcId="{9635CBE0-19A1-4743-A181-8405B92D6788}" destId="{21904674-36CA-4748-AA44-8D332D629BF8}" srcOrd="1" destOrd="0" presId="urn:microsoft.com/office/officeart/2005/8/layout/orgChart1"/>
    <dgm:cxn modelId="{55A792AA-3A0C-0F42-8869-8E04541988CD}" type="presParOf" srcId="{23FD0EBC-251B-574F-BAFA-EE2076607836}" destId="{397163AE-7A3D-E14D-8A60-4329BDF8D14C}" srcOrd="1" destOrd="0" presId="urn:microsoft.com/office/officeart/2005/8/layout/orgChart1"/>
    <dgm:cxn modelId="{4B6C9223-E880-1E4B-A5C2-788F87890BA3}" type="presParOf" srcId="{397163AE-7A3D-E14D-8A60-4329BDF8D14C}" destId="{C63EF3C9-2DF1-CC4D-9B4C-02C4CA5439CB}" srcOrd="0" destOrd="0" presId="urn:microsoft.com/office/officeart/2005/8/layout/orgChart1"/>
    <dgm:cxn modelId="{EFCC21E1-4DD4-FB4E-B9E0-C8B445503CA8}" type="presParOf" srcId="{397163AE-7A3D-E14D-8A60-4329BDF8D14C}" destId="{35C733D3-DEB4-B44B-8D39-1347281F8309}" srcOrd="1" destOrd="0" presId="urn:microsoft.com/office/officeart/2005/8/layout/orgChart1"/>
    <dgm:cxn modelId="{8545DB70-D343-6940-9F9F-F814614FB465}" type="presParOf" srcId="{35C733D3-DEB4-B44B-8D39-1347281F8309}" destId="{5E75411A-A181-C74A-8480-94C38DBBE28C}" srcOrd="0" destOrd="0" presId="urn:microsoft.com/office/officeart/2005/8/layout/orgChart1"/>
    <dgm:cxn modelId="{264F391B-F05B-8F4C-8DC6-9F2A65AC9F13}" type="presParOf" srcId="{5E75411A-A181-C74A-8480-94C38DBBE28C}" destId="{317F6CF8-B7E2-634D-8724-B89BB4E0B79B}" srcOrd="0" destOrd="0" presId="urn:microsoft.com/office/officeart/2005/8/layout/orgChart1"/>
    <dgm:cxn modelId="{79E2A4A2-2D0C-CE45-B888-43AC3192EFC4}" type="presParOf" srcId="{5E75411A-A181-C74A-8480-94C38DBBE28C}" destId="{B7DFA453-6481-5343-BDFE-147223D6EE93}" srcOrd="1" destOrd="0" presId="urn:microsoft.com/office/officeart/2005/8/layout/orgChart1"/>
    <dgm:cxn modelId="{44992242-BBF1-414A-BA69-7AD2A84156CF}" type="presParOf" srcId="{35C733D3-DEB4-B44B-8D39-1347281F8309}" destId="{BB48EEAD-94A1-9547-854B-9E2CCF9BB64D}" srcOrd="1" destOrd="0" presId="urn:microsoft.com/office/officeart/2005/8/layout/orgChart1"/>
    <dgm:cxn modelId="{55D3D8D4-D14B-3140-85B8-B01CF21E6D21}" type="presParOf" srcId="{35C733D3-DEB4-B44B-8D39-1347281F8309}" destId="{8C9FA4B2-7425-B443-89AE-094EF0938659}" srcOrd="2" destOrd="0" presId="urn:microsoft.com/office/officeart/2005/8/layout/orgChart1"/>
    <dgm:cxn modelId="{99AA5435-A034-6D4B-9919-D368FC7F31CC}" type="presParOf" srcId="{397163AE-7A3D-E14D-8A60-4329BDF8D14C}" destId="{41150F54-FFC6-C049-9D67-9459C83ED437}" srcOrd="2" destOrd="0" presId="urn:microsoft.com/office/officeart/2005/8/layout/orgChart1"/>
    <dgm:cxn modelId="{39715924-8726-5643-AD86-1A354E4DC891}" type="presParOf" srcId="{397163AE-7A3D-E14D-8A60-4329BDF8D14C}" destId="{1C89E607-4E65-C042-89B1-226DA37A1D97}" srcOrd="3" destOrd="0" presId="urn:microsoft.com/office/officeart/2005/8/layout/orgChart1"/>
    <dgm:cxn modelId="{BD37BC06-BE37-674A-BA56-B32496F972AA}" type="presParOf" srcId="{1C89E607-4E65-C042-89B1-226DA37A1D97}" destId="{11D2342C-DA4C-4047-B6BD-FEEEBED75457}" srcOrd="0" destOrd="0" presId="urn:microsoft.com/office/officeart/2005/8/layout/orgChart1"/>
    <dgm:cxn modelId="{3D226773-D267-C74B-B5CB-7BB3B392C135}" type="presParOf" srcId="{11D2342C-DA4C-4047-B6BD-FEEEBED75457}" destId="{29D3A95D-D61D-7E40-BB9F-F9B881BEA11A}" srcOrd="0" destOrd="0" presId="urn:microsoft.com/office/officeart/2005/8/layout/orgChart1"/>
    <dgm:cxn modelId="{EFA711B8-F545-C646-AB1D-1F257B3ED255}" type="presParOf" srcId="{11D2342C-DA4C-4047-B6BD-FEEEBED75457}" destId="{3513F883-4221-EC4A-A86E-1EBE5478AFD3}" srcOrd="1" destOrd="0" presId="urn:microsoft.com/office/officeart/2005/8/layout/orgChart1"/>
    <dgm:cxn modelId="{6139D39D-2055-DD4E-A3FE-658DD216774A}" type="presParOf" srcId="{1C89E607-4E65-C042-89B1-226DA37A1D97}" destId="{CFAAB32B-A009-A54A-A58C-54E80F80E1E5}" srcOrd="1" destOrd="0" presId="urn:microsoft.com/office/officeart/2005/8/layout/orgChart1"/>
    <dgm:cxn modelId="{CB775CCD-4CD1-1847-AB68-C53F48387461}" type="presParOf" srcId="{1C89E607-4E65-C042-89B1-226DA37A1D97}" destId="{648A0E26-103A-6748-9908-BF9FA33FCFB5}" srcOrd="2" destOrd="0" presId="urn:microsoft.com/office/officeart/2005/8/layout/orgChart1"/>
    <dgm:cxn modelId="{3872E2F6-94B4-D449-BB4F-F940D6DE7F8A}" type="presParOf" srcId="{397163AE-7A3D-E14D-8A60-4329BDF8D14C}" destId="{CBDD5EB2-D22D-7840-A6BB-94676569AE65}" srcOrd="4" destOrd="0" presId="urn:microsoft.com/office/officeart/2005/8/layout/orgChart1"/>
    <dgm:cxn modelId="{C101F323-F8DB-0B43-8B0D-AC7351DADDCC}" type="presParOf" srcId="{397163AE-7A3D-E14D-8A60-4329BDF8D14C}" destId="{36064647-28B6-F543-AAFB-DD3E82DAB8A0}" srcOrd="5" destOrd="0" presId="urn:microsoft.com/office/officeart/2005/8/layout/orgChart1"/>
    <dgm:cxn modelId="{CCD0A1D4-3B13-5C48-90D7-C249FBF4545B}" type="presParOf" srcId="{36064647-28B6-F543-AAFB-DD3E82DAB8A0}" destId="{1B27D7D3-1040-B043-87F2-FAAF838EEDB0}" srcOrd="0" destOrd="0" presId="urn:microsoft.com/office/officeart/2005/8/layout/orgChart1"/>
    <dgm:cxn modelId="{9F535075-B0B6-D54F-8B44-C14ACB43FB51}" type="presParOf" srcId="{1B27D7D3-1040-B043-87F2-FAAF838EEDB0}" destId="{491CE445-71D2-3242-902D-F639BE49EBE1}" srcOrd="0" destOrd="0" presId="urn:microsoft.com/office/officeart/2005/8/layout/orgChart1"/>
    <dgm:cxn modelId="{5A620F02-DD84-7F4A-A5BD-C84BE7FF79C8}" type="presParOf" srcId="{1B27D7D3-1040-B043-87F2-FAAF838EEDB0}" destId="{D35CC179-EABD-AB48-AF35-F9B836550495}" srcOrd="1" destOrd="0" presId="urn:microsoft.com/office/officeart/2005/8/layout/orgChart1"/>
    <dgm:cxn modelId="{C9C49932-3253-C148-BE5F-9D43E7FBC186}" type="presParOf" srcId="{36064647-28B6-F543-AAFB-DD3E82DAB8A0}" destId="{A54D3A27-A864-2344-B573-C33C4DB39237}" srcOrd="1" destOrd="0" presId="urn:microsoft.com/office/officeart/2005/8/layout/orgChart1"/>
    <dgm:cxn modelId="{7C530055-5241-1A43-B63A-EA142DF22E7A}" type="presParOf" srcId="{36064647-28B6-F543-AAFB-DD3E82DAB8A0}" destId="{83753954-CB5B-1B4F-BB1D-1410C69A6915}" srcOrd="2" destOrd="0" presId="urn:microsoft.com/office/officeart/2005/8/layout/orgChart1"/>
    <dgm:cxn modelId="{18BD707D-101A-0B49-BBEE-228B3720FFF2}" type="presParOf" srcId="{23FD0EBC-251B-574F-BAFA-EE2076607836}" destId="{D7BEFEE9-CF1D-AB45-9111-166A126A0414}"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A4EAFC-496C-A24A-8E59-CA8CF4AEE2D7}"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s-ES"/>
        </a:p>
      </dgm:t>
    </dgm:pt>
    <dgm:pt modelId="{DB01B081-EB9C-FA49-A2B4-38E7F1A8EF90}">
      <dgm:prSet phldrT="[Texto]"/>
      <dgm:spPr/>
      <dgm:t>
        <a:bodyPr/>
        <a:lstStyle/>
        <a:p>
          <a:r>
            <a:rPr lang="es-ES" dirty="0" smtClean="0">
              <a:solidFill>
                <a:srgbClr val="000000"/>
              </a:solidFill>
            </a:rPr>
            <a:t>Jurisprudencia: SCJN</a:t>
          </a:r>
          <a:endParaRPr lang="es-ES" dirty="0">
            <a:solidFill>
              <a:srgbClr val="000000"/>
            </a:solidFill>
          </a:endParaRPr>
        </a:p>
      </dgm:t>
    </dgm:pt>
    <dgm:pt modelId="{933F1A22-A15B-104B-82B5-6865B5D2A5D6}" type="parTrans" cxnId="{93410871-6031-F847-A06A-858D5F9A2400}">
      <dgm:prSet/>
      <dgm:spPr/>
      <dgm:t>
        <a:bodyPr/>
        <a:lstStyle/>
        <a:p>
          <a:endParaRPr lang="es-ES"/>
        </a:p>
      </dgm:t>
    </dgm:pt>
    <dgm:pt modelId="{C188EC1A-3424-3D4A-8F90-DEC341A3FC87}" type="sibTrans" cxnId="{93410871-6031-F847-A06A-858D5F9A2400}">
      <dgm:prSet/>
      <dgm:spPr/>
      <dgm:t>
        <a:bodyPr/>
        <a:lstStyle/>
        <a:p>
          <a:endParaRPr lang="es-ES"/>
        </a:p>
      </dgm:t>
    </dgm:pt>
    <dgm:pt modelId="{63645C46-3F09-EF49-A5E2-1B5E18F3BA4C}" type="pres">
      <dgm:prSet presAssocID="{5AA4EAFC-496C-A24A-8E59-CA8CF4AEE2D7}" presName="hierChild1" presStyleCnt="0">
        <dgm:presLayoutVars>
          <dgm:orgChart val="1"/>
          <dgm:chPref val="1"/>
          <dgm:dir/>
          <dgm:animOne val="branch"/>
          <dgm:animLvl val="lvl"/>
          <dgm:resizeHandles/>
        </dgm:presLayoutVars>
      </dgm:prSet>
      <dgm:spPr/>
      <dgm:t>
        <a:bodyPr/>
        <a:lstStyle/>
        <a:p>
          <a:endParaRPr lang="es-ES"/>
        </a:p>
      </dgm:t>
    </dgm:pt>
    <dgm:pt modelId="{23FD0EBC-251B-574F-BAFA-EE2076607836}" type="pres">
      <dgm:prSet presAssocID="{DB01B081-EB9C-FA49-A2B4-38E7F1A8EF90}" presName="hierRoot1" presStyleCnt="0">
        <dgm:presLayoutVars>
          <dgm:hierBranch val="init"/>
        </dgm:presLayoutVars>
      </dgm:prSet>
      <dgm:spPr/>
    </dgm:pt>
    <dgm:pt modelId="{9635CBE0-19A1-4743-A181-8405B92D6788}" type="pres">
      <dgm:prSet presAssocID="{DB01B081-EB9C-FA49-A2B4-38E7F1A8EF90}" presName="rootComposite1" presStyleCnt="0"/>
      <dgm:spPr/>
    </dgm:pt>
    <dgm:pt modelId="{2F7D9B25-7F84-3E4A-BA0F-B054263BCA95}" type="pres">
      <dgm:prSet presAssocID="{DB01B081-EB9C-FA49-A2B4-38E7F1A8EF90}" presName="rootText1" presStyleLbl="node0" presStyleIdx="0" presStyleCnt="1" custScaleY="37732" custLinFactNeighborX="10136" custLinFactNeighborY="907">
        <dgm:presLayoutVars>
          <dgm:chPref val="3"/>
        </dgm:presLayoutVars>
      </dgm:prSet>
      <dgm:spPr/>
      <dgm:t>
        <a:bodyPr/>
        <a:lstStyle/>
        <a:p>
          <a:endParaRPr lang="es-ES"/>
        </a:p>
      </dgm:t>
    </dgm:pt>
    <dgm:pt modelId="{21904674-36CA-4748-AA44-8D332D629BF8}" type="pres">
      <dgm:prSet presAssocID="{DB01B081-EB9C-FA49-A2B4-38E7F1A8EF90}" presName="rootConnector1" presStyleLbl="node1" presStyleIdx="0" presStyleCnt="0"/>
      <dgm:spPr/>
      <dgm:t>
        <a:bodyPr/>
        <a:lstStyle/>
        <a:p>
          <a:endParaRPr lang="es-ES"/>
        </a:p>
      </dgm:t>
    </dgm:pt>
    <dgm:pt modelId="{397163AE-7A3D-E14D-8A60-4329BDF8D14C}" type="pres">
      <dgm:prSet presAssocID="{DB01B081-EB9C-FA49-A2B4-38E7F1A8EF90}" presName="hierChild2" presStyleCnt="0"/>
      <dgm:spPr/>
    </dgm:pt>
    <dgm:pt modelId="{D7BEFEE9-CF1D-AB45-9111-166A126A0414}" type="pres">
      <dgm:prSet presAssocID="{DB01B081-EB9C-FA49-A2B4-38E7F1A8EF90}" presName="hierChild3" presStyleCnt="0"/>
      <dgm:spPr/>
    </dgm:pt>
  </dgm:ptLst>
  <dgm:cxnLst>
    <dgm:cxn modelId="{E288C61A-3302-7B4F-9F78-E4481F7BBD3D}" type="presOf" srcId="{DB01B081-EB9C-FA49-A2B4-38E7F1A8EF90}" destId="{21904674-36CA-4748-AA44-8D332D629BF8}" srcOrd="1" destOrd="0" presId="urn:microsoft.com/office/officeart/2005/8/layout/orgChart1"/>
    <dgm:cxn modelId="{93410871-6031-F847-A06A-858D5F9A2400}" srcId="{5AA4EAFC-496C-A24A-8E59-CA8CF4AEE2D7}" destId="{DB01B081-EB9C-FA49-A2B4-38E7F1A8EF90}" srcOrd="0" destOrd="0" parTransId="{933F1A22-A15B-104B-82B5-6865B5D2A5D6}" sibTransId="{C188EC1A-3424-3D4A-8F90-DEC341A3FC87}"/>
    <dgm:cxn modelId="{0B39B3E9-C3EA-124B-BDD2-4A1CE8FAD5D7}" type="presOf" srcId="{DB01B081-EB9C-FA49-A2B4-38E7F1A8EF90}" destId="{2F7D9B25-7F84-3E4A-BA0F-B054263BCA95}" srcOrd="0" destOrd="0" presId="urn:microsoft.com/office/officeart/2005/8/layout/orgChart1"/>
    <dgm:cxn modelId="{378EA92E-D773-BE4B-A6F1-A3F9D4B684E5}" type="presOf" srcId="{5AA4EAFC-496C-A24A-8E59-CA8CF4AEE2D7}" destId="{63645C46-3F09-EF49-A5E2-1B5E18F3BA4C}" srcOrd="0" destOrd="0" presId="urn:microsoft.com/office/officeart/2005/8/layout/orgChart1"/>
    <dgm:cxn modelId="{A0B9ECD4-9AA8-594C-A8AE-4541DB118F1B}" type="presParOf" srcId="{63645C46-3F09-EF49-A5E2-1B5E18F3BA4C}" destId="{23FD0EBC-251B-574F-BAFA-EE2076607836}" srcOrd="0" destOrd="0" presId="urn:microsoft.com/office/officeart/2005/8/layout/orgChart1"/>
    <dgm:cxn modelId="{BD8A3720-8A55-D948-BDD9-15D762B46883}" type="presParOf" srcId="{23FD0EBC-251B-574F-BAFA-EE2076607836}" destId="{9635CBE0-19A1-4743-A181-8405B92D6788}" srcOrd="0" destOrd="0" presId="urn:microsoft.com/office/officeart/2005/8/layout/orgChart1"/>
    <dgm:cxn modelId="{AA86389A-B494-D449-9BCF-240B99EAEF65}" type="presParOf" srcId="{9635CBE0-19A1-4743-A181-8405B92D6788}" destId="{2F7D9B25-7F84-3E4A-BA0F-B054263BCA95}" srcOrd="0" destOrd="0" presId="urn:microsoft.com/office/officeart/2005/8/layout/orgChart1"/>
    <dgm:cxn modelId="{AFA7FB2A-842B-6D41-8B67-64AA6A5299FE}" type="presParOf" srcId="{9635CBE0-19A1-4743-A181-8405B92D6788}" destId="{21904674-36CA-4748-AA44-8D332D629BF8}" srcOrd="1" destOrd="0" presId="urn:microsoft.com/office/officeart/2005/8/layout/orgChart1"/>
    <dgm:cxn modelId="{58B34D6B-8086-C046-90EB-23AD29C2A838}" type="presParOf" srcId="{23FD0EBC-251B-574F-BAFA-EE2076607836}" destId="{397163AE-7A3D-E14D-8A60-4329BDF8D14C}" srcOrd="1" destOrd="0" presId="urn:microsoft.com/office/officeart/2005/8/layout/orgChart1"/>
    <dgm:cxn modelId="{D0FC39E3-0D6A-304A-A9DF-6D3AE4A151EC}" type="presParOf" srcId="{23FD0EBC-251B-574F-BAFA-EE2076607836}" destId="{D7BEFEE9-CF1D-AB45-9111-166A126A0414}" srcOrd="2" destOrd="0" presId="urn:microsoft.com/office/officeart/2005/8/layout/orgChar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A4EAFC-496C-A24A-8E59-CA8CF4AEE2D7}"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s-ES"/>
        </a:p>
      </dgm:t>
    </dgm:pt>
    <dgm:pt modelId="{DB01B081-EB9C-FA49-A2B4-38E7F1A8EF90}">
      <dgm:prSet phldrT="[Texto]"/>
      <dgm:spPr/>
      <dgm:t>
        <a:bodyPr/>
        <a:lstStyle/>
        <a:p>
          <a:r>
            <a:rPr lang="es-ES" dirty="0" smtClean="0">
              <a:solidFill>
                <a:srgbClr val="000000"/>
              </a:solidFill>
            </a:rPr>
            <a:t>Costumbre: Criterios</a:t>
          </a:r>
          <a:endParaRPr lang="es-ES" dirty="0">
            <a:solidFill>
              <a:srgbClr val="000000"/>
            </a:solidFill>
          </a:endParaRPr>
        </a:p>
      </dgm:t>
    </dgm:pt>
    <dgm:pt modelId="{933F1A22-A15B-104B-82B5-6865B5D2A5D6}" type="parTrans" cxnId="{93410871-6031-F847-A06A-858D5F9A2400}">
      <dgm:prSet/>
      <dgm:spPr/>
      <dgm:t>
        <a:bodyPr/>
        <a:lstStyle/>
        <a:p>
          <a:endParaRPr lang="es-ES"/>
        </a:p>
      </dgm:t>
    </dgm:pt>
    <dgm:pt modelId="{C188EC1A-3424-3D4A-8F90-DEC341A3FC87}" type="sibTrans" cxnId="{93410871-6031-F847-A06A-858D5F9A2400}">
      <dgm:prSet/>
      <dgm:spPr/>
      <dgm:t>
        <a:bodyPr/>
        <a:lstStyle/>
        <a:p>
          <a:endParaRPr lang="es-ES"/>
        </a:p>
      </dgm:t>
    </dgm:pt>
    <dgm:pt modelId="{63645C46-3F09-EF49-A5E2-1B5E18F3BA4C}" type="pres">
      <dgm:prSet presAssocID="{5AA4EAFC-496C-A24A-8E59-CA8CF4AEE2D7}" presName="hierChild1" presStyleCnt="0">
        <dgm:presLayoutVars>
          <dgm:orgChart val="1"/>
          <dgm:chPref val="1"/>
          <dgm:dir/>
          <dgm:animOne val="branch"/>
          <dgm:animLvl val="lvl"/>
          <dgm:resizeHandles/>
        </dgm:presLayoutVars>
      </dgm:prSet>
      <dgm:spPr/>
      <dgm:t>
        <a:bodyPr/>
        <a:lstStyle/>
        <a:p>
          <a:endParaRPr lang="es-ES"/>
        </a:p>
      </dgm:t>
    </dgm:pt>
    <dgm:pt modelId="{23FD0EBC-251B-574F-BAFA-EE2076607836}" type="pres">
      <dgm:prSet presAssocID="{DB01B081-EB9C-FA49-A2B4-38E7F1A8EF90}" presName="hierRoot1" presStyleCnt="0">
        <dgm:presLayoutVars>
          <dgm:hierBranch val="init"/>
        </dgm:presLayoutVars>
      </dgm:prSet>
      <dgm:spPr/>
    </dgm:pt>
    <dgm:pt modelId="{9635CBE0-19A1-4743-A181-8405B92D6788}" type="pres">
      <dgm:prSet presAssocID="{DB01B081-EB9C-FA49-A2B4-38E7F1A8EF90}" presName="rootComposite1" presStyleCnt="0"/>
      <dgm:spPr/>
    </dgm:pt>
    <dgm:pt modelId="{2F7D9B25-7F84-3E4A-BA0F-B054263BCA95}" type="pres">
      <dgm:prSet presAssocID="{DB01B081-EB9C-FA49-A2B4-38E7F1A8EF90}" presName="rootText1" presStyleLbl="node0" presStyleIdx="0" presStyleCnt="1" custScaleY="37732" custLinFactY="-66" custLinFactNeighborX="74076" custLinFactNeighborY="-100000">
        <dgm:presLayoutVars>
          <dgm:chPref val="3"/>
        </dgm:presLayoutVars>
      </dgm:prSet>
      <dgm:spPr/>
      <dgm:t>
        <a:bodyPr/>
        <a:lstStyle/>
        <a:p>
          <a:endParaRPr lang="es-ES"/>
        </a:p>
      </dgm:t>
    </dgm:pt>
    <dgm:pt modelId="{21904674-36CA-4748-AA44-8D332D629BF8}" type="pres">
      <dgm:prSet presAssocID="{DB01B081-EB9C-FA49-A2B4-38E7F1A8EF90}" presName="rootConnector1" presStyleLbl="node1" presStyleIdx="0" presStyleCnt="0"/>
      <dgm:spPr/>
      <dgm:t>
        <a:bodyPr/>
        <a:lstStyle/>
        <a:p>
          <a:endParaRPr lang="es-ES"/>
        </a:p>
      </dgm:t>
    </dgm:pt>
    <dgm:pt modelId="{397163AE-7A3D-E14D-8A60-4329BDF8D14C}" type="pres">
      <dgm:prSet presAssocID="{DB01B081-EB9C-FA49-A2B4-38E7F1A8EF90}" presName="hierChild2" presStyleCnt="0"/>
      <dgm:spPr/>
    </dgm:pt>
    <dgm:pt modelId="{D7BEFEE9-CF1D-AB45-9111-166A126A0414}" type="pres">
      <dgm:prSet presAssocID="{DB01B081-EB9C-FA49-A2B4-38E7F1A8EF90}" presName="hierChild3" presStyleCnt="0"/>
      <dgm:spPr/>
    </dgm:pt>
  </dgm:ptLst>
  <dgm:cxnLst>
    <dgm:cxn modelId="{7A940233-E28D-F042-8F4D-06404A989701}" type="presOf" srcId="{5AA4EAFC-496C-A24A-8E59-CA8CF4AEE2D7}" destId="{63645C46-3F09-EF49-A5E2-1B5E18F3BA4C}" srcOrd="0" destOrd="0" presId="urn:microsoft.com/office/officeart/2005/8/layout/orgChart1"/>
    <dgm:cxn modelId="{93410871-6031-F847-A06A-858D5F9A2400}" srcId="{5AA4EAFC-496C-A24A-8E59-CA8CF4AEE2D7}" destId="{DB01B081-EB9C-FA49-A2B4-38E7F1A8EF90}" srcOrd="0" destOrd="0" parTransId="{933F1A22-A15B-104B-82B5-6865B5D2A5D6}" sibTransId="{C188EC1A-3424-3D4A-8F90-DEC341A3FC87}"/>
    <dgm:cxn modelId="{0E4D7E8E-0471-7342-88A6-A9636FDC7928}" type="presOf" srcId="{DB01B081-EB9C-FA49-A2B4-38E7F1A8EF90}" destId="{2F7D9B25-7F84-3E4A-BA0F-B054263BCA95}" srcOrd="0" destOrd="0" presId="urn:microsoft.com/office/officeart/2005/8/layout/orgChart1"/>
    <dgm:cxn modelId="{1346AD4D-4A7C-9F40-A10E-2A191A3443E8}" type="presOf" srcId="{DB01B081-EB9C-FA49-A2B4-38E7F1A8EF90}" destId="{21904674-36CA-4748-AA44-8D332D629BF8}" srcOrd="1" destOrd="0" presId="urn:microsoft.com/office/officeart/2005/8/layout/orgChart1"/>
    <dgm:cxn modelId="{32F741D7-D89F-3144-885E-A97EC04CAB2F}" type="presParOf" srcId="{63645C46-3F09-EF49-A5E2-1B5E18F3BA4C}" destId="{23FD0EBC-251B-574F-BAFA-EE2076607836}" srcOrd="0" destOrd="0" presId="urn:microsoft.com/office/officeart/2005/8/layout/orgChart1"/>
    <dgm:cxn modelId="{82B4F687-0CC7-0C43-9F6E-30E3E647E03E}" type="presParOf" srcId="{23FD0EBC-251B-574F-BAFA-EE2076607836}" destId="{9635CBE0-19A1-4743-A181-8405B92D6788}" srcOrd="0" destOrd="0" presId="urn:microsoft.com/office/officeart/2005/8/layout/orgChart1"/>
    <dgm:cxn modelId="{A04E2D5D-126F-1549-82A2-B595136ED47A}" type="presParOf" srcId="{9635CBE0-19A1-4743-A181-8405B92D6788}" destId="{2F7D9B25-7F84-3E4A-BA0F-B054263BCA95}" srcOrd="0" destOrd="0" presId="urn:microsoft.com/office/officeart/2005/8/layout/orgChart1"/>
    <dgm:cxn modelId="{614FE93F-CDC8-A34A-AFF2-C9807746BAA1}" type="presParOf" srcId="{9635CBE0-19A1-4743-A181-8405B92D6788}" destId="{21904674-36CA-4748-AA44-8D332D629BF8}" srcOrd="1" destOrd="0" presId="urn:microsoft.com/office/officeart/2005/8/layout/orgChart1"/>
    <dgm:cxn modelId="{87018830-C185-524C-BD1A-E8BBF4F08514}" type="presParOf" srcId="{23FD0EBC-251B-574F-BAFA-EE2076607836}" destId="{397163AE-7A3D-E14D-8A60-4329BDF8D14C}" srcOrd="1" destOrd="0" presId="urn:microsoft.com/office/officeart/2005/8/layout/orgChart1"/>
    <dgm:cxn modelId="{07E13232-5DAB-6D41-9193-DF9E530E5BEE}" type="presParOf" srcId="{23FD0EBC-251B-574F-BAFA-EE2076607836}" destId="{D7BEFEE9-CF1D-AB45-9111-166A126A0414}" srcOrd="2" destOrd="0" presId="urn:microsoft.com/office/officeart/2005/8/layout/orgChar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F15B8-FA89-5F48-8128-3E20958E4244}">
      <dsp:nvSpPr>
        <dsp:cNvPr id="0" name=""/>
        <dsp:cNvSpPr/>
      </dsp:nvSpPr>
      <dsp:spPr>
        <a:xfrm>
          <a:off x="4665494" y="1927"/>
          <a:ext cx="713618" cy="46385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Código civil</a:t>
          </a:r>
          <a:endParaRPr lang="es-ES" sz="1100" kern="1200" dirty="0"/>
        </a:p>
      </dsp:txBody>
      <dsp:txXfrm>
        <a:off x="4688137" y="24570"/>
        <a:ext cx="668332" cy="418565"/>
      </dsp:txXfrm>
    </dsp:sp>
    <dsp:sp modelId="{B33ED6E3-60AC-3544-B3CC-688929A76B39}">
      <dsp:nvSpPr>
        <dsp:cNvPr id="0" name=""/>
        <dsp:cNvSpPr/>
      </dsp:nvSpPr>
      <dsp:spPr>
        <a:xfrm>
          <a:off x="3413649" y="233853"/>
          <a:ext cx="3217307" cy="3217307"/>
        </a:xfrm>
        <a:custGeom>
          <a:avLst/>
          <a:gdLst/>
          <a:ahLst/>
          <a:cxnLst/>
          <a:rect l="0" t="0" r="0" b="0"/>
          <a:pathLst>
            <a:path>
              <a:moveTo>
                <a:pt x="2067283" y="66763"/>
              </a:moveTo>
              <a:arcTo wR="1608653" hR="1608653" stAng="17193895" swAng="680043"/>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1C775F2-CF23-EC40-B8AD-D3CF6D569C47}">
      <dsp:nvSpPr>
        <dsp:cNvPr id="0" name=""/>
        <dsp:cNvSpPr/>
      </dsp:nvSpPr>
      <dsp:spPr>
        <a:xfrm>
          <a:off x="5802984" y="473091"/>
          <a:ext cx="713618" cy="46385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Código de comercio</a:t>
          </a:r>
          <a:endParaRPr lang="es-ES" sz="1100" kern="1200" dirty="0"/>
        </a:p>
      </dsp:txBody>
      <dsp:txXfrm>
        <a:off x="5825627" y="495734"/>
        <a:ext cx="668332" cy="418565"/>
      </dsp:txXfrm>
    </dsp:sp>
    <dsp:sp modelId="{479B7757-C59F-9541-9D51-088DA3E7CAF1}">
      <dsp:nvSpPr>
        <dsp:cNvPr id="0" name=""/>
        <dsp:cNvSpPr/>
      </dsp:nvSpPr>
      <dsp:spPr>
        <a:xfrm>
          <a:off x="3413649" y="233853"/>
          <a:ext cx="3217307" cy="3217307"/>
        </a:xfrm>
        <a:custGeom>
          <a:avLst/>
          <a:gdLst/>
          <a:ahLst/>
          <a:cxnLst/>
          <a:rect l="0" t="0" r="0" b="0"/>
          <a:pathLst>
            <a:path>
              <a:moveTo>
                <a:pt x="3014122" y="826079"/>
              </a:moveTo>
              <a:arcTo wR="1608653" hR="1608653" stAng="19853440" swAng="940220"/>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7F2B221-F390-E949-9BEB-AEE02E4A1260}">
      <dsp:nvSpPr>
        <dsp:cNvPr id="0" name=""/>
        <dsp:cNvSpPr/>
      </dsp:nvSpPr>
      <dsp:spPr>
        <a:xfrm>
          <a:off x="6274147" y="1610581"/>
          <a:ext cx="713618" cy="46385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LGSM</a:t>
          </a:r>
          <a:endParaRPr lang="es-ES" sz="1100" kern="1200" dirty="0"/>
        </a:p>
      </dsp:txBody>
      <dsp:txXfrm>
        <a:off x="6296790" y="1633224"/>
        <a:ext cx="668332" cy="418565"/>
      </dsp:txXfrm>
    </dsp:sp>
    <dsp:sp modelId="{C61C6EAF-C3FA-EE43-8A5D-EE7037EB5218}">
      <dsp:nvSpPr>
        <dsp:cNvPr id="0" name=""/>
        <dsp:cNvSpPr/>
      </dsp:nvSpPr>
      <dsp:spPr>
        <a:xfrm>
          <a:off x="3413649" y="233853"/>
          <a:ext cx="3217307" cy="3217307"/>
        </a:xfrm>
        <a:custGeom>
          <a:avLst/>
          <a:gdLst/>
          <a:ahLst/>
          <a:cxnLst/>
          <a:rect l="0" t="0" r="0" b="0"/>
          <a:pathLst>
            <a:path>
              <a:moveTo>
                <a:pt x="3173258" y="1982520"/>
              </a:moveTo>
              <a:arcTo wR="1608653" hR="1608653" stAng="806339" swAng="940220"/>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1DB5617-CDA8-7E43-837A-F33811E35CE8}">
      <dsp:nvSpPr>
        <dsp:cNvPr id="0" name=""/>
        <dsp:cNvSpPr/>
      </dsp:nvSpPr>
      <dsp:spPr>
        <a:xfrm>
          <a:off x="5802984" y="2748070"/>
          <a:ext cx="713618" cy="46385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LGSC</a:t>
          </a:r>
          <a:endParaRPr lang="es-ES" sz="1100" kern="1200" dirty="0"/>
        </a:p>
      </dsp:txBody>
      <dsp:txXfrm>
        <a:off x="5825627" y="2770713"/>
        <a:ext cx="668332" cy="418565"/>
      </dsp:txXfrm>
    </dsp:sp>
    <dsp:sp modelId="{8456E25F-4BAF-EC44-9B7D-3BD9E3BC47FE}">
      <dsp:nvSpPr>
        <dsp:cNvPr id="0" name=""/>
        <dsp:cNvSpPr/>
      </dsp:nvSpPr>
      <dsp:spPr>
        <a:xfrm>
          <a:off x="3413649" y="233853"/>
          <a:ext cx="3217307" cy="3217307"/>
        </a:xfrm>
        <a:custGeom>
          <a:avLst/>
          <a:gdLst/>
          <a:ahLst/>
          <a:cxnLst/>
          <a:rect l="0" t="0" r="0" b="0"/>
          <a:pathLst>
            <a:path>
              <a:moveTo>
                <a:pt x="2361364" y="3030339"/>
              </a:moveTo>
              <a:arcTo wR="1608653" hR="1608653" stAng="3726062" swAng="680043"/>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459ACA5-F32D-D041-A703-ECFA1AC96C9B}">
      <dsp:nvSpPr>
        <dsp:cNvPr id="0" name=""/>
        <dsp:cNvSpPr/>
      </dsp:nvSpPr>
      <dsp:spPr>
        <a:xfrm>
          <a:off x="4665494" y="3219234"/>
          <a:ext cx="713618" cy="46385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LTOC</a:t>
          </a:r>
          <a:endParaRPr lang="es-ES" sz="1100" kern="1200" dirty="0"/>
        </a:p>
      </dsp:txBody>
      <dsp:txXfrm>
        <a:off x="4688137" y="3241877"/>
        <a:ext cx="668332" cy="418565"/>
      </dsp:txXfrm>
    </dsp:sp>
    <dsp:sp modelId="{17B428A8-C239-ED4F-8DD1-64A0FC381F3F}">
      <dsp:nvSpPr>
        <dsp:cNvPr id="0" name=""/>
        <dsp:cNvSpPr/>
      </dsp:nvSpPr>
      <dsp:spPr>
        <a:xfrm>
          <a:off x="3413649" y="233853"/>
          <a:ext cx="3217307" cy="3217307"/>
        </a:xfrm>
        <a:custGeom>
          <a:avLst/>
          <a:gdLst/>
          <a:ahLst/>
          <a:cxnLst/>
          <a:rect l="0" t="0" r="0" b="0"/>
          <a:pathLst>
            <a:path>
              <a:moveTo>
                <a:pt x="1150023" y="3150543"/>
              </a:moveTo>
              <a:arcTo wR="1608653" hR="1608653" stAng="6393895" swAng="680043"/>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F4450BB-56AE-9D47-8617-75FBB68AAECC}">
      <dsp:nvSpPr>
        <dsp:cNvPr id="0" name=""/>
        <dsp:cNvSpPr/>
      </dsp:nvSpPr>
      <dsp:spPr>
        <a:xfrm>
          <a:off x="3528004" y="2748070"/>
          <a:ext cx="713618" cy="46385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LISR</a:t>
          </a:r>
          <a:endParaRPr lang="es-ES" sz="1100" kern="1200" dirty="0"/>
        </a:p>
      </dsp:txBody>
      <dsp:txXfrm>
        <a:off x="3550647" y="2770713"/>
        <a:ext cx="668332" cy="418565"/>
      </dsp:txXfrm>
    </dsp:sp>
    <dsp:sp modelId="{AB2012B0-F3B6-E04B-BB5C-866BB864222F}">
      <dsp:nvSpPr>
        <dsp:cNvPr id="0" name=""/>
        <dsp:cNvSpPr/>
      </dsp:nvSpPr>
      <dsp:spPr>
        <a:xfrm>
          <a:off x="3413649" y="233853"/>
          <a:ext cx="3217307" cy="3217307"/>
        </a:xfrm>
        <a:custGeom>
          <a:avLst/>
          <a:gdLst/>
          <a:ahLst/>
          <a:cxnLst/>
          <a:rect l="0" t="0" r="0" b="0"/>
          <a:pathLst>
            <a:path>
              <a:moveTo>
                <a:pt x="203184" y="2391227"/>
              </a:moveTo>
              <a:arcTo wR="1608653" hR="1608653" stAng="9053440" swAng="940220"/>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5DE8B2C-037B-7849-839B-9E2A460D0E7A}">
      <dsp:nvSpPr>
        <dsp:cNvPr id="0" name=""/>
        <dsp:cNvSpPr/>
      </dsp:nvSpPr>
      <dsp:spPr>
        <a:xfrm>
          <a:off x="3056840" y="1610581"/>
          <a:ext cx="713618" cy="46385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LIVA</a:t>
          </a:r>
          <a:endParaRPr lang="es-ES" sz="1100" kern="1200" dirty="0"/>
        </a:p>
      </dsp:txBody>
      <dsp:txXfrm>
        <a:off x="3079483" y="1633224"/>
        <a:ext cx="668332" cy="418565"/>
      </dsp:txXfrm>
    </dsp:sp>
    <dsp:sp modelId="{9B3A8849-2A5D-9841-8DA5-68BEB3D5D93F}">
      <dsp:nvSpPr>
        <dsp:cNvPr id="0" name=""/>
        <dsp:cNvSpPr/>
      </dsp:nvSpPr>
      <dsp:spPr>
        <a:xfrm>
          <a:off x="3413649" y="233853"/>
          <a:ext cx="3217307" cy="3217307"/>
        </a:xfrm>
        <a:custGeom>
          <a:avLst/>
          <a:gdLst/>
          <a:ahLst/>
          <a:cxnLst/>
          <a:rect l="0" t="0" r="0" b="0"/>
          <a:pathLst>
            <a:path>
              <a:moveTo>
                <a:pt x="44048" y="1234786"/>
              </a:moveTo>
              <a:arcTo wR="1608653" hR="1608653" stAng="11606339" swAng="940220"/>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8EFE9F5-796C-F14F-84FC-24BABDAAF53C}">
      <dsp:nvSpPr>
        <dsp:cNvPr id="0" name=""/>
        <dsp:cNvSpPr/>
      </dsp:nvSpPr>
      <dsp:spPr>
        <a:xfrm>
          <a:off x="3528004" y="473091"/>
          <a:ext cx="713618" cy="46385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LFIORPI</a:t>
          </a:r>
          <a:endParaRPr lang="es-ES" sz="1100" kern="1200" dirty="0"/>
        </a:p>
      </dsp:txBody>
      <dsp:txXfrm>
        <a:off x="3550647" y="495734"/>
        <a:ext cx="668332" cy="418565"/>
      </dsp:txXfrm>
    </dsp:sp>
    <dsp:sp modelId="{F04A36A0-0A25-744D-8B81-3FA9D133549E}">
      <dsp:nvSpPr>
        <dsp:cNvPr id="0" name=""/>
        <dsp:cNvSpPr/>
      </dsp:nvSpPr>
      <dsp:spPr>
        <a:xfrm>
          <a:off x="3413649" y="233853"/>
          <a:ext cx="3217307" cy="3217307"/>
        </a:xfrm>
        <a:custGeom>
          <a:avLst/>
          <a:gdLst/>
          <a:ahLst/>
          <a:cxnLst/>
          <a:rect l="0" t="0" r="0" b="0"/>
          <a:pathLst>
            <a:path>
              <a:moveTo>
                <a:pt x="855942" y="186967"/>
              </a:moveTo>
              <a:arcTo wR="1608653" hR="1608653" stAng="14526062" swAng="680043"/>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1801-1B58-074C-A9FD-A43DDC0AAAA6}">
      <dsp:nvSpPr>
        <dsp:cNvPr id="0" name=""/>
        <dsp:cNvSpPr/>
      </dsp:nvSpPr>
      <dsp:spPr>
        <a:xfrm>
          <a:off x="0" y="15651"/>
          <a:ext cx="7482215" cy="482625"/>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kern="1200" dirty="0" smtClean="0"/>
            <a:t>ART. 22 DE LAS PERSONAS FISICAS. </a:t>
          </a:r>
          <a:endParaRPr lang="es-ES_tradnl" sz="1600" kern="1200" dirty="0"/>
        </a:p>
      </dsp:txBody>
      <dsp:txXfrm>
        <a:off x="23560" y="39211"/>
        <a:ext cx="7435095" cy="435505"/>
      </dsp:txXfrm>
    </dsp:sp>
    <dsp:sp modelId="{64584502-1385-E745-A6FA-6A701942E68A}">
      <dsp:nvSpPr>
        <dsp:cNvPr id="0" name=""/>
        <dsp:cNvSpPr/>
      </dsp:nvSpPr>
      <dsp:spPr>
        <a:xfrm>
          <a:off x="0" y="498276"/>
          <a:ext cx="7482215"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56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ES_tradnl" sz="1600" kern="1200" dirty="0" smtClean="0"/>
            <a:t>La capacidad </a:t>
          </a:r>
          <a:r>
            <a:rPr lang="es-ES_tradnl" sz="1600" kern="1200" dirty="0" err="1" smtClean="0"/>
            <a:t>jurídica</a:t>
          </a:r>
          <a:r>
            <a:rPr lang="es-ES_tradnl" sz="1600" kern="1200" dirty="0" smtClean="0"/>
            <a:t> de las personas </a:t>
          </a:r>
          <a:r>
            <a:rPr lang="es-ES_tradnl" sz="1600" kern="1200" dirty="0" err="1" smtClean="0"/>
            <a:t>físicas</a:t>
          </a:r>
          <a:r>
            <a:rPr lang="es-ES_tradnl" sz="1600" kern="1200" dirty="0" smtClean="0"/>
            <a:t> se adquiere por el nacimiento y se pierde por la muerte; pero desde el momento en que un individuo es concebido, entra bajo la </a:t>
          </a:r>
          <a:r>
            <a:rPr lang="es-ES_tradnl" sz="1600" kern="1200" dirty="0" err="1" smtClean="0"/>
            <a:t>protección</a:t>
          </a:r>
          <a:r>
            <a:rPr lang="es-ES_tradnl" sz="1600" kern="1200" dirty="0" smtClean="0"/>
            <a:t> de la ley y se le tiene por nacido para los efectos declarados en el presente </a:t>
          </a:r>
          <a:r>
            <a:rPr lang="es-ES_tradnl" sz="1600" kern="1200" dirty="0" err="1" smtClean="0"/>
            <a:t>Código</a:t>
          </a:r>
          <a:r>
            <a:rPr lang="es-ES_tradnl" sz="1600" kern="1200" dirty="0" smtClean="0"/>
            <a:t> </a:t>
          </a:r>
          <a:endParaRPr lang="es-ES_tradnl" sz="1600" kern="1200" dirty="0"/>
        </a:p>
      </dsp:txBody>
      <dsp:txXfrm>
        <a:off x="0" y="498276"/>
        <a:ext cx="7482215" cy="952200"/>
      </dsp:txXfrm>
    </dsp:sp>
    <dsp:sp modelId="{24384475-EE96-F441-92F9-C4D4632D71C1}">
      <dsp:nvSpPr>
        <dsp:cNvPr id="0" name=""/>
        <dsp:cNvSpPr/>
      </dsp:nvSpPr>
      <dsp:spPr>
        <a:xfrm>
          <a:off x="0" y="1450476"/>
          <a:ext cx="7482215" cy="482625"/>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_tradnl" sz="2000" kern="1200" dirty="0" err="1" smtClean="0"/>
            <a:t>Artículo</a:t>
          </a:r>
          <a:r>
            <a:rPr lang="es-ES_tradnl" sz="2000" kern="1200" dirty="0" smtClean="0"/>
            <a:t> 23.-INCAPACIDAD DE LAS PESONAS FISICAS</a:t>
          </a:r>
          <a:endParaRPr lang="es-ES_tradnl" sz="2000" kern="1200" dirty="0"/>
        </a:p>
      </dsp:txBody>
      <dsp:txXfrm>
        <a:off x="23560" y="1474036"/>
        <a:ext cx="7435095" cy="435505"/>
      </dsp:txXfrm>
    </dsp:sp>
    <dsp:sp modelId="{C4530D23-86B5-A248-82D4-184AF9FE5F00}">
      <dsp:nvSpPr>
        <dsp:cNvPr id="0" name=""/>
        <dsp:cNvSpPr/>
      </dsp:nvSpPr>
      <dsp:spPr>
        <a:xfrm>
          <a:off x="0" y="1933101"/>
          <a:ext cx="7482215"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5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_tradnl" sz="1600" kern="1200" dirty="0" smtClean="0"/>
            <a:t> La </a:t>
          </a:r>
          <a:r>
            <a:rPr lang="es-ES_tradnl" sz="1600" kern="1200" dirty="0" err="1" smtClean="0"/>
            <a:t>minoría</a:t>
          </a:r>
          <a:r>
            <a:rPr lang="es-ES_tradnl" sz="1600" kern="1200" dirty="0" smtClean="0"/>
            <a:t> de edad, el estado de </a:t>
          </a:r>
          <a:r>
            <a:rPr lang="es-ES_tradnl" sz="1600" kern="1200" dirty="0" err="1" smtClean="0"/>
            <a:t>interdicción</a:t>
          </a:r>
          <a:r>
            <a:rPr lang="es-ES_tradnl" sz="1600" kern="1200" dirty="0" smtClean="0"/>
            <a:t> y </a:t>
          </a:r>
          <a:r>
            <a:rPr lang="es-ES_tradnl" sz="1600" kern="1200" dirty="0" err="1" smtClean="0"/>
            <a:t>demás</a:t>
          </a:r>
          <a:r>
            <a:rPr lang="es-ES_tradnl" sz="1600" kern="1200" dirty="0" smtClean="0"/>
            <a:t> incapacidades establecidas por la ley, son restricciones a la personalidad </a:t>
          </a:r>
          <a:r>
            <a:rPr lang="es-ES_tradnl" sz="1600" kern="1200" dirty="0" err="1" smtClean="0"/>
            <a:t>jurídica</a:t>
          </a:r>
          <a:r>
            <a:rPr lang="es-ES_tradnl" sz="1600" kern="1200" dirty="0" smtClean="0"/>
            <a:t> que no deben menoscabar la dignidad de la persona ni atentar contra la integridad de la familia; pero los incapaces pueden ejercitar sus derechos o contraer obligaciones por medio de sus representantes. </a:t>
          </a:r>
          <a:endParaRPr lang="es-ES_tradnl" sz="1600" kern="1200" dirty="0"/>
        </a:p>
      </dsp:txBody>
      <dsp:txXfrm>
        <a:off x="0" y="1933101"/>
        <a:ext cx="7482215" cy="1179900"/>
      </dsp:txXfrm>
    </dsp:sp>
    <dsp:sp modelId="{D6EBE9CF-C2EF-0F46-AC63-D7FF31AA74AF}">
      <dsp:nvSpPr>
        <dsp:cNvPr id="0" name=""/>
        <dsp:cNvSpPr/>
      </dsp:nvSpPr>
      <dsp:spPr>
        <a:xfrm>
          <a:off x="0" y="3113001"/>
          <a:ext cx="7482215" cy="482625"/>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_tradnl" sz="2000" kern="1200" dirty="0" err="1" smtClean="0"/>
            <a:t>Artículo</a:t>
          </a:r>
          <a:r>
            <a:rPr lang="es-ES_tradnl" sz="2000" kern="1200" dirty="0" smtClean="0"/>
            <a:t> 24.-LIMITANTES</a:t>
          </a:r>
          <a:endParaRPr lang="es-ES_tradnl" sz="2000" kern="1200" dirty="0"/>
        </a:p>
      </dsp:txBody>
      <dsp:txXfrm>
        <a:off x="23560" y="3136561"/>
        <a:ext cx="7435095" cy="435505"/>
      </dsp:txXfrm>
    </dsp:sp>
    <dsp:sp modelId="{33A07CA7-0499-F140-A3F3-5E1900A6D60B}">
      <dsp:nvSpPr>
        <dsp:cNvPr id="0" name=""/>
        <dsp:cNvSpPr/>
      </dsp:nvSpPr>
      <dsp:spPr>
        <a:xfrm>
          <a:off x="0" y="3595626"/>
          <a:ext cx="7482215"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5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_tradnl" sz="1600" kern="1200" dirty="0" smtClean="0"/>
            <a:t> El mayor de edad tiene la facultad de disponer libremente de su persona y de sus bienes, salvo las limitaciones que establece la ley. </a:t>
          </a:r>
          <a:endParaRPr lang="es-ES_tradnl" sz="1600" kern="1200" dirty="0"/>
        </a:p>
      </dsp:txBody>
      <dsp:txXfrm>
        <a:off x="0" y="3595626"/>
        <a:ext cx="7482215" cy="5071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DC2D5-5709-5A40-AAC2-E25E7E6ACA0F}">
      <dsp:nvSpPr>
        <dsp:cNvPr id="0" name=""/>
        <dsp:cNvSpPr/>
      </dsp:nvSpPr>
      <dsp:spPr>
        <a:xfrm>
          <a:off x="0" y="2645568"/>
          <a:ext cx="6096000" cy="92035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ATRIBUTOS</a:t>
          </a:r>
          <a:endParaRPr lang="es-ES" sz="2100" kern="1200" dirty="0"/>
        </a:p>
      </dsp:txBody>
      <dsp:txXfrm>
        <a:off x="0" y="2645568"/>
        <a:ext cx="1828800" cy="920353"/>
      </dsp:txXfrm>
    </dsp:sp>
    <dsp:sp modelId="{3C4BC5B0-76A7-964A-85ED-FBCEBA18D5FA}">
      <dsp:nvSpPr>
        <dsp:cNvPr id="0" name=""/>
        <dsp:cNvSpPr/>
      </dsp:nvSpPr>
      <dsp:spPr>
        <a:xfrm>
          <a:off x="0" y="1571823"/>
          <a:ext cx="6096000" cy="92035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Especie de personas</a:t>
          </a:r>
          <a:endParaRPr lang="es-ES" sz="2100" kern="1200" dirty="0"/>
        </a:p>
      </dsp:txBody>
      <dsp:txXfrm>
        <a:off x="0" y="1571823"/>
        <a:ext cx="1828800" cy="920353"/>
      </dsp:txXfrm>
    </dsp:sp>
    <dsp:sp modelId="{7137BA29-4AC2-344C-BF5E-7A80F046CB94}">
      <dsp:nvSpPr>
        <dsp:cNvPr id="0" name=""/>
        <dsp:cNvSpPr/>
      </dsp:nvSpPr>
      <dsp:spPr>
        <a:xfrm>
          <a:off x="0" y="498078"/>
          <a:ext cx="6096000" cy="92035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DEFINICIÓN</a:t>
          </a:r>
          <a:endParaRPr lang="es-ES" sz="2100" kern="1200" dirty="0"/>
        </a:p>
      </dsp:txBody>
      <dsp:txXfrm>
        <a:off x="0" y="498078"/>
        <a:ext cx="1828800" cy="920353"/>
      </dsp:txXfrm>
    </dsp:sp>
    <dsp:sp modelId="{E45D313E-9909-DB4E-A338-80C4A629E6F3}">
      <dsp:nvSpPr>
        <dsp:cNvPr id="0" name=""/>
        <dsp:cNvSpPr/>
      </dsp:nvSpPr>
      <dsp:spPr>
        <a:xfrm>
          <a:off x="3700112" y="574774"/>
          <a:ext cx="1150441" cy="7669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Aptitud para ser sujeto de derechos y obligaciones</a:t>
          </a:r>
          <a:endParaRPr lang="es-ES" sz="1100" kern="1200" dirty="0">
            <a:solidFill>
              <a:srgbClr val="000000"/>
            </a:solidFill>
          </a:endParaRPr>
        </a:p>
      </dsp:txBody>
      <dsp:txXfrm>
        <a:off x="3722575" y="597237"/>
        <a:ext cx="1105515" cy="722034"/>
      </dsp:txXfrm>
    </dsp:sp>
    <dsp:sp modelId="{090BE159-D9CB-6A4C-8242-40C0C5AA4905}">
      <dsp:nvSpPr>
        <dsp:cNvPr id="0" name=""/>
        <dsp:cNvSpPr/>
      </dsp:nvSpPr>
      <dsp:spPr>
        <a:xfrm>
          <a:off x="3153653" y="1341735"/>
          <a:ext cx="1121680" cy="306784"/>
        </a:xfrm>
        <a:custGeom>
          <a:avLst/>
          <a:gdLst/>
          <a:ahLst/>
          <a:cxnLst/>
          <a:rect l="0" t="0" r="0" b="0"/>
          <a:pathLst>
            <a:path>
              <a:moveTo>
                <a:pt x="1121680" y="0"/>
              </a:moveTo>
              <a:lnTo>
                <a:pt x="1121680" y="153392"/>
              </a:lnTo>
              <a:lnTo>
                <a:pt x="0" y="153392"/>
              </a:lnTo>
              <a:lnTo>
                <a:pt x="0" y="30678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C0739B-1ECD-364C-B2E5-206959F7A81F}">
      <dsp:nvSpPr>
        <dsp:cNvPr id="0" name=""/>
        <dsp:cNvSpPr/>
      </dsp:nvSpPr>
      <dsp:spPr>
        <a:xfrm>
          <a:off x="2578432" y="1648519"/>
          <a:ext cx="1150441" cy="7669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Físicas</a:t>
          </a:r>
          <a:endParaRPr lang="es-ES" sz="1100" kern="1200" dirty="0">
            <a:solidFill>
              <a:srgbClr val="000000"/>
            </a:solidFill>
          </a:endParaRPr>
        </a:p>
      </dsp:txBody>
      <dsp:txXfrm>
        <a:off x="2600895" y="1670982"/>
        <a:ext cx="1105515" cy="722034"/>
      </dsp:txXfrm>
    </dsp:sp>
    <dsp:sp modelId="{54D8EE9D-B19F-8440-ACDC-292FD5796D65}">
      <dsp:nvSpPr>
        <dsp:cNvPr id="0" name=""/>
        <dsp:cNvSpPr/>
      </dsp:nvSpPr>
      <dsp:spPr>
        <a:xfrm>
          <a:off x="2405866" y="2415480"/>
          <a:ext cx="747786" cy="306784"/>
        </a:xfrm>
        <a:custGeom>
          <a:avLst/>
          <a:gdLst/>
          <a:ahLst/>
          <a:cxnLst/>
          <a:rect l="0" t="0" r="0" b="0"/>
          <a:pathLst>
            <a:path>
              <a:moveTo>
                <a:pt x="747786" y="0"/>
              </a:moveTo>
              <a:lnTo>
                <a:pt x="747786" y="153392"/>
              </a:lnTo>
              <a:lnTo>
                <a:pt x="0" y="153392"/>
              </a:lnTo>
              <a:lnTo>
                <a:pt x="0" y="30678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56AD7D-C49A-5A40-AAD0-482607FF92C3}">
      <dsp:nvSpPr>
        <dsp:cNvPr id="0" name=""/>
        <dsp:cNvSpPr/>
      </dsp:nvSpPr>
      <dsp:spPr>
        <a:xfrm>
          <a:off x="1830645" y="2722264"/>
          <a:ext cx="1150441" cy="7669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Estado civil</a:t>
          </a:r>
          <a:endParaRPr lang="es-ES" sz="1100" kern="1200" dirty="0">
            <a:solidFill>
              <a:srgbClr val="000000"/>
            </a:solidFill>
          </a:endParaRPr>
        </a:p>
      </dsp:txBody>
      <dsp:txXfrm>
        <a:off x="1853108" y="2744727"/>
        <a:ext cx="1105515" cy="722034"/>
      </dsp:txXfrm>
    </dsp:sp>
    <dsp:sp modelId="{34DF4DDD-84A4-BB4F-8A29-F34322D47824}">
      <dsp:nvSpPr>
        <dsp:cNvPr id="0" name=""/>
        <dsp:cNvSpPr/>
      </dsp:nvSpPr>
      <dsp:spPr>
        <a:xfrm>
          <a:off x="3153653" y="2415480"/>
          <a:ext cx="747786" cy="306784"/>
        </a:xfrm>
        <a:custGeom>
          <a:avLst/>
          <a:gdLst/>
          <a:ahLst/>
          <a:cxnLst/>
          <a:rect l="0" t="0" r="0" b="0"/>
          <a:pathLst>
            <a:path>
              <a:moveTo>
                <a:pt x="0" y="0"/>
              </a:moveTo>
              <a:lnTo>
                <a:pt x="0" y="153392"/>
              </a:lnTo>
              <a:lnTo>
                <a:pt x="747786" y="153392"/>
              </a:lnTo>
              <a:lnTo>
                <a:pt x="747786" y="30678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1E69E8-A129-FF4D-B1BA-9FA847CA3656}">
      <dsp:nvSpPr>
        <dsp:cNvPr id="0" name=""/>
        <dsp:cNvSpPr/>
      </dsp:nvSpPr>
      <dsp:spPr>
        <a:xfrm>
          <a:off x="3326219" y="2722264"/>
          <a:ext cx="1150441" cy="7669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Domicilio</a:t>
          </a:r>
          <a:endParaRPr lang="es-ES" sz="1100" kern="1200" dirty="0">
            <a:solidFill>
              <a:srgbClr val="000000"/>
            </a:solidFill>
          </a:endParaRPr>
        </a:p>
      </dsp:txBody>
      <dsp:txXfrm>
        <a:off x="3348682" y="2744727"/>
        <a:ext cx="1105515" cy="722034"/>
      </dsp:txXfrm>
    </dsp:sp>
    <dsp:sp modelId="{E397F2F8-46FA-6F4F-9FC0-4ADB59F2FB41}">
      <dsp:nvSpPr>
        <dsp:cNvPr id="0" name=""/>
        <dsp:cNvSpPr/>
      </dsp:nvSpPr>
      <dsp:spPr>
        <a:xfrm>
          <a:off x="4275333" y="1341735"/>
          <a:ext cx="1121680" cy="306784"/>
        </a:xfrm>
        <a:custGeom>
          <a:avLst/>
          <a:gdLst/>
          <a:ahLst/>
          <a:cxnLst/>
          <a:rect l="0" t="0" r="0" b="0"/>
          <a:pathLst>
            <a:path>
              <a:moveTo>
                <a:pt x="0" y="0"/>
              </a:moveTo>
              <a:lnTo>
                <a:pt x="0" y="153392"/>
              </a:lnTo>
              <a:lnTo>
                <a:pt x="1121680" y="153392"/>
              </a:lnTo>
              <a:lnTo>
                <a:pt x="1121680" y="30678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812C75-281B-1B4C-AFF7-FA0E8C39D6CB}">
      <dsp:nvSpPr>
        <dsp:cNvPr id="0" name=""/>
        <dsp:cNvSpPr/>
      </dsp:nvSpPr>
      <dsp:spPr>
        <a:xfrm>
          <a:off x="4821793" y="1648519"/>
          <a:ext cx="1150441" cy="7669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Morales</a:t>
          </a:r>
          <a:endParaRPr lang="es-ES" sz="1100" kern="1200" dirty="0">
            <a:solidFill>
              <a:srgbClr val="000000"/>
            </a:solidFill>
          </a:endParaRPr>
        </a:p>
      </dsp:txBody>
      <dsp:txXfrm>
        <a:off x="4844256" y="1670982"/>
        <a:ext cx="1105515" cy="722034"/>
      </dsp:txXfrm>
    </dsp:sp>
    <dsp:sp modelId="{33F7939E-BA38-5945-9017-64A8D9EDE967}">
      <dsp:nvSpPr>
        <dsp:cNvPr id="0" name=""/>
        <dsp:cNvSpPr/>
      </dsp:nvSpPr>
      <dsp:spPr>
        <a:xfrm>
          <a:off x="5351293" y="2415480"/>
          <a:ext cx="91440" cy="306784"/>
        </a:xfrm>
        <a:custGeom>
          <a:avLst/>
          <a:gdLst/>
          <a:ahLst/>
          <a:cxnLst/>
          <a:rect l="0" t="0" r="0" b="0"/>
          <a:pathLst>
            <a:path>
              <a:moveTo>
                <a:pt x="45720" y="0"/>
              </a:moveTo>
              <a:lnTo>
                <a:pt x="45720" y="30678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DAE058-9C4D-4949-95BF-F1838086E054}">
      <dsp:nvSpPr>
        <dsp:cNvPr id="0" name=""/>
        <dsp:cNvSpPr/>
      </dsp:nvSpPr>
      <dsp:spPr>
        <a:xfrm>
          <a:off x="4821793" y="2722264"/>
          <a:ext cx="1150441" cy="7669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Patrimonio</a:t>
          </a:r>
          <a:endParaRPr lang="es-ES" sz="1100" kern="1200" dirty="0">
            <a:solidFill>
              <a:srgbClr val="000000"/>
            </a:solidFill>
          </a:endParaRPr>
        </a:p>
      </dsp:txBody>
      <dsp:txXfrm>
        <a:off x="4844256" y="2744727"/>
        <a:ext cx="1105515" cy="722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1600-B069-9341-8CAC-EEEF1E28B017}">
      <dsp:nvSpPr>
        <dsp:cNvPr id="0" name=""/>
        <dsp:cNvSpPr/>
      </dsp:nvSpPr>
      <dsp:spPr>
        <a:xfrm>
          <a:off x="1797" y="554576"/>
          <a:ext cx="800272" cy="713917"/>
        </a:xfrm>
        <a:prstGeom prst="roundRect">
          <a:avLst>
            <a:gd name="adj" fmla="val 10000"/>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CAPACIDAD</a:t>
          </a:r>
          <a:endParaRPr lang="es-ES" sz="1100" kern="1200" dirty="0">
            <a:solidFill>
              <a:srgbClr val="000000"/>
            </a:solidFill>
          </a:endParaRPr>
        </a:p>
      </dsp:txBody>
      <dsp:txXfrm>
        <a:off x="22707" y="575486"/>
        <a:ext cx="758452" cy="672097"/>
      </dsp:txXfrm>
    </dsp:sp>
    <dsp:sp modelId="{60001094-EC42-8C44-B320-178A941984E1}">
      <dsp:nvSpPr>
        <dsp:cNvPr id="0" name=""/>
        <dsp:cNvSpPr/>
      </dsp:nvSpPr>
      <dsp:spPr>
        <a:xfrm rot="19457599">
          <a:off x="735960" y="671040"/>
          <a:ext cx="703353" cy="70488"/>
        </a:xfrm>
        <a:custGeom>
          <a:avLst/>
          <a:gdLst/>
          <a:ahLst/>
          <a:cxnLst/>
          <a:rect l="0" t="0" r="0" b="0"/>
          <a:pathLst>
            <a:path>
              <a:moveTo>
                <a:pt x="0" y="35244"/>
              </a:moveTo>
              <a:lnTo>
                <a:pt x="703353" y="35244"/>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070053" y="688700"/>
        <a:ext cx="35167" cy="35167"/>
      </dsp:txXfrm>
    </dsp:sp>
    <dsp:sp modelId="{8DCC894F-4766-4141-A692-688E614C1168}">
      <dsp:nvSpPr>
        <dsp:cNvPr id="0" name=""/>
        <dsp:cNvSpPr/>
      </dsp:nvSpPr>
      <dsp:spPr>
        <a:xfrm>
          <a:off x="1373204" y="240088"/>
          <a:ext cx="1557468" cy="521887"/>
        </a:xfrm>
        <a:prstGeom prst="roundRect">
          <a:avLst>
            <a:gd name="adj" fmla="val 10000"/>
          </a:avLst>
        </a:prstGeom>
        <a:gradFill rotWithShape="0">
          <a:gsLst>
            <a:gs pos="0">
              <a:schemeClr val="accent3">
                <a:tint val="99000"/>
                <a:hueOff val="0"/>
                <a:satOff val="0"/>
                <a:lumOff val="0"/>
                <a:alphaOff val="0"/>
                <a:tint val="100000"/>
                <a:shade val="100000"/>
                <a:satMod val="130000"/>
              </a:schemeClr>
            </a:gs>
            <a:gs pos="100000">
              <a:schemeClr val="accent3">
                <a:tint val="99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JURIDICA:  Todas las personas, sin excepción la poseen.</a:t>
          </a:r>
          <a:endParaRPr lang="es-ES" sz="1100" kern="1200" dirty="0">
            <a:solidFill>
              <a:srgbClr val="000000"/>
            </a:solidFill>
          </a:endParaRPr>
        </a:p>
      </dsp:txBody>
      <dsp:txXfrm>
        <a:off x="1388490" y="255374"/>
        <a:ext cx="1526896" cy="491315"/>
      </dsp:txXfrm>
    </dsp:sp>
    <dsp:sp modelId="{E3C86B0C-7DC9-8E41-A077-D92FD16AF18F}">
      <dsp:nvSpPr>
        <dsp:cNvPr id="0" name=""/>
        <dsp:cNvSpPr/>
      </dsp:nvSpPr>
      <dsp:spPr>
        <a:xfrm rot="1730330">
          <a:off x="761640" y="1033535"/>
          <a:ext cx="651994" cy="70488"/>
        </a:xfrm>
        <a:custGeom>
          <a:avLst/>
          <a:gdLst/>
          <a:ahLst/>
          <a:cxnLst/>
          <a:rect l="0" t="0" r="0" b="0"/>
          <a:pathLst>
            <a:path>
              <a:moveTo>
                <a:pt x="0" y="35244"/>
              </a:moveTo>
              <a:lnTo>
                <a:pt x="651994" y="35244"/>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071337" y="1052479"/>
        <a:ext cx="32599" cy="32599"/>
      </dsp:txXfrm>
    </dsp:sp>
    <dsp:sp modelId="{BB7C05B0-CB2B-7947-8348-2BD3126D1F97}">
      <dsp:nvSpPr>
        <dsp:cNvPr id="0" name=""/>
        <dsp:cNvSpPr/>
      </dsp:nvSpPr>
      <dsp:spPr>
        <a:xfrm>
          <a:off x="1373204" y="869064"/>
          <a:ext cx="1443512" cy="713917"/>
        </a:xfrm>
        <a:prstGeom prst="roundRect">
          <a:avLst>
            <a:gd name="adj" fmla="val 10000"/>
          </a:avLst>
        </a:prstGeom>
        <a:gradFill rotWithShape="0">
          <a:gsLst>
            <a:gs pos="0">
              <a:schemeClr val="accent3">
                <a:tint val="99000"/>
                <a:hueOff val="0"/>
                <a:satOff val="0"/>
                <a:lumOff val="0"/>
                <a:alphaOff val="0"/>
                <a:tint val="100000"/>
                <a:shade val="100000"/>
                <a:satMod val="130000"/>
              </a:schemeClr>
            </a:gs>
            <a:gs pos="100000">
              <a:schemeClr val="accent3">
                <a:tint val="99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DE ACTUAR: Solo los mayores de edad en uso de su razón</a:t>
          </a:r>
          <a:endParaRPr lang="es-ES" sz="1100" kern="1200" dirty="0">
            <a:solidFill>
              <a:srgbClr val="000000"/>
            </a:solidFill>
          </a:endParaRPr>
        </a:p>
      </dsp:txBody>
      <dsp:txXfrm>
        <a:off x="1394114" y="889974"/>
        <a:ext cx="1401692" cy="6720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1600-B069-9341-8CAC-EEEF1E28B017}">
      <dsp:nvSpPr>
        <dsp:cNvPr id="0" name=""/>
        <dsp:cNvSpPr/>
      </dsp:nvSpPr>
      <dsp:spPr>
        <a:xfrm>
          <a:off x="606999" y="2467138"/>
          <a:ext cx="1142184"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INCAPACIDAD</a:t>
          </a:r>
          <a:endParaRPr lang="es-ES" sz="1500" kern="1200" dirty="0"/>
        </a:p>
      </dsp:txBody>
      <dsp:txXfrm>
        <a:off x="623726" y="2483865"/>
        <a:ext cx="1108730" cy="537638"/>
      </dsp:txXfrm>
    </dsp:sp>
    <dsp:sp modelId="{60001094-EC42-8C44-B320-178A941984E1}">
      <dsp:nvSpPr>
        <dsp:cNvPr id="0" name=""/>
        <dsp:cNvSpPr/>
      </dsp:nvSpPr>
      <dsp:spPr>
        <a:xfrm rot="17500715">
          <a:off x="1359220" y="2166651"/>
          <a:ext cx="1236801" cy="22741"/>
        </a:xfrm>
        <a:custGeom>
          <a:avLst/>
          <a:gdLst/>
          <a:ahLst/>
          <a:cxnLst/>
          <a:rect l="0" t="0" r="0" b="0"/>
          <a:pathLst>
            <a:path>
              <a:moveTo>
                <a:pt x="0" y="11370"/>
              </a:moveTo>
              <a:lnTo>
                <a:pt x="1236801" y="1137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46701" y="2147102"/>
        <a:ext cx="61840" cy="61840"/>
      </dsp:txXfrm>
    </dsp:sp>
    <dsp:sp modelId="{8DCC894F-4766-4141-A692-688E614C1168}">
      <dsp:nvSpPr>
        <dsp:cNvPr id="0" name=""/>
        <dsp:cNvSpPr/>
      </dsp:nvSpPr>
      <dsp:spPr>
        <a:xfrm>
          <a:off x="2206058" y="1317814"/>
          <a:ext cx="947693"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Natural y legal:</a:t>
          </a:r>
          <a:endParaRPr lang="es-ES" sz="1400" kern="1200" dirty="0"/>
        </a:p>
      </dsp:txBody>
      <dsp:txXfrm>
        <a:off x="2222785" y="1334541"/>
        <a:ext cx="914239" cy="537638"/>
      </dsp:txXfrm>
    </dsp:sp>
    <dsp:sp modelId="{89F801CE-D3A7-8C44-85A9-41C7289746E8}">
      <dsp:nvSpPr>
        <dsp:cNvPr id="0" name=""/>
        <dsp:cNvSpPr/>
      </dsp:nvSpPr>
      <dsp:spPr>
        <a:xfrm rot="17350740">
          <a:off x="2686838" y="935233"/>
          <a:ext cx="1390700" cy="22741"/>
        </a:xfrm>
        <a:custGeom>
          <a:avLst/>
          <a:gdLst/>
          <a:ahLst/>
          <a:cxnLst/>
          <a:rect l="0" t="0" r="0" b="0"/>
          <a:pathLst>
            <a:path>
              <a:moveTo>
                <a:pt x="0" y="11370"/>
              </a:moveTo>
              <a:lnTo>
                <a:pt x="1390700"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47421" y="911836"/>
        <a:ext cx="69535" cy="69535"/>
      </dsp:txXfrm>
    </dsp:sp>
    <dsp:sp modelId="{E7F12F17-DB25-1149-9E5A-A4E6EDCCFB65}">
      <dsp:nvSpPr>
        <dsp:cNvPr id="0" name=""/>
        <dsp:cNvSpPr/>
      </dsp:nvSpPr>
      <dsp:spPr>
        <a:xfrm>
          <a:off x="3610626" y="4301"/>
          <a:ext cx="1729187"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Menores de edad</a:t>
          </a:r>
          <a:endParaRPr lang="es-ES" sz="1400" kern="1200" dirty="0"/>
        </a:p>
      </dsp:txBody>
      <dsp:txXfrm>
        <a:off x="3627353" y="21028"/>
        <a:ext cx="1695733" cy="537638"/>
      </dsp:txXfrm>
    </dsp:sp>
    <dsp:sp modelId="{6D60EBB8-ABF6-A146-8B3B-3F8FA529E241}">
      <dsp:nvSpPr>
        <dsp:cNvPr id="0" name=""/>
        <dsp:cNvSpPr/>
      </dsp:nvSpPr>
      <dsp:spPr>
        <a:xfrm rot="18289469">
          <a:off x="2982169" y="1263611"/>
          <a:ext cx="800039" cy="22741"/>
        </a:xfrm>
        <a:custGeom>
          <a:avLst/>
          <a:gdLst/>
          <a:ahLst/>
          <a:cxnLst/>
          <a:rect l="0" t="0" r="0" b="0"/>
          <a:pathLst>
            <a:path>
              <a:moveTo>
                <a:pt x="0" y="11370"/>
              </a:moveTo>
              <a:lnTo>
                <a:pt x="800039"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62188" y="1254981"/>
        <a:ext cx="40001" cy="40001"/>
      </dsp:txXfrm>
    </dsp:sp>
    <dsp:sp modelId="{EF6F6870-F113-2C4F-888E-18F23E7D64A0}">
      <dsp:nvSpPr>
        <dsp:cNvPr id="0" name=""/>
        <dsp:cNvSpPr/>
      </dsp:nvSpPr>
      <dsp:spPr>
        <a:xfrm>
          <a:off x="3610626" y="661058"/>
          <a:ext cx="1699673"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Mayores de edad, privados de razón por</a:t>
          </a:r>
          <a:endParaRPr lang="es-ES" sz="1400" kern="1200" dirty="0"/>
        </a:p>
      </dsp:txBody>
      <dsp:txXfrm>
        <a:off x="3627353" y="677785"/>
        <a:ext cx="1666219" cy="537638"/>
      </dsp:txXfrm>
    </dsp:sp>
    <dsp:sp modelId="{2FD024B0-BC6A-9E45-9F36-02E9B33C3DE1}">
      <dsp:nvSpPr>
        <dsp:cNvPr id="0" name=""/>
        <dsp:cNvSpPr/>
      </dsp:nvSpPr>
      <dsp:spPr>
        <a:xfrm rot="18289469">
          <a:off x="5138717" y="606855"/>
          <a:ext cx="800039" cy="22741"/>
        </a:xfrm>
        <a:custGeom>
          <a:avLst/>
          <a:gdLst/>
          <a:ahLst/>
          <a:cxnLst/>
          <a:rect l="0" t="0" r="0" b="0"/>
          <a:pathLst>
            <a:path>
              <a:moveTo>
                <a:pt x="0" y="11370"/>
              </a:moveTo>
              <a:lnTo>
                <a:pt x="800039"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18736" y="598225"/>
        <a:ext cx="40001" cy="40001"/>
      </dsp:txXfrm>
    </dsp:sp>
    <dsp:sp modelId="{EEB2BCEB-69C4-0847-8F57-525FFBD6FB58}">
      <dsp:nvSpPr>
        <dsp:cNvPr id="0" name=""/>
        <dsp:cNvSpPr/>
      </dsp:nvSpPr>
      <dsp:spPr>
        <a:xfrm>
          <a:off x="5767174" y="4301"/>
          <a:ext cx="1142184"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Locura.</a:t>
          </a:r>
          <a:endParaRPr lang="es-ES" sz="1400" kern="1200" dirty="0"/>
        </a:p>
      </dsp:txBody>
      <dsp:txXfrm>
        <a:off x="5783901" y="21028"/>
        <a:ext cx="1108730" cy="537638"/>
      </dsp:txXfrm>
    </dsp:sp>
    <dsp:sp modelId="{CF6D209B-A2EE-664F-A99F-1A921DEF295F}">
      <dsp:nvSpPr>
        <dsp:cNvPr id="0" name=""/>
        <dsp:cNvSpPr/>
      </dsp:nvSpPr>
      <dsp:spPr>
        <a:xfrm>
          <a:off x="5310300" y="935233"/>
          <a:ext cx="456873" cy="22741"/>
        </a:xfrm>
        <a:custGeom>
          <a:avLst/>
          <a:gdLst/>
          <a:ahLst/>
          <a:cxnLst/>
          <a:rect l="0" t="0" r="0" b="0"/>
          <a:pathLst>
            <a:path>
              <a:moveTo>
                <a:pt x="0" y="11370"/>
              </a:moveTo>
              <a:lnTo>
                <a:pt x="456873"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27315" y="935182"/>
        <a:ext cx="22843" cy="22843"/>
      </dsp:txXfrm>
    </dsp:sp>
    <dsp:sp modelId="{5D365B13-034B-6948-9B52-3DD1452207D0}">
      <dsp:nvSpPr>
        <dsp:cNvPr id="0" name=""/>
        <dsp:cNvSpPr/>
      </dsp:nvSpPr>
      <dsp:spPr>
        <a:xfrm>
          <a:off x="5767174" y="661058"/>
          <a:ext cx="1142184"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 Idiotez.</a:t>
          </a:r>
          <a:endParaRPr lang="es-ES" sz="1400" kern="1200" dirty="0"/>
        </a:p>
      </dsp:txBody>
      <dsp:txXfrm>
        <a:off x="5783901" y="677785"/>
        <a:ext cx="1108730" cy="537638"/>
      </dsp:txXfrm>
    </dsp:sp>
    <dsp:sp modelId="{99EE429A-1FE1-8F46-9D53-0028DB75E106}">
      <dsp:nvSpPr>
        <dsp:cNvPr id="0" name=""/>
        <dsp:cNvSpPr/>
      </dsp:nvSpPr>
      <dsp:spPr>
        <a:xfrm rot="3310531">
          <a:off x="5138717" y="1263611"/>
          <a:ext cx="800039" cy="22741"/>
        </a:xfrm>
        <a:custGeom>
          <a:avLst/>
          <a:gdLst/>
          <a:ahLst/>
          <a:cxnLst/>
          <a:rect l="0" t="0" r="0" b="0"/>
          <a:pathLst>
            <a:path>
              <a:moveTo>
                <a:pt x="0" y="11370"/>
              </a:moveTo>
              <a:lnTo>
                <a:pt x="800039"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18736" y="1254981"/>
        <a:ext cx="40001" cy="40001"/>
      </dsp:txXfrm>
    </dsp:sp>
    <dsp:sp modelId="{93847D9D-8431-8C4A-B607-F7663D7D68ED}">
      <dsp:nvSpPr>
        <dsp:cNvPr id="0" name=""/>
        <dsp:cNvSpPr/>
      </dsp:nvSpPr>
      <dsp:spPr>
        <a:xfrm>
          <a:off x="5767174" y="1317814"/>
          <a:ext cx="1142184"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 Imbecilidad.</a:t>
          </a:r>
          <a:endParaRPr lang="es-ES" sz="1400" kern="1200" dirty="0"/>
        </a:p>
      </dsp:txBody>
      <dsp:txXfrm>
        <a:off x="5783901" y="1334541"/>
        <a:ext cx="1108730" cy="537638"/>
      </dsp:txXfrm>
    </dsp:sp>
    <dsp:sp modelId="{8A73B3F1-D8C3-F64F-844E-BF6A9148766B}">
      <dsp:nvSpPr>
        <dsp:cNvPr id="0" name=""/>
        <dsp:cNvSpPr/>
      </dsp:nvSpPr>
      <dsp:spPr>
        <a:xfrm>
          <a:off x="3153752" y="1591989"/>
          <a:ext cx="456873" cy="22741"/>
        </a:xfrm>
        <a:custGeom>
          <a:avLst/>
          <a:gdLst/>
          <a:ahLst/>
          <a:cxnLst/>
          <a:rect l="0" t="0" r="0" b="0"/>
          <a:pathLst>
            <a:path>
              <a:moveTo>
                <a:pt x="0" y="11370"/>
              </a:moveTo>
              <a:lnTo>
                <a:pt x="456873"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70767" y="1591938"/>
        <a:ext cx="22843" cy="22843"/>
      </dsp:txXfrm>
    </dsp:sp>
    <dsp:sp modelId="{3E81E395-E03F-EA4A-9E6A-95C959D408BA}">
      <dsp:nvSpPr>
        <dsp:cNvPr id="0" name=""/>
        <dsp:cNvSpPr/>
      </dsp:nvSpPr>
      <dsp:spPr>
        <a:xfrm>
          <a:off x="3610626" y="1317814"/>
          <a:ext cx="1636773"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Sordomudos que no saben leer ni escribir</a:t>
          </a:r>
          <a:endParaRPr lang="es-ES" sz="1400" kern="1200" dirty="0"/>
        </a:p>
      </dsp:txBody>
      <dsp:txXfrm>
        <a:off x="3627353" y="1334541"/>
        <a:ext cx="1603319" cy="537638"/>
      </dsp:txXfrm>
    </dsp:sp>
    <dsp:sp modelId="{C38436C4-4DD7-4E40-A08E-52F023B7D00A}">
      <dsp:nvSpPr>
        <dsp:cNvPr id="0" name=""/>
        <dsp:cNvSpPr/>
      </dsp:nvSpPr>
      <dsp:spPr>
        <a:xfrm rot="3310531">
          <a:off x="2982169" y="1920368"/>
          <a:ext cx="800039" cy="22741"/>
        </a:xfrm>
        <a:custGeom>
          <a:avLst/>
          <a:gdLst/>
          <a:ahLst/>
          <a:cxnLst/>
          <a:rect l="0" t="0" r="0" b="0"/>
          <a:pathLst>
            <a:path>
              <a:moveTo>
                <a:pt x="0" y="11370"/>
              </a:moveTo>
              <a:lnTo>
                <a:pt x="800039"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62188" y="1911737"/>
        <a:ext cx="40001" cy="40001"/>
      </dsp:txXfrm>
    </dsp:sp>
    <dsp:sp modelId="{77E3D318-834D-A741-B1D4-A60C24F9BEE0}">
      <dsp:nvSpPr>
        <dsp:cNvPr id="0" name=""/>
        <dsp:cNvSpPr/>
      </dsp:nvSpPr>
      <dsp:spPr>
        <a:xfrm>
          <a:off x="3610626" y="1974570"/>
          <a:ext cx="1619286"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Ebrios consuetudinarios</a:t>
          </a:r>
          <a:endParaRPr lang="es-ES" sz="1400" kern="1200" dirty="0"/>
        </a:p>
      </dsp:txBody>
      <dsp:txXfrm>
        <a:off x="3627353" y="1991297"/>
        <a:ext cx="1585832" cy="537638"/>
      </dsp:txXfrm>
    </dsp:sp>
    <dsp:sp modelId="{6678697D-AE77-D64B-AB62-12C6CD780C21}">
      <dsp:nvSpPr>
        <dsp:cNvPr id="0" name=""/>
        <dsp:cNvSpPr/>
      </dsp:nvSpPr>
      <dsp:spPr>
        <a:xfrm rot="4249260">
          <a:off x="2686838" y="2248746"/>
          <a:ext cx="1390700" cy="22741"/>
        </a:xfrm>
        <a:custGeom>
          <a:avLst/>
          <a:gdLst/>
          <a:ahLst/>
          <a:cxnLst/>
          <a:rect l="0" t="0" r="0" b="0"/>
          <a:pathLst>
            <a:path>
              <a:moveTo>
                <a:pt x="0" y="11370"/>
              </a:moveTo>
              <a:lnTo>
                <a:pt x="1390700"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47421" y="2225349"/>
        <a:ext cx="69535" cy="69535"/>
      </dsp:txXfrm>
    </dsp:sp>
    <dsp:sp modelId="{7BAFE1DB-016C-F641-AC21-67A6816C1B6D}">
      <dsp:nvSpPr>
        <dsp:cNvPr id="0" name=""/>
        <dsp:cNvSpPr/>
      </dsp:nvSpPr>
      <dsp:spPr>
        <a:xfrm>
          <a:off x="3610626" y="2631327"/>
          <a:ext cx="1636773"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Drogadictos</a:t>
          </a:r>
          <a:endParaRPr lang="es-ES" sz="1400" kern="1200" dirty="0"/>
        </a:p>
      </dsp:txBody>
      <dsp:txXfrm>
        <a:off x="3627353" y="2648054"/>
        <a:ext cx="1603319" cy="537638"/>
      </dsp:txXfrm>
    </dsp:sp>
    <dsp:sp modelId="{015E5293-48A0-D241-B708-8312184006A9}">
      <dsp:nvSpPr>
        <dsp:cNvPr id="0" name=""/>
        <dsp:cNvSpPr/>
      </dsp:nvSpPr>
      <dsp:spPr>
        <a:xfrm rot="4099285">
          <a:off x="1359220" y="3315975"/>
          <a:ext cx="1236801" cy="22741"/>
        </a:xfrm>
        <a:custGeom>
          <a:avLst/>
          <a:gdLst/>
          <a:ahLst/>
          <a:cxnLst/>
          <a:rect l="0" t="0" r="0" b="0"/>
          <a:pathLst>
            <a:path>
              <a:moveTo>
                <a:pt x="0" y="11370"/>
              </a:moveTo>
              <a:lnTo>
                <a:pt x="1236801" y="1137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46701" y="3296425"/>
        <a:ext cx="61840" cy="61840"/>
      </dsp:txXfrm>
    </dsp:sp>
    <dsp:sp modelId="{CE0ADDF1-28C8-E34A-A62E-109B1A4D46E4}">
      <dsp:nvSpPr>
        <dsp:cNvPr id="0" name=""/>
        <dsp:cNvSpPr/>
      </dsp:nvSpPr>
      <dsp:spPr>
        <a:xfrm>
          <a:off x="2206058" y="3616461"/>
          <a:ext cx="1142184"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Legal (la poseen)</a:t>
          </a:r>
          <a:endParaRPr lang="es-ES" sz="1400" kern="1200" dirty="0"/>
        </a:p>
      </dsp:txBody>
      <dsp:txXfrm>
        <a:off x="2222785" y="3633188"/>
        <a:ext cx="1108730" cy="537638"/>
      </dsp:txXfrm>
    </dsp:sp>
    <dsp:sp modelId="{55B59197-EB63-0C43-BDB7-E789D66D4CE1}">
      <dsp:nvSpPr>
        <dsp:cNvPr id="0" name=""/>
        <dsp:cNvSpPr/>
      </dsp:nvSpPr>
      <dsp:spPr>
        <a:xfrm rot="19457599">
          <a:off x="3295359" y="3726447"/>
          <a:ext cx="562641" cy="22741"/>
        </a:xfrm>
        <a:custGeom>
          <a:avLst/>
          <a:gdLst/>
          <a:ahLst/>
          <a:cxnLst/>
          <a:rect l="0" t="0" r="0" b="0"/>
          <a:pathLst>
            <a:path>
              <a:moveTo>
                <a:pt x="0" y="11370"/>
              </a:moveTo>
              <a:lnTo>
                <a:pt x="562641"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62614" y="3723752"/>
        <a:ext cx="28132" cy="28132"/>
      </dsp:txXfrm>
    </dsp:sp>
    <dsp:sp modelId="{809E5901-70DE-424C-AAD6-F8F0B7FE2C0D}">
      <dsp:nvSpPr>
        <dsp:cNvPr id="0" name=""/>
        <dsp:cNvSpPr/>
      </dsp:nvSpPr>
      <dsp:spPr>
        <a:xfrm>
          <a:off x="3805117" y="3288083"/>
          <a:ext cx="1471910"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Menores emancipados.</a:t>
          </a:r>
          <a:endParaRPr lang="es-ES" sz="1400" kern="1200" dirty="0"/>
        </a:p>
      </dsp:txBody>
      <dsp:txXfrm>
        <a:off x="3821844" y="3304810"/>
        <a:ext cx="1438456" cy="537638"/>
      </dsp:txXfrm>
    </dsp:sp>
    <dsp:sp modelId="{AC2B2F82-A51D-E443-AF77-5E4DD79484CC}">
      <dsp:nvSpPr>
        <dsp:cNvPr id="0" name=""/>
        <dsp:cNvSpPr/>
      </dsp:nvSpPr>
      <dsp:spPr>
        <a:xfrm rot="2142401">
          <a:off x="3295359" y="4054826"/>
          <a:ext cx="562641" cy="22741"/>
        </a:xfrm>
        <a:custGeom>
          <a:avLst/>
          <a:gdLst/>
          <a:ahLst/>
          <a:cxnLst/>
          <a:rect l="0" t="0" r="0" b="0"/>
          <a:pathLst>
            <a:path>
              <a:moveTo>
                <a:pt x="0" y="11370"/>
              </a:moveTo>
              <a:lnTo>
                <a:pt x="562641" y="1137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62614" y="4052130"/>
        <a:ext cx="28132" cy="28132"/>
      </dsp:txXfrm>
    </dsp:sp>
    <dsp:sp modelId="{9A172B5D-F3EF-CA40-AE8D-D78F96E93D17}">
      <dsp:nvSpPr>
        <dsp:cNvPr id="0" name=""/>
        <dsp:cNvSpPr/>
      </dsp:nvSpPr>
      <dsp:spPr>
        <a:xfrm>
          <a:off x="3805117" y="3944839"/>
          <a:ext cx="1373591" cy="57109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Condenados a sufrir dicha pena.</a:t>
          </a:r>
          <a:endParaRPr lang="es-ES" sz="1400" kern="1200" dirty="0"/>
        </a:p>
      </dsp:txBody>
      <dsp:txXfrm>
        <a:off x="3821844" y="3961566"/>
        <a:ext cx="1340137" cy="5376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1801-1B58-074C-A9FD-A43DDC0AAAA6}">
      <dsp:nvSpPr>
        <dsp:cNvPr id="0" name=""/>
        <dsp:cNvSpPr/>
      </dsp:nvSpPr>
      <dsp:spPr>
        <a:xfrm>
          <a:off x="0" y="2179"/>
          <a:ext cx="7482215" cy="50600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S_tradnl" sz="1400" kern="1200" dirty="0" smtClean="0"/>
            <a:t>I.- Todas las adquisiciones, enajenaciones y alquileres verificados con </a:t>
          </a:r>
          <a:r>
            <a:rPr lang="es-ES_tradnl" sz="1400" kern="1200" dirty="0" err="1" smtClean="0"/>
            <a:t>propósito</a:t>
          </a:r>
          <a:r>
            <a:rPr lang="es-ES_tradnl" sz="1400" kern="1200" dirty="0" smtClean="0"/>
            <a:t> de </a:t>
          </a:r>
          <a:r>
            <a:rPr lang="es-ES_tradnl" sz="1400" kern="1200" dirty="0" err="1" smtClean="0"/>
            <a:t>especulación</a:t>
          </a:r>
          <a:r>
            <a:rPr lang="es-ES_tradnl" sz="1400" kern="1200" dirty="0" smtClean="0"/>
            <a:t> comercial, de mantenimientos, </a:t>
          </a:r>
          <a:r>
            <a:rPr lang="es-ES_tradnl" sz="1400" kern="1200" dirty="0" err="1" smtClean="0"/>
            <a:t>artículos</a:t>
          </a:r>
          <a:r>
            <a:rPr lang="es-ES_tradnl" sz="1400" kern="1200" dirty="0" smtClean="0"/>
            <a:t>, muebles o </a:t>
          </a:r>
          <a:r>
            <a:rPr lang="es-ES_tradnl" sz="1400" kern="1200" dirty="0" err="1" smtClean="0"/>
            <a:t>mercaderías</a:t>
          </a:r>
          <a:r>
            <a:rPr lang="es-ES_tradnl" sz="1400" kern="1200" dirty="0" smtClean="0"/>
            <a:t>, sea en estado natural, sea </a:t>
          </a:r>
          <a:r>
            <a:rPr lang="es-ES_tradnl" sz="1400" kern="1200" dirty="0" err="1" smtClean="0"/>
            <a:t>después</a:t>
          </a:r>
          <a:r>
            <a:rPr lang="es-ES_tradnl" sz="1400" kern="1200" dirty="0" smtClean="0"/>
            <a:t> de trabajados o labrados; </a:t>
          </a:r>
          <a:endParaRPr lang="es-ES_tradnl" sz="1400" kern="1200" dirty="0"/>
        </a:p>
      </dsp:txBody>
      <dsp:txXfrm>
        <a:off x="24701" y="26880"/>
        <a:ext cx="7432813" cy="456600"/>
      </dsp:txXfrm>
    </dsp:sp>
    <dsp:sp modelId="{2E367A59-C51E-7F4F-B404-8B7915C0AFFD}">
      <dsp:nvSpPr>
        <dsp:cNvPr id="0" name=""/>
        <dsp:cNvSpPr/>
      </dsp:nvSpPr>
      <dsp:spPr>
        <a:xfrm>
          <a:off x="0" y="517617"/>
          <a:ext cx="7482215" cy="50600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S_tradnl" sz="1400" kern="1200" smtClean="0"/>
            <a:t>II.- Las compras y ventas de bienes inmuebles, cuando se hagan con dicho propósito de especulación comercial; </a:t>
          </a:r>
          <a:endParaRPr lang="es-ES_tradnl" sz="1400" kern="1200" dirty="0"/>
        </a:p>
      </dsp:txBody>
      <dsp:txXfrm>
        <a:off x="24701" y="542318"/>
        <a:ext cx="7432813" cy="456600"/>
      </dsp:txXfrm>
    </dsp:sp>
    <dsp:sp modelId="{964E5BBE-1865-EB48-BDCA-ED3E92DFA59C}">
      <dsp:nvSpPr>
        <dsp:cNvPr id="0" name=""/>
        <dsp:cNvSpPr/>
      </dsp:nvSpPr>
      <dsp:spPr>
        <a:xfrm>
          <a:off x="0" y="1033055"/>
          <a:ext cx="7482215" cy="50600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kern="1200" dirty="0" smtClean="0"/>
            <a:t>III.- Las compras y ventas de porciones, acciones y obligaciones de las sociedades mercantiles;</a:t>
          </a:r>
          <a:endParaRPr lang="es-ES_tradnl" sz="1600" kern="1200" dirty="0"/>
        </a:p>
      </dsp:txBody>
      <dsp:txXfrm>
        <a:off x="24701" y="1057756"/>
        <a:ext cx="7432813" cy="456600"/>
      </dsp:txXfrm>
    </dsp:sp>
    <dsp:sp modelId="{F7B7851A-3B18-C649-8035-01C6E3FA34C9}">
      <dsp:nvSpPr>
        <dsp:cNvPr id="0" name=""/>
        <dsp:cNvSpPr/>
      </dsp:nvSpPr>
      <dsp:spPr>
        <a:xfrm>
          <a:off x="0" y="1548493"/>
          <a:ext cx="7482215" cy="50600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kern="1200" dirty="0" smtClean="0"/>
            <a:t>IV.- Los contratos relativos y obligaciones del Estado ú otros </a:t>
          </a:r>
          <a:r>
            <a:rPr lang="es-ES_tradnl" sz="1600" kern="1200" dirty="0" err="1" smtClean="0"/>
            <a:t>títulos</a:t>
          </a:r>
          <a:r>
            <a:rPr lang="es-ES_tradnl" sz="1600" kern="1200" dirty="0" smtClean="0"/>
            <a:t> de </a:t>
          </a:r>
          <a:r>
            <a:rPr lang="es-ES_tradnl" sz="1600" kern="1200" dirty="0" err="1" smtClean="0"/>
            <a:t>crédito</a:t>
          </a:r>
          <a:r>
            <a:rPr lang="es-ES_tradnl" sz="1600" kern="1200" dirty="0" smtClean="0"/>
            <a:t> corrientes en el comercio; </a:t>
          </a:r>
          <a:endParaRPr lang="es-ES_tradnl" sz="1600" kern="1200" dirty="0"/>
        </a:p>
      </dsp:txBody>
      <dsp:txXfrm>
        <a:off x="24701" y="1573194"/>
        <a:ext cx="7432813" cy="456600"/>
      </dsp:txXfrm>
    </dsp:sp>
    <dsp:sp modelId="{19B874D6-4697-9C42-965A-2C992DF3DB77}">
      <dsp:nvSpPr>
        <dsp:cNvPr id="0" name=""/>
        <dsp:cNvSpPr/>
      </dsp:nvSpPr>
      <dsp:spPr>
        <a:xfrm>
          <a:off x="0" y="2063931"/>
          <a:ext cx="7482215" cy="50600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V.- Las empresas de abastecimientos y suministros; </a:t>
          </a:r>
          <a:endParaRPr lang="es-ES_tradnl" sz="1600" kern="1200" dirty="0"/>
        </a:p>
      </dsp:txBody>
      <dsp:txXfrm>
        <a:off x="24701" y="2088632"/>
        <a:ext cx="7432813" cy="456600"/>
      </dsp:txXfrm>
    </dsp:sp>
    <dsp:sp modelId="{E89FE27A-F6E9-0E4B-8218-1187880F6D8E}">
      <dsp:nvSpPr>
        <dsp:cNvPr id="0" name=""/>
        <dsp:cNvSpPr/>
      </dsp:nvSpPr>
      <dsp:spPr>
        <a:xfrm>
          <a:off x="0" y="2579369"/>
          <a:ext cx="7482215" cy="50600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VI.- Las empresas de construcciones, y trabajos </a:t>
          </a:r>
          <a:r>
            <a:rPr lang="es-ES_tradnl" sz="1600" kern="1200" dirty="0" err="1" smtClean="0"/>
            <a:t>públicos</a:t>
          </a:r>
          <a:r>
            <a:rPr lang="es-ES_tradnl" sz="1600" kern="1200" dirty="0" smtClean="0"/>
            <a:t> y privados; </a:t>
          </a:r>
          <a:endParaRPr lang="es-ES_tradnl" sz="1600" kern="1200" dirty="0"/>
        </a:p>
      </dsp:txBody>
      <dsp:txXfrm>
        <a:off x="24701" y="2604070"/>
        <a:ext cx="7432813" cy="456600"/>
      </dsp:txXfrm>
    </dsp:sp>
    <dsp:sp modelId="{D8DABE0C-2D5E-A141-A086-9806A03A9B11}">
      <dsp:nvSpPr>
        <dsp:cNvPr id="0" name=""/>
        <dsp:cNvSpPr/>
      </dsp:nvSpPr>
      <dsp:spPr>
        <a:xfrm>
          <a:off x="0" y="3094807"/>
          <a:ext cx="7482215" cy="50600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VII.- Las empresas de </a:t>
          </a:r>
          <a:r>
            <a:rPr lang="es-ES_tradnl" sz="1600" kern="1200" dirty="0" err="1" smtClean="0"/>
            <a:t>fábricas</a:t>
          </a:r>
          <a:r>
            <a:rPr lang="es-ES_tradnl" sz="1600" kern="1200" dirty="0" smtClean="0"/>
            <a:t> y manufacturas; </a:t>
          </a:r>
          <a:endParaRPr lang="es-ES_tradnl" sz="1600" kern="1200" dirty="0"/>
        </a:p>
      </dsp:txBody>
      <dsp:txXfrm>
        <a:off x="24701" y="3119508"/>
        <a:ext cx="7432813" cy="456600"/>
      </dsp:txXfrm>
    </dsp:sp>
    <dsp:sp modelId="{00D456D5-DF7A-DD4F-89AA-92168F964714}">
      <dsp:nvSpPr>
        <dsp:cNvPr id="0" name=""/>
        <dsp:cNvSpPr/>
      </dsp:nvSpPr>
      <dsp:spPr>
        <a:xfrm>
          <a:off x="0" y="3610245"/>
          <a:ext cx="7482215" cy="50600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VIII.- Las empresas de trasportes de personas o cosas, por tierra o por agua; y las empresas de turismo; </a:t>
          </a:r>
          <a:endParaRPr lang="es-ES_tradnl" sz="1600" kern="1200" dirty="0"/>
        </a:p>
      </dsp:txBody>
      <dsp:txXfrm>
        <a:off x="24701" y="3634946"/>
        <a:ext cx="7432813" cy="456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255F7-2CCE-7F4C-A34D-7B570FE3E1B4}">
      <dsp:nvSpPr>
        <dsp:cNvPr id="0" name=""/>
        <dsp:cNvSpPr/>
      </dsp:nvSpPr>
      <dsp:spPr>
        <a:xfrm>
          <a:off x="0" y="1097"/>
          <a:ext cx="7482215" cy="44838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IX.- Las </a:t>
          </a:r>
          <a:r>
            <a:rPr lang="es-ES_tradnl" sz="1600" kern="1200" dirty="0" err="1" smtClean="0"/>
            <a:t>librerías</a:t>
          </a:r>
          <a:r>
            <a:rPr lang="es-ES_tradnl" sz="1600" kern="1200" dirty="0" smtClean="0"/>
            <a:t>, y las empresas editoriales y </a:t>
          </a:r>
          <a:r>
            <a:rPr lang="es-ES_tradnl" sz="1600" kern="1200" dirty="0" err="1" smtClean="0"/>
            <a:t>tipográficas</a:t>
          </a:r>
          <a:r>
            <a:rPr lang="es-ES_tradnl" sz="1600" kern="1200" dirty="0" smtClean="0"/>
            <a:t>;</a:t>
          </a:r>
          <a:endParaRPr lang="es-ES_tradnl" sz="1600" kern="1200" dirty="0"/>
        </a:p>
      </dsp:txBody>
      <dsp:txXfrm>
        <a:off x="21888" y="22985"/>
        <a:ext cx="7438439" cy="404608"/>
      </dsp:txXfrm>
    </dsp:sp>
    <dsp:sp modelId="{25D6439D-3BE7-6747-A93C-DD28474AED47}">
      <dsp:nvSpPr>
        <dsp:cNvPr id="0" name=""/>
        <dsp:cNvSpPr/>
      </dsp:nvSpPr>
      <dsp:spPr>
        <a:xfrm>
          <a:off x="0" y="459578"/>
          <a:ext cx="7482215" cy="44838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 Las empresas de comisiones, de agencias, de oficinas de negocios comerciales, casas de </a:t>
          </a:r>
          <a:r>
            <a:rPr lang="es-ES_tradnl" sz="1600" kern="1200" dirty="0" err="1" smtClean="0"/>
            <a:t>empeño</a:t>
          </a:r>
          <a:r>
            <a:rPr lang="es-ES_tradnl" sz="1600" kern="1200" dirty="0" smtClean="0"/>
            <a:t> y establecimientos de ventas en </a:t>
          </a:r>
          <a:r>
            <a:rPr lang="es-ES_tradnl" sz="1600" kern="1200" dirty="0" err="1" smtClean="0"/>
            <a:t>pública</a:t>
          </a:r>
          <a:r>
            <a:rPr lang="es-ES_tradnl" sz="1600" kern="1200" dirty="0" smtClean="0"/>
            <a:t> almoneda; </a:t>
          </a:r>
          <a:endParaRPr lang="es-ES_tradnl" sz="1600" kern="1200" dirty="0"/>
        </a:p>
      </dsp:txBody>
      <dsp:txXfrm>
        <a:off x="21888" y="481466"/>
        <a:ext cx="7438439" cy="404608"/>
      </dsp:txXfrm>
    </dsp:sp>
    <dsp:sp modelId="{91090AD7-C6A0-8D46-A6C0-905082EBBE86}">
      <dsp:nvSpPr>
        <dsp:cNvPr id="0" name=""/>
        <dsp:cNvSpPr/>
      </dsp:nvSpPr>
      <dsp:spPr>
        <a:xfrm>
          <a:off x="0" y="918059"/>
          <a:ext cx="7482215" cy="44838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XI.- Las empresas de </a:t>
          </a:r>
          <a:r>
            <a:rPr lang="es-ES_tradnl" sz="1600" kern="1200" dirty="0" err="1" smtClean="0"/>
            <a:t>espectáculos</a:t>
          </a:r>
          <a:r>
            <a:rPr lang="es-ES_tradnl" sz="1600" kern="1200" dirty="0" smtClean="0"/>
            <a:t> </a:t>
          </a:r>
          <a:r>
            <a:rPr lang="es-ES_tradnl" sz="1600" kern="1200" dirty="0" err="1" smtClean="0"/>
            <a:t>públicos</a:t>
          </a:r>
          <a:r>
            <a:rPr lang="es-ES_tradnl" sz="1600" kern="1200" dirty="0" smtClean="0"/>
            <a:t>;</a:t>
          </a:r>
          <a:endParaRPr lang="es-ES_tradnl" sz="1600" kern="1200" dirty="0"/>
        </a:p>
      </dsp:txBody>
      <dsp:txXfrm>
        <a:off x="21888" y="939947"/>
        <a:ext cx="7438439" cy="404608"/>
      </dsp:txXfrm>
    </dsp:sp>
    <dsp:sp modelId="{7DFD1A62-2AB3-CD4A-8A2A-AE89CEE78C72}">
      <dsp:nvSpPr>
        <dsp:cNvPr id="0" name=""/>
        <dsp:cNvSpPr/>
      </dsp:nvSpPr>
      <dsp:spPr>
        <a:xfrm>
          <a:off x="0" y="1376540"/>
          <a:ext cx="7482215" cy="44838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 XII.- Las operaciones de </a:t>
          </a:r>
          <a:r>
            <a:rPr lang="es-ES_tradnl" sz="1600" kern="1200" dirty="0" err="1" smtClean="0"/>
            <a:t>comisión</a:t>
          </a:r>
          <a:r>
            <a:rPr lang="es-ES_tradnl" sz="1600" kern="1200" dirty="0" smtClean="0"/>
            <a:t> mercantil; </a:t>
          </a:r>
          <a:endParaRPr lang="es-ES_tradnl" sz="1600" kern="1200" dirty="0"/>
        </a:p>
      </dsp:txBody>
      <dsp:txXfrm>
        <a:off x="21888" y="1398428"/>
        <a:ext cx="7438439" cy="404608"/>
      </dsp:txXfrm>
    </dsp:sp>
    <dsp:sp modelId="{1F527860-35FB-E548-BED3-9B938584C228}">
      <dsp:nvSpPr>
        <dsp:cNvPr id="0" name=""/>
        <dsp:cNvSpPr/>
      </dsp:nvSpPr>
      <dsp:spPr>
        <a:xfrm>
          <a:off x="0" y="1835021"/>
          <a:ext cx="7482215" cy="44838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XIII.- Las operaciones de </a:t>
          </a:r>
          <a:r>
            <a:rPr lang="es-ES_tradnl" sz="1600" kern="1200" dirty="0" err="1" smtClean="0"/>
            <a:t>mediación</a:t>
          </a:r>
          <a:r>
            <a:rPr lang="es-ES_tradnl" sz="1600" kern="1200" dirty="0" smtClean="0"/>
            <a:t> de negocios mercantiles; </a:t>
          </a:r>
          <a:endParaRPr lang="es-ES_tradnl" sz="1600" kern="1200" dirty="0"/>
        </a:p>
      </dsp:txBody>
      <dsp:txXfrm>
        <a:off x="21888" y="1856909"/>
        <a:ext cx="7438439" cy="404608"/>
      </dsp:txXfrm>
    </dsp:sp>
    <dsp:sp modelId="{54A8F193-39A8-D042-A2C0-BDDB5FF75AC6}">
      <dsp:nvSpPr>
        <dsp:cNvPr id="0" name=""/>
        <dsp:cNvSpPr/>
      </dsp:nvSpPr>
      <dsp:spPr>
        <a:xfrm>
          <a:off x="0" y="2293502"/>
          <a:ext cx="7482215" cy="44838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XIV.- Las operaciones de bancos; </a:t>
          </a:r>
          <a:endParaRPr lang="es-ES_tradnl" sz="1600" kern="1200" dirty="0"/>
        </a:p>
      </dsp:txBody>
      <dsp:txXfrm>
        <a:off x="21888" y="2315390"/>
        <a:ext cx="7438439" cy="404608"/>
      </dsp:txXfrm>
    </dsp:sp>
    <dsp:sp modelId="{1EAF39F1-2841-1342-8A3E-9A5CEF870A81}">
      <dsp:nvSpPr>
        <dsp:cNvPr id="0" name=""/>
        <dsp:cNvSpPr/>
      </dsp:nvSpPr>
      <dsp:spPr>
        <a:xfrm>
          <a:off x="0" y="2751983"/>
          <a:ext cx="7482215" cy="44838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XV.- Todos los contratos relativos al comercio marítimo y a la navegación interior y exterior; </a:t>
          </a:r>
          <a:endParaRPr lang="es-ES_tradnl" sz="1600" kern="1200" dirty="0"/>
        </a:p>
      </dsp:txBody>
      <dsp:txXfrm>
        <a:off x="21888" y="2773871"/>
        <a:ext cx="7438439" cy="404608"/>
      </dsp:txXfrm>
    </dsp:sp>
    <dsp:sp modelId="{C12783EA-158E-5749-BEBD-285C6F9EC282}">
      <dsp:nvSpPr>
        <dsp:cNvPr id="0" name=""/>
        <dsp:cNvSpPr/>
      </dsp:nvSpPr>
      <dsp:spPr>
        <a:xfrm>
          <a:off x="0" y="3210464"/>
          <a:ext cx="7482215" cy="44838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XVI.- Los contratos de seguros de toda especie; </a:t>
          </a:r>
          <a:endParaRPr lang="es-ES_tradnl" sz="1600" kern="1200" dirty="0"/>
        </a:p>
      </dsp:txBody>
      <dsp:txXfrm>
        <a:off x="21888" y="3232352"/>
        <a:ext cx="7438439" cy="404608"/>
      </dsp:txXfrm>
    </dsp:sp>
    <dsp:sp modelId="{9CF1C0AB-E2EC-5540-B7D3-2C709DAF7033}">
      <dsp:nvSpPr>
        <dsp:cNvPr id="0" name=""/>
        <dsp:cNvSpPr/>
      </dsp:nvSpPr>
      <dsp:spPr>
        <a:xfrm>
          <a:off x="0" y="3668945"/>
          <a:ext cx="7482215" cy="44838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XVII.- Los depósitos por causa de comercio; </a:t>
          </a:r>
          <a:endParaRPr lang="es-ES_tradnl" sz="1600" kern="1200" dirty="0"/>
        </a:p>
      </dsp:txBody>
      <dsp:txXfrm>
        <a:off x="21888" y="3690833"/>
        <a:ext cx="7438439" cy="4046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255F7-2CCE-7F4C-A34D-7B570FE3E1B4}">
      <dsp:nvSpPr>
        <dsp:cNvPr id="0" name=""/>
        <dsp:cNvSpPr/>
      </dsp:nvSpPr>
      <dsp:spPr>
        <a:xfrm>
          <a:off x="0" y="154"/>
          <a:ext cx="7482215" cy="50469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XVIII.- Los </a:t>
          </a:r>
          <a:r>
            <a:rPr lang="es-ES_tradnl" sz="1600" kern="1200" dirty="0" err="1" smtClean="0"/>
            <a:t>depósitos</a:t>
          </a:r>
          <a:r>
            <a:rPr lang="es-ES_tradnl" sz="1600" kern="1200" dirty="0" smtClean="0"/>
            <a:t> en los almacenes generales y todas las operaciones hechas sobre los certificados de </a:t>
          </a:r>
          <a:r>
            <a:rPr lang="es-ES_tradnl" sz="1600" kern="1200" dirty="0" err="1" smtClean="0"/>
            <a:t>depósito</a:t>
          </a:r>
          <a:r>
            <a:rPr lang="es-ES_tradnl" sz="1600" kern="1200" dirty="0" smtClean="0"/>
            <a:t> y bonos de prenda librados por los mismos; </a:t>
          </a:r>
          <a:endParaRPr lang="es-ES_tradnl" sz="1600" kern="1200" dirty="0"/>
        </a:p>
      </dsp:txBody>
      <dsp:txXfrm>
        <a:off x="24637" y="24791"/>
        <a:ext cx="7432941" cy="455425"/>
      </dsp:txXfrm>
    </dsp:sp>
    <dsp:sp modelId="{2FED5DBB-0370-9C43-B942-D2F921C02748}">
      <dsp:nvSpPr>
        <dsp:cNvPr id="0" name=""/>
        <dsp:cNvSpPr/>
      </dsp:nvSpPr>
      <dsp:spPr>
        <a:xfrm>
          <a:off x="0" y="516356"/>
          <a:ext cx="7482215" cy="50469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XIX.- Los cheques, letras de cambio o remesas de dinero de una plaza a otra, entre toda clase de personas; </a:t>
          </a:r>
          <a:endParaRPr lang="es-ES_tradnl" sz="1600" kern="1200" dirty="0"/>
        </a:p>
      </dsp:txBody>
      <dsp:txXfrm>
        <a:off x="24637" y="540993"/>
        <a:ext cx="7432941" cy="455425"/>
      </dsp:txXfrm>
    </dsp:sp>
    <dsp:sp modelId="{1BF579EA-CA18-F949-BD15-AB85FAAF0B94}">
      <dsp:nvSpPr>
        <dsp:cNvPr id="0" name=""/>
        <dsp:cNvSpPr/>
      </dsp:nvSpPr>
      <dsp:spPr>
        <a:xfrm>
          <a:off x="0" y="1032559"/>
          <a:ext cx="7482215" cy="50469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XX.- Los vales ú otros </a:t>
          </a:r>
          <a:r>
            <a:rPr lang="es-ES_tradnl" sz="1600" kern="1200" dirty="0" err="1" smtClean="0"/>
            <a:t>títulos</a:t>
          </a:r>
          <a:r>
            <a:rPr lang="es-ES_tradnl" sz="1600" kern="1200" dirty="0" smtClean="0"/>
            <a:t> a la orden o al portador, y las obligaciones de los comerciantes, a no ser que se pruebe que se derivan de una causa </a:t>
          </a:r>
          <a:r>
            <a:rPr lang="es-ES_tradnl" sz="1600" kern="1200" dirty="0" err="1" smtClean="0"/>
            <a:t>extraña</a:t>
          </a:r>
          <a:r>
            <a:rPr lang="es-ES_tradnl" sz="1600" kern="1200" dirty="0" smtClean="0"/>
            <a:t> al comercio; </a:t>
          </a:r>
          <a:endParaRPr lang="es-ES_tradnl" sz="1600" kern="1200" dirty="0"/>
        </a:p>
      </dsp:txBody>
      <dsp:txXfrm>
        <a:off x="24637" y="1057196"/>
        <a:ext cx="7432941" cy="455425"/>
      </dsp:txXfrm>
    </dsp:sp>
    <dsp:sp modelId="{0767FC39-D715-BB45-A0F4-39BA8EB23A9E}">
      <dsp:nvSpPr>
        <dsp:cNvPr id="0" name=""/>
        <dsp:cNvSpPr/>
      </dsp:nvSpPr>
      <dsp:spPr>
        <a:xfrm>
          <a:off x="0" y="1548762"/>
          <a:ext cx="7482215" cy="50469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XXI.- Las obligaciones entre comerciantes y banqueros, si no son de naturaleza esencialmente civil;</a:t>
          </a:r>
          <a:endParaRPr lang="es-ES_tradnl" sz="1600" kern="1200" dirty="0"/>
        </a:p>
      </dsp:txBody>
      <dsp:txXfrm>
        <a:off x="24637" y="1573399"/>
        <a:ext cx="7432941" cy="455425"/>
      </dsp:txXfrm>
    </dsp:sp>
    <dsp:sp modelId="{EDCAC1B8-E2E0-5A4B-938A-32122A5C0CE3}">
      <dsp:nvSpPr>
        <dsp:cNvPr id="0" name=""/>
        <dsp:cNvSpPr/>
      </dsp:nvSpPr>
      <dsp:spPr>
        <a:xfrm>
          <a:off x="0" y="2064965"/>
          <a:ext cx="7482215" cy="50469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 XXII.- Los contratos y obligaciones de los empleados de los comerciantes en lo que concierne al comercio del negociante que los tiene a su servicio; </a:t>
          </a:r>
          <a:endParaRPr lang="es-ES_tradnl" sz="1600" kern="1200" dirty="0"/>
        </a:p>
      </dsp:txBody>
      <dsp:txXfrm>
        <a:off x="24637" y="2089602"/>
        <a:ext cx="7432941" cy="455425"/>
      </dsp:txXfrm>
    </dsp:sp>
    <dsp:sp modelId="{38695D4F-FF6C-6E4B-B896-67F4AEE6D0D9}">
      <dsp:nvSpPr>
        <dsp:cNvPr id="0" name=""/>
        <dsp:cNvSpPr/>
      </dsp:nvSpPr>
      <dsp:spPr>
        <a:xfrm>
          <a:off x="0" y="2581167"/>
          <a:ext cx="7482215" cy="50469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XXIII.- La </a:t>
          </a:r>
          <a:r>
            <a:rPr lang="es-ES_tradnl" sz="1600" kern="1200" dirty="0" err="1" smtClean="0"/>
            <a:t>enajenación</a:t>
          </a:r>
          <a:r>
            <a:rPr lang="es-ES_tradnl" sz="1600" kern="1200" dirty="0" smtClean="0"/>
            <a:t> que el propietario o el cultivador hagan de los productos de su finca o de su cultivo; </a:t>
          </a:r>
          <a:endParaRPr lang="es-ES_tradnl" sz="1600" kern="1200" dirty="0"/>
        </a:p>
      </dsp:txBody>
      <dsp:txXfrm>
        <a:off x="24637" y="2605804"/>
        <a:ext cx="7432941" cy="455425"/>
      </dsp:txXfrm>
    </dsp:sp>
    <dsp:sp modelId="{9D647D17-BE6B-B342-A88A-EC5C4EF1AD00}">
      <dsp:nvSpPr>
        <dsp:cNvPr id="0" name=""/>
        <dsp:cNvSpPr/>
      </dsp:nvSpPr>
      <dsp:spPr>
        <a:xfrm>
          <a:off x="0" y="3097370"/>
          <a:ext cx="7482215" cy="50469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XXIV. Las operaciones contenidas en la Ley General de </a:t>
          </a:r>
          <a:r>
            <a:rPr lang="es-ES_tradnl" sz="1600" kern="1200" dirty="0" err="1" smtClean="0"/>
            <a:t>Títulos</a:t>
          </a:r>
          <a:r>
            <a:rPr lang="es-ES_tradnl" sz="1600" kern="1200" dirty="0" smtClean="0"/>
            <a:t> y Operaciones de </a:t>
          </a:r>
          <a:r>
            <a:rPr lang="es-ES_tradnl" sz="1600" kern="1200" dirty="0" err="1" smtClean="0"/>
            <a:t>Crédito</a:t>
          </a:r>
          <a:r>
            <a:rPr lang="es-ES_tradnl" sz="1600" kern="1200" dirty="0" smtClean="0"/>
            <a:t>; </a:t>
          </a:r>
          <a:endParaRPr lang="es-ES_tradnl" sz="1600" kern="1200" dirty="0"/>
        </a:p>
      </dsp:txBody>
      <dsp:txXfrm>
        <a:off x="24637" y="3122007"/>
        <a:ext cx="7432941" cy="455425"/>
      </dsp:txXfrm>
    </dsp:sp>
    <dsp:sp modelId="{C458AEC4-EC17-7041-9408-34E546AA91DE}">
      <dsp:nvSpPr>
        <dsp:cNvPr id="0" name=""/>
        <dsp:cNvSpPr/>
      </dsp:nvSpPr>
      <dsp:spPr>
        <a:xfrm>
          <a:off x="0" y="3613573"/>
          <a:ext cx="7482215" cy="50469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smtClean="0"/>
            <a:t>XXV.- Cualesquiera otros actos de naturaleza análoga a los expresados en este código. </a:t>
          </a:r>
          <a:endParaRPr lang="es-ES_tradnl" sz="1600" kern="1200" dirty="0"/>
        </a:p>
      </dsp:txBody>
      <dsp:txXfrm>
        <a:off x="24637" y="3638210"/>
        <a:ext cx="7432941" cy="4554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8787C-1436-9C41-ABFD-FA2373323411}">
      <dsp:nvSpPr>
        <dsp:cNvPr id="0" name=""/>
        <dsp:cNvSpPr/>
      </dsp:nvSpPr>
      <dsp:spPr>
        <a:xfrm>
          <a:off x="0" y="52553"/>
          <a:ext cx="5365280" cy="11992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s-ES_tradnl" sz="500" kern="1200" dirty="0" smtClean="0"/>
            <a:t>II. Las </a:t>
          </a:r>
          <a:r>
            <a:rPr lang="es-ES_tradnl" sz="500" kern="1200" dirty="0" err="1" smtClean="0"/>
            <a:t>demás</a:t>
          </a:r>
          <a:r>
            <a:rPr lang="es-ES_tradnl" sz="500" kern="1200" dirty="0" smtClean="0"/>
            <a:t> corporaciones de </a:t>
          </a:r>
          <a:r>
            <a:rPr lang="es-ES_tradnl" sz="500" kern="1200" dirty="0" err="1" smtClean="0"/>
            <a:t>carácter</a:t>
          </a:r>
          <a:r>
            <a:rPr lang="es-ES_tradnl" sz="500" kern="1200" dirty="0" smtClean="0"/>
            <a:t> </a:t>
          </a:r>
          <a:r>
            <a:rPr lang="es-ES_tradnl" sz="500" kern="1200" dirty="0" err="1" smtClean="0"/>
            <a:t>público</a:t>
          </a:r>
          <a:r>
            <a:rPr lang="es-ES_tradnl" sz="500" kern="1200" dirty="0" smtClean="0"/>
            <a:t> reconocidas por la ley;</a:t>
          </a:r>
          <a:endParaRPr lang="es-ES_tradnl" sz="500" kern="1200" dirty="0"/>
        </a:p>
      </dsp:txBody>
      <dsp:txXfrm>
        <a:off x="5854" y="58407"/>
        <a:ext cx="5353572" cy="108217"/>
      </dsp:txXfrm>
    </dsp:sp>
    <dsp:sp modelId="{6028899B-B9E5-474B-9522-2831F4737D25}">
      <dsp:nvSpPr>
        <dsp:cNvPr id="0" name=""/>
        <dsp:cNvSpPr/>
      </dsp:nvSpPr>
      <dsp:spPr>
        <a:xfrm>
          <a:off x="0" y="186879"/>
          <a:ext cx="5365280" cy="11992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s-ES_tradnl" sz="500" kern="1200" dirty="0" smtClean="0"/>
            <a:t>III. Las sociedades civiles o mercantiles;</a:t>
          </a:r>
          <a:endParaRPr lang="es-ES_tradnl" sz="500" kern="1200" dirty="0"/>
        </a:p>
      </dsp:txBody>
      <dsp:txXfrm>
        <a:off x="5854" y="192733"/>
        <a:ext cx="5353572" cy="108217"/>
      </dsp:txXfrm>
    </dsp:sp>
    <dsp:sp modelId="{107BF4E4-CC25-7043-9A7F-58890E2114A8}">
      <dsp:nvSpPr>
        <dsp:cNvPr id="0" name=""/>
        <dsp:cNvSpPr/>
      </dsp:nvSpPr>
      <dsp:spPr>
        <a:xfrm>
          <a:off x="0" y="321204"/>
          <a:ext cx="5365280" cy="11992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s-ES_tradnl" sz="500" kern="1200" dirty="0" smtClean="0"/>
            <a:t>IV. Los sindicatos, las asociaciones profesionales y las </a:t>
          </a:r>
          <a:r>
            <a:rPr lang="es-ES_tradnl" sz="500" kern="1200" dirty="0" err="1" smtClean="0"/>
            <a:t>demás</a:t>
          </a:r>
          <a:r>
            <a:rPr lang="es-ES_tradnl" sz="500" kern="1200" dirty="0" smtClean="0"/>
            <a:t> a que se refiere la </a:t>
          </a:r>
          <a:r>
            <a:rPr lang="es-ES_tradnl" sz="500" kern="1200" dirty="0" err="1" smtClean="0"/>
            <a:t>fracción</a:t>
          </a:r>
          <a:r>
            <a:rPr lang="es-ES_tradnl" sz="500" kern="1200" dirty="0" smtClean="0"/>
            <a:t> XVI del </a:t>
          </a:r>
          <a:r>
            <a:rPr lang="es-ES_tradnl" sz="500" kern="1200" dirty="0" err="1" smtClean="0"/>
            <a:t>artículo</a:t>
          </a:r>
          <a:r>
            <a:rPr lang="es-ES_tradnl" sz="500" kern="1200" dirty="0" smtClean="0"/>
            <a:t> 123 de la </a:t>
          </a:r>
          <a:r>
            <a:rPr lang="es-ES_tradnl" sz="500" kern="1200" dirty="0" err="1" smtClean="0"/>
            <a:t>Constitución</a:t>
          </a:r>
          <a:r>
            <a:rPr lang="es-ES_tradnl" sz="500" kern="1200" dirty="0" smtClean="0"/>
            <a:t> Federal;</a:t>
          </a:r>
          <a:endParaRPr lang="es-ES_tradnl" sz="500" kern="1200" dirty="0"/>
        </a:p>
      </dsp:txBody>
      <dsp:txXfrm>
        <a:off x="5854" y="327058"/>
        <a:ext cx="5353572" cy="108217"/>
      </dsp:txXfrm>
    </dsp:sp>
    <dsp:sp modelId="{32199C83-DE91-3B46-B129-90FF6B08242B}">
      <dsp:nvSpPr>
        <dsp:cNvPr id="0" name=""/>
        <dsp:cNvSpPr/>
      </dsp:nvSpPr>
      <dsp:spPr>
        <a:xfrm>
          <a:off x="0" y="455529"/>
          <a:ext cx="5365280" cy="11992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s-ES_tradnl" sz="500" kern="1200" dirty="0" smtClean="0"/>
            <a:t>V. Las sociedades cooperativas y mutualistas;</a:t>
          </a:r>
          <a:endParaRPr lang="es-ES_tradnl" sz="500" kern="1200" dirty="0"/>
        </a:p>
      </dsp:txBody>
      <dsp:txXfrm>
        <a:off x="5854" y="461383"/>
        <a:ext cx="5353572" cy="108217"/>
      </dsp:txXfrm>
    </dsp:sp>
    <dsp:sp modelId="{C2574A2F-ACFC-7944-AC2A-E99764F11D16}">
      <dsp:nvSpPr>
        <dsp:cNvPr id="0" name=""/>
        <dsp:cNvSpPr/>
      </dsp:nvSpPr>
      <dsp:spPr>
        <a:xfrm>
          <a:off x="0" y="589854"/>
          <a:ext cx="5365280" cy="11992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s-ES_tradnl" sz="500" kern="1200" dirty="0" smtClean="0"/>
            <a:t>VI. Las asociaciones distintas de las enumeradas que se propongan fines </a:t>
          </a:r>
          <a:r>
            <a:rPr lang="es-ES_tradnl" sz="500" kern="1200" dirty="0" err="1" smtClean="0"/>
            <a:t>políticos</a:t>
          </a:r>
          <a:r>
            <a:rPr lang="es-ES_tradnl" sz="500" kern="1200" dirty="0" smtClean="0"/>
            <a:t>, </a:t>
          </a:r>
          <a:r>
            <a:rPr lang="es-ES_tradnl" sz="500" kern="1200" dirty="0" err="1" smtClean="0"/>
            <a:t>científicos</a:t>
          </a:r>
          <a:r>
            <a:rPr lang="es-ES_tradnl" sz="500" kern="1200" dirty="0" smtClean="0"/>
            <a:t>,</a:t>
          </a:r>
          <a:endParaRPr lang="es-ES_tradnl" sz="500" kern="1200" dirty="0"/>
        </a:p>
      </dsp:txBody>
      <dsp:txXfrm>
        <a:off x="5854" y="595708"/>
        <a:ext cx="5353572" cy="108217"/>
      </dsp:txXfrm>
    </dsp:sp>
    <dsp:sp modelId="{CEFEBC60-9DB4-AF46-AC8E-D24DA70D6FFB}">
      <dsp:nvSpPr>
        <dsp:cNvPr id="0" name=""/>
        <dsp:cNvSpPr/>
      </dsp:nvSpPr>
      <dsp:spPr>
        <a:xfrm>
          <a:off x="0" y="724179"/>
          <a:ext cx="5365280" cy="11992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s-ES_tradnl" sz="500" kern="1200" dirty="0" err="1" smtClean="0"/>
            <a:t>artísticos</a:t>
          </a:r>
          <a:r>
            <a:rPr lang="es-ES_tradnl" sz="500" kern="1200" dirty="0" smtClean="0"/>
            <a:t>, de recreo o cualquiera otro fin </a:t>
          </a:r>
          <a:r>
            <a:rPr lang="es-ES_tradnl" sz="500" kern="1200" dirty="0" err="1" smtClean="0"/>
            <a:t>lícito</a:t>
          </a:r>
          <a:r>
            <a:rPr lang="es-ES_tradnl" sz="500" kern="1200" dirty="0" smtClean="0"/>
            <a:t>, siempre que no fueren desconocidas por la ley.</a:t>
          </a:r>
          <a:endParaRPr lang="es-ES_tradnl" sz="500" kern="1200" dirty="0"/>
        </a:p>
      </dsp:txBody>
      <dsp:txXfrm>
        <a:off x="5854" y="730033"/>
        <a:ext cx="5353572" cy="108217"/>
      </dsp:txXfrm>
    </dsp:sp>
    <dsp:sp modelId="{BC476FDB-1253-F44E-8138-35BB8F91EBEA}">
      <dsp:nvSpPr>
        <dsp:cNvPr id="0" name=""/>
        <dsp:cNvSpPr/>
      </dsp:nvSpPr>
      <dsp:spPr>
        <a:xfrm>
          <a:off x="0" y="858504"/>
          <a:ext cx="5365280" cy="11992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s-ES_tradnl" sz="500" kern="1200" dirty="0" smtClean="0">
              <a:solidFill>
                <a:srgbClr val="000000"/>
              </a:solidFill>
            </a:rPr>
            <a:t>VII. Las personas morales extranjeras de naturaleza privada, en los </a:t>
          </a:r>
          <a:r>
            <a:rPr lang="es-ES_tradnl" sz="500" kern="1200" dirty="0" err="1" smtClean="0">
              <a:solidFill>
                <a:srgbClr val="000000"/>
              </a:solidFill>
            </a:rPr>
            <a:t>términos</a:t>
          </a:r>
          <a:r>
            <a:rPr lang="es-ES_tradnl" sz="500" kern="1200" dirty="0" smtClean="0">
              <a:solidFill>
                <a:srgbClr val="000000"/>
              </a:solidFill>
            </a:rPr>
            <a:t> del </a:t>
          </a:r>
          <a:r>
            <a:rPr lang="es-ES_tradnl" sz="500" kern="1200" dirty="0" err="1" smtClean="0">
              <a:solidFill>
                <a:srgbClr val="000000"/>
              </a:solidFill>
            </a:rPr>
            <a:t>artículo</a:t>
          </a:r>
          <a:r>
            <a:rPr lang="es-ES_tradnl" sz="500" kern="1200" dirty="0" smtClean="0">
              <a:solidFill>
                <a:srgbClr val="000000"/>
              </a:solidFill>
            </a:rPr>
            <a:t> 2736.</a:t>
          </a:r>
          <a:endParaRPr lang="es-ES_tradnl" sz="500" kern="1200" dirty="0">
            <a:solidFill>
              <a:srgbClr val="000000"/>
            </a:solidFill>
          </a:endParaRPr>
        </a:p>
      </dsp:txBody>
      <dsp:txXfrm>
        <a:off x="5854" y="864358"/>
        <a:ext cx="5353572" cy="10821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30E67-01F0-DB41-A568-9EB4297368E0}">
      <dsp:nvSpPr>
        <dsp:cNvPr id="0" name=""/>
        <dsp:cNvSpPr/>
      </dsp:nvSpPr>
      <dsp:spPr>
        <a:xfrm>
          <a:off x="208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COMERCIALES:</a:t>
          </a:r>
          <a:endParaRPr lang="is-IS" sz="1000" kern="1200" dirty="0"/>
        </a:p>
      </dsp:txBody>
      <dsp:txXfrm>
        <a:off x="2089" y="144575"/>
        <a:ext cx="1109994" cy="288000"/>
      </dsp:txXfrm>
    </dsp:sp>
    <dsp:sp modelId="{C3B28084-E098-B146-86D4-615109DC58B0}">
      <dsp:nvSpPr>
        <dsp:cNvPr id="0" name=""/>
        <dsp:cNvSpPr/>
      </dsp:nvSpPr>
      <dsp:spPr>
        <a:xfrm>
          <a:off x="208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las que de conformidad con las leyes federales tienen ese carácter y no están comprendidas en las fracciones siguientes.</a:t>
          </a:r>
          <a:endParaRPr lang="is-IS" sz="1000" kern="1200" dirty="0"/>
        </a:p>
      </dsp:txBody>
      <dsp:txXfrm>
        <a:off x="2089" y="432575"/>
        <a:ext cx="1109994" cy="2826131"/>
      </dsp:txXfrm>
    </dsp:sp>
    <dsp:sp modelId="{DFBD5E56-10FE-884B-AFF3-9A113F5EEB70}">
      <dsp:nvSpPr>
        <dsp:cNvPr id="0" name=""/>
        <dsp:cNvSpPr/>
      </dsp:nvSpPr>
      <dsp:spPr>
        <a:xfrm>
          <a:off x="1267483"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INDUSTRIALES:</a:t>
          </a:r>
          <a:endParaRPr lang="is-IS" sz="1000" kern="1200" dirty="0"/>
        </a:p>
      </dsp:txBody>
      <dsp:txXfrm>
        <a:off x="1267483" y="144575"/>
        <a:ext cx="1109994" cy="288000"/>
      </dsp:txXfrm>
    </dsp:sp>
    <dsp:sp modelId="{A1968851-C9A1-4E41-AE80-20B5BDCAC8CF}">
      <dsp:nvSpPr>
        <dsp:cNvPr id="0" name=""/>
        <dsp:cNvSpPr/>
      </dsp:nvSpPr>
      <dsp:spPr>
        <a:xfrm>
          <a:off x="1267483"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is-IS" sz="1000" kern="1200" dirty="0" smtClean="0"/>
            <a:t> E</a:t>
          </a:r>
          <a:r>
            <a:rPr lang="es-ES_tradnl" sz="1000" kern="1200" dirty="0" err="1" smtClean="0"/>
            <a:t>xtracción</a:t>
          </a:r>
          <a:r>
            <a:rPr lang="es-ES_tradnl" sz="1000" kern="1200" dirty="0" smtClean="0"/>
            <a:t>, conservación o transformación de materias primas, acabado de productos y la elaboración de satisfactores.</a:t>
          </a:r>
          <a:endParaRPr lang="is-IS" sz="1000" kern="1200" dirty="0"/>
        </a:p>
      </dsp:txBody>
      <dsp:txXfrm>
        <a:off x="1267483" y="432575"/>
        <a:ext cx="1109994" cy="2826131"/>
      </dsp:txXfrm>
    </dsp:sp>
    <dsp:sp modelId="{78860376-81C0-0C48-BB5E-9F8BD7D27885}">
      <dsp:nvSpPr>
        <dsp:cNvPr id="0" name=""/>
        <dsp:cNvSpPr/>
      </dsp:nvSpPr>
      <dsp:spPr>
        <a:xfrm>
          <a:off x="2532877"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AGRICOLAS</a:t>
          </a:r>
          <a:endParaRPr lang="is-IS" sz="1000" kern="1200" dirty="0"/>
        </a:p>
      </dsp:txBody>
      <dsp:txXfrm>
        <a:off x="2532877" y="144575"/>
        <a:ext cx="1109994" cy="288000"/>
      </dsp:txXfrm>
    </dsp:sp>
    <dsp:sp modelId="{F95F1A12-E26A-3246-B1DC-BCDFBFBC8951}">
      <dsp:nvSpPr>
        <dsp:cNvPr id="0" name=""/>
        <dsp:cNvSpPr/>
      </dsp:nvSpPr>
      <dsp:spPr>
        <a:xfrm>
          <a:off x="2532877"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Siembra, cultivo, cosecha y la primera enajenación de los productos obtenidos, que no hayan sido objeto de transformación industrial</a:t>
          </a:r>
          <a:endParaRPr lang="is-IS" sz="1000" kern="1200" dirty="0"/>
        </a:p>
      </dsp:txBody>
      <dsp:txXfrm>
        <a:off x="2532877" y="432575"/>
        <a:ext cx="1109994" cy="2826131"/>
      </dsp:txXfrm>
    </dsp:sp>
    <dsp:sp modelId="{5D775F75-FE15-0E4F-A8B2-948860B58583}">
      <dsp:nvSpPr>
        <dsp:cNvPr id="0" name=""/>
        <dsp:cNvSpPr/>
      </dsp:nvSpPr>
      <dsp:spPr>
        <a:xfrm>
          <a:off x="3798271"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GANDERAS</a:t>
          </a:r>
          <a:endParaRPr lang="is-IS" sz="1000" kern="1200" dirty="0"/>
        </a:p>
      </dsp:txBody>
      <dsp:txXfrm>
        <a:off x="3798271" y="144575"/>
        <a:ext cx="1109994" cy="288000"/>
      </dsp:txXfrm>
    </dsp:sp>
    <dsp:sp modelId="{B7435E85-7B67-0E47-B9E1-D9C81214A60B}">
      <dsp:nvSpPr>
        <dsp:cNvPr id="0" name=""/>
        <dsp:cNvSpPr/>
      </dsp:nvSpPr>
      <dsp:spPr>
        <a:xfrm>
          <a:off x="3798271"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 Cría y engorda de ganado, aves de corral y animales, así como la primera enajenación de sus productos, que no hayan sido objeto de transformación industrial.</a:t>
          </a:r>
          <a:endParaRPr lang="is-IS" sz="1000" kern="1200" dirty="0"/>
        </a:p>
      </dsp:txBody>
      <dsp:txXfrm>
        <a:off x="3798271" y="432575"/>
        <a:ext cx="1109994" cy="2826131"/>
      </dsp:txXfrm>
    </dsp:sp>
    <dsp:sp modelId="{90709160-BB98-5A43-8392-F045F3F01628}">
      <dsp:nvSpPr>
        <dsp:cNvPr id="0" name=""/>
        <dsp:cNvSpPr/>
      </dsp:nvSpPr>
      <dsp:spPr>
        <a:xfrm>
          <a:off x="5063665"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PESQUERAS</a:t>
          </a:r>
          <a:endParaRPr lang="is-IS" sz="1000" kern="1200" dirty="0"/>
        </a:p>
      </dsp:txBody>
      <dsp:txXfrm>
        <a:off x="5063665" y="144575"/>
        <a:ext cx="1109994" cy="288000"/>
      </dsp:txXfrm>
    </dsp:sp>
    <dsp:sp modelId="{6979A96B-528D-A54E-966E-4609F243D9A8}">
      <dsp:nvSpPr>
        <dsp:cNvPr id="0" name=""/>
        <dsp:cNvSpPr/>
      </dsp:nvSpPr>
      <dsp:spPr>
        <a:xfrm>
          <a:off x="5063665"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sz="1000" kern="1200" dirty="0"/>
        </a:p>
      </dsp:txBody>
      <dsp:txXfrm>
        <a:off x="5063665" y="432575"/>
        <a:ext cx="1109994" cy="2826131"/>
      </dsp:txXfrm>
    </dsp:sp>
    <dsp:sp modelId="{3C463F01-9F22-5B40-9532-B3B65BE02B5B}">
      <dsp:nvSpPr>
        <dsp:cNvPr id="0" name=""/>
        <dsp:cNvSpPr/>
      </dsp:nvSpPr>
      <dsp:spPr>
        <a:xfrm>
          <a:off x="632905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SILVICOLAS</a:t>
          </a:r>
          <a:endParaRPr lang="is-IS" sz="1000" kern="1200" dirty="0"/>
        </a:p>
      </dsp:txBody>
      <dsp:txXfrm>
        <a:off x="6329059" y="144575"/>
        <a:ext cx="1109994" cy="288000"/>
      </dsp:txXfrm>
    </dsp:sp>
    <dsp:sp modelId="{2F81EE00-C9B2-B049-B4E4-F51D13F8D0F3}">
      <dsp:nvSpPr>
        <dsp:cNvPr id="0" name=""/>
        <dsp:cNvSpPr/>
      </dsp:nvSpPr>
      <dsp:spPr>
        <a:xfrm>
          <a:off x="632905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sz="1000" kern="1200" dirty="0"/>
        </a:p>
      </dsp:txBody>
      <dsp:txXfrm>
        <a:off x="6329059" y="432575"/>
        <a:ext cx="1109994" cy="28261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30E67-01F0-DB41-A568-9EB4297368E0}">
      <dsp:nvSpPr>
        <dsp:cNvPr id="0" name=""/>
        <dsp:cNvSpPr/>
      </dsp:nvSpPr>
      <dsp:spPr>
        <a:xfrm>
          <a:off x="208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COMERCIALES:</a:t>
          </a:r>
          <a:endParaRPr lang="is-IS" sz="1000" kern="1200" dirty="0"/>
        </a:p>
      </dsp:txBody>
      <dsp:txXfrm>
        <a:off x="2089" y="144575"/>
        <a:ext cx="1109994" cy="288000"/>
      </dsp:txXfrm>
    </dsp:sp>
    <dsp:sp modelId="{C3B28084-E098-B146-86D4-615109DC58B0}">
      <dsp:nvSpPr>
        <dsp:cNvPr id="0" name=""/>
        <dsp:cNvSpPr/>
      </dsp:nvSpPr>
      <dsp:spPr>
        <a:xfrm>
          <a:off x="208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las que de conformidad con las leyes federales tienen ese carácter y no están comprendidas en las fracciones siguientes.</a:t>
          </a:r>
          <a:endParaRPr lang="is-IS" sz="1000" kern="1200" dirty="0"/>
        </a:p>
      </dsp:txBody>
      <dsp:txXfrm>
        <a:off x="2089" y="432575"/>
        <a:ext cx="1109994" cy="2826131"/>
      </dsp:txXfrm>
    </dsp:sp>
    <dsp:sp modelId="{DFBD5E56-10FE-884B-AFF3-9A113F5EEB70}">
      <dsp:nvSpPr>
        <dsp:cNvPr id="0" name=""/>
        <dsp:cNvSpPr/>
      </dsp:nvSpPr>
      <dsp:spPr>
        <a:xfrm>
          <a:off x="1267483"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INDUSTRIALES:</a:t>
          </a:r>
          <a:endParaRPr lang="is-IS" sz="1000" kern="1200" dirty="0"/>
        </a:p>
      </dsp:txBody>
      <dsp:txXfrm>
        <a:off x="1267483" y="144575"/>
        <a:ext cx="1109994" cy="288000"/>
      </dsp:txXfrm>
    </dsp:sp>
    <dsp:sp modelId="{A1968851-C9A1-4E41-AE80-20B5BDCAC8CF}">
      <dsp:nvSpPr>
        <dsp:cNvPr id="0" name=""/>
        <dsp:cNvSpPr/>
      </dsp:nvSpPr>
      <dsp:spPr>
        <a:xfrm>
          <a:off x="1267483"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is-IS" sz="1000" kern="1200" dirty="0" smtClean="0"/>
            <a:t> E</a:t>
          </a:r>
          <a:r>
            <a:rPr lang="es-ES_tradnl" sz="1000" kern="1200" dirty="0" err="1" smtClean="0"/>
            <a:t>xtracción</a:t>
          </a:r>
          <a:r>
            <a:rPr lang="es-ES_tradnl" sz="1000" kern="1200" dirty="0" smtClean="0"/>
            <a:t>, conservación o transformación de materias primas, acabado de productos y la elaboración de satisfactores.</a:t>
          </a:r>
          <a:endParaRPr lang="is-IS" sz="1000" kern="1200" dirty="0"/>
        </a:p>
      </dsp:txBody>
      <dsp:txXfrm>
        <a:off x="1267483" y="432575"/>
        <a:ext cx="1109994" cy="2826131"/>
      </dsp:txXfrm>
    </dsp:sp>
    <dsp:sp modelId="{78860376-81C0-0C48-BB5E-9F8BD7D27885}">
      <dsp:nvSpPr>
        <dsp:cNvPr id="0" name=""/>
        <dsp:cNvSpPr/>
      </dsp:nvSpPr>
      <dsp:spPr>
        <a:xfrm>
          <a:off x="2532877"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AGRICOLAS</a:t>
          </a:r>
          <a:endParaRPr lang="is-IS" sz="1000" kern="1200" dirty="0"/>
        </a:p>
      </dsp:txBody>
      <dsp:txXfrm>
        <a:off x="2532877" y="144575"/>
        <a:ext cx="1109994" cy="288000"/>
      </dsp:txXfrm>
    </dsp:sp>
    <dsp:sp modelId="{F95F1A12-E26A-3246-B1DC-BCDFBFBC8951}">
      <dsp:nvSpPr>
        <dsp:cNvPr id="0" name=""/>
        <dsp:cNvSpPr/>
      </dsp:nvSpPr>
      <dsp:spPr>
        <a:xfrm>
          <a:off x="2532877"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Siembra, cultivo, cosecha y la primera enajenación de los productos obtenidos, que no hayan sido objeto de transformación industrial</a:t>
          </a:r>
          <a:endParaRPr lang="is-IS" sz="1000" kern="1200" dirty="0"/>
        </a:p>
      </dsp:txBody>
      <dsp:txXfrm>
        <a:off x="2532877" y="432575"/>
        <a:ext cx="1109994" cy="2826131"/>
      </dsp:txXfrm>
    </dsp:sp>
    <dsp:sp modelId="{5D775F75-FE15-0E4F-A8B2-948860B58583}">
      <dsp:nvSpPr>
        <dsp:cNvPr id="0" name=""/>
        <dsp:cNvSpPr/>
      </dsp:nvSpPr>
      <dsp:spPr>
        <a:xfrm>
          <a:off x="3798271"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GANDERAS</a:t>
          </a:r>
          <a:endParaRPr lang="is-IS" sz="1000" kern="1200" dirty="0"/>
        </a:p>
      </dsp:txBody>
      <dsp:txXfrm>
        <a:off x="3798271" y="144575"/>
        <a:ext cx="1109994" cy="288000"/>
      </dsp:txXfrm>
    </dsp:sp>
    <dsp:sp modelId="{B7435E85-7B67-0E47-B9E1-D9C81214A60B}">
      <dsp:nvSpPr>
        <dsp:cNvPr id="0" name=""/>
        <dsp:cNvSpPr/>
      </dsp:nvSpPr>
      <dsp:spPr>
        <a:xfrm>
          <a:off x="3798271"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 Cría y engorda de ganado, aves de corral y animales, así como la primera enajenación de sus productos, que no hayan sido objeto de transformación industrial.</a:t>
          </a:r>
          <a:endParaRPr lang="is-IS" sz="1000" kern="1200" dirty="0"/>
        </a:p>
      </dsp:txBody>
      <dsp:txXfrm>
        <a:off x="3798271" y="432575"/>
        <a:ext cx="1109994" cy="2826131"/>
      </dsp:txXfrm>
    </dsp:sp>
    <dsp:sp modelId="{90709160-BB98-5A43-8392-F045F3F01628}">
      <dsp:nvSpPr>
        <dsp:cNvPr id="0" name=""/>
        <dsp:cNvSpPr/>
      </dsp:nvSpPr>
      <dsp:spPr>
        <a:xfrm>
          <a:off x="5063665"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PESQUERAS</a:t>
          </a:r>
          <a:endParaRPr lang="is-IS" sz="1000" kern="1200" dirty="0"/>
        </a:p>
      </dsp:txBody>
      <dsp:txXfrm>
        <a:off x="5063665" y="144575"/>
        <a:ext cx="1109994" cy="288000"/>
      </dsp:txXfrm>
    </dsp:sp>
    <dsp:sp modelId="{6979A96B-528D-A54E-966E-4609F243D9A8}">
      <dsp:nvSpPr>
        <dsp:cNvPr id="0" name=""/>
        <dsp:cNvSpPr/>
      </dsp:nvSpPr>
      <dsp:spPr>
        <a:xfrm>
          <a:off x="5063665"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sz="1000" kern="1200" dirty="0"/>
        </a:p>
      </dsp:txBody>
      <dsp:txXfrm>
        <a:off x="5063665" y="432575"/>
        <a:ext cx="1109994" cy="2826131"/>
      </dsp:txXfrm>
    </dsp:sp>
    <dsp:sp modelId="{3C463F01-9F22-5B40-9532-B3B65BE02B5B}">
      <dsp:nvSpPr>
        <dsp:cNvPr id="0" name=""/>
        <dsp:cNvSpPr/>
      </dsp:nvSpPr>
      <dsp:spPr>
        <a:xfrm>
          <a:off x="632905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SILVICOLAS</a:t>
          </a:r>
          <a:endParaRPr lang="is-IS" sz="1000" kern="1200" dirty="0"/>
        </a:p>
      </dsp:txBody>
      <dsp:txXfrm>
        <a:off x="6329059" y="144575"/>
        <a:ext cx="1109994" cy="288000"/>
      </dsp:txXfrm>
    </dsp:sp>
    <dsp:sp modelId="{2F81EE00-C9B2-B049-B4E4-F51D13F8D0F3}">
      <dsp:nvSpPr>
        <dsp:cNvPr id="0" name=""/>
        <dsp:cNvSpPr/>
      </dsp:nvSpPr>
      <dsp:spPr>
        <a:xfrm>
          <a:off x="632905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sz="1000" kern="1200" dirty="0"/>
        </a:p>
      </dsp:txBody>
      <dsp:txXfrm>
        <a:off x="6329059" y="432575"/>
        <a:ext cx="1109994" cy="2826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982A-3821-2E47-BDA3-70068F0EDE1E}">
      <dsp:nvSpPr>
        <dsp:cNvPr id="0" name=""/>
        <dsp:cNvSpPr/>
      </dsp:nvSpPr>
      <dsp:spPr>
        <a:xfrm>
          <a:off x="778445" y="411481"/>
          <a:ext cx="1035396" cy="27338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Ejecutivo</a:t>
          </a:r>
          <a:endParaRPr lang="es-ES" sz="1100" kern="1200" dirty="0"/>
        </a:p>
      </dsp:txBody>
      <dsp:txXfrm>
        <a:off x="791790" y="424826"/>
        <a:ext cx="1008706" cy="246692"/>
      </dsp:txXfrm>
    </dsp:sp>
    <dsp:sp modelId="{9BAA7E54-346E-3542-984F-959066C85CD9}">
      <dsp:nvSpPr>
        <dsp:cNvPr id="0" name=""/>
        <dsp:cNvSpPr/>
      </dsp:nvSpPr>
      <dsp:spPr>
        <a:xfrm>
          <a:off x="188131" y="637195"/>
          <a:ext cx="1796419" cy="1796419"/>
        </a:xfrm>
        <a:custGeom>
          <a:avLst/>
          <a:gdLst/>
          <a:ahLst/>
          <a:cxnLst/>
          <a:rect l="0" t="0" r="0" b="0"/>
          <a:pathLst>
            <a:path>
              <a:moveTo>
                <a:pt x="1198121" y="51549"/>
              </a:moveTo>
              <a:arcTo wR="898209" hR="898209" stAng="17370340" swAng="485932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267234-88B8-9349-AE1D-EEDEA374353F}">
      <dsp:nvSpPr>
        <dsp:cNvPr id="0" name=""/>
        <dsp:cNvSpPr/>
      </dsp:nvSpPr>
      <dsp:spPr>
        <a:xfrm rot="18543449">
          <a:off x="1556318" y="1710634"/>
          <a:ext cx="1035396" cy="36970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Legislativo</a:t>
          </a:r>
          <a:endParaRPr lang="es-ES" sz="1100" kern="1200" dirty="0"/>
        </a:p>
      </dsp:txBody>
      <dsp:txXfrm>
        <a:off x="1574365" y="1728681"/>
        <a:ext cx="999302" cy="333609"/>
      </dsp:txXfrm>
    </dsp:sp>
    <dsp:sp modelId="{63BA0751-3B1A-2D46-8B47-23E2E34738C4}">
      <dsp:nvSpPr>
        <dsp:cNvPr id="0" name=""/>
        <dsp:cNvSpPr/>
      </dsp:nvSpPr>
      <dsp:spPr>
        <a:xfrm>
          <a:off x="397934" y="548172"/>
          <a:ext cx="1796419" cy="1796419"/>
        </a:xfrm>
        <a:custGeom>
          <a:avLst/>
          <a:gdLst/>
          <a:ahLst/>
          <a:cxnLst/>
          <a:rect l="0" t="0" r="0" b="0"/>
          <a:pathLst>
            <a:path>
              <a:moveTo>
                <a:pt x="1525488" y="1541094"/>
              </a:moveTo>
              <a:arcTo wR="898209" hR="898209" stAng="2742238" swAng="529819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91A5E6-DA35-184B-8C06-AFF5E298FCBA}">
      <dsp:nvSpPr>
        <dsp:cNvPr id="0" name=""/>
        <dsp:cNvSpPr/>
      </dsp:nvSpPr>
      <dsp:spPr>
        <a:xfrm rot="3235195">
          <a:off x="573" y="1707434"/>
          <a:ext cx="1035396" cy="37610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Judicial</a:t>
          </a:r>
          <a:endParaRPr lang="es-ES" sz="1100" kern="1200" dirty="0"/>
        </a:p>
      </dsp:txBody>
      <dsp:txXfrm>
        <a:off x="18933" y="1725794"/>
        <a:ext cx="998676" cy="339383"/>
      </dsp:txXfrm>
    </dsp:sp>
    <dsp:sp modelId="{E30E5EAB-284E-A34E-A7C8-8029AEA04B02}">
      <dsp:nvSpPr>
        <dsp:cNvPr id="0" name=""/>
        <dsp:cNvSpPr/>
      </dsp:nvSpPr>
      <dsp:spPr>
        <a:xfrm>
          <a:off x="610060" y="636402"/>
          <a:ext cx="1796419" cy="1796419"/>
        </a:xfrm>
        <a:custGeom>
          <a:avLst/>
          <a:gdLst/>
          <a:ahLst/>
          <a:cxnLst/>
          <a:rect l="0" t="0" r="0" b="0"/>
          <a:pathLst>
            <a:path>
              <a:moveTo>
                <a:pt x="14587" y="1059430"/>
              </a:moveTo>
              <a:arcTo wR="898209" hR="898209" stAng="10179592" swAng="484081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30E67-01F0-DB41-A568-9EB4297368E0}">
      <dsp:nvSpPr>
        <dsp:cNvPr id="0" name=""/>
        <dsp:cNvSpPr/>
      </dsp:nvSpPr>
      <dsp:spPr>
        <a:xfrm>
          <a:off x="0" y="7600"/>
          <a:ext cx="7441143" cy="892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is-IS" sz="3100" kern="1200" dirty="0" smtClean="0"/>
            <a:t>COMERCIALES:</a:t>
          </a:r>
          <a:endParaRPr lang="is-IS" sz="3100" kern="1200" dirty="0"/>
        </a:p>
      </dsp:txBody>
      <dsp:txXfrm>
        <a:off x="0" y="7600"/>
        <a:ext cx="7441143" cy="892800"/>
      </dsp:txXfrm>
    </dsp:sp>
    <dsp:sp modelId="{C3B28084-E098-B146-86D4-615109DC58B0}">
      <dsp:nvSpPr>
        <dsp:cNvPr id="0" name=""/>
        <dsp:cNvSpPr/>
      </dsp:nvSpPr>
      <dsp:spPr>
        <a:xfrm>
          <a:off x="0" y="900400"/>
          <a:ext cx="7441143" cy="216992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just" defTabSz="1377950" rtl="0">
            <a:lnSpc>
              <a:spcPct val="90000"/>
            </a:lnSpc>
            <a:spcBef>
              <a:spcPct val="0"/>
            </a:spcBef>
            <a:spcAft>
              <a:spcPct val="15000"/>
            </a:spcAft>
            <a:buChar char="••"/>
          </a:pPr>
          <a:r>
            <a:rPr lang="es-ES_tradnl" sz="3100" kern="1200" dirty="0" smtClean="0"/>
            <a:t>las que de conformidad con las leyes federales tienen ese carácter y no están comprendidas en las fracciones siguientes.</a:t>
          </a:r>
          <a:endParaRPr lang="is-IS" sz="3100" kern="1200" dirty="0"/>
        </a:p>
      </dsp:txBody>
      <dsp:txXfrm>
        <a:off x="0" y="900400"/>
        <a:ext cx="7441143" cy="21699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30E67-01F0-DB41-A568-9EB4297368E0}">
      <dsp:nvSpPr>
        <dsp:cNvPr id="0" name=""/>
        <dsp:cNvSpPr/>
      </dsp:nvSpPr>
      <dsp:spPr>
        <a:xfrm>
          <a:off x="208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COMERCIALES:</a:t>
          </a:r>
          <a:endParaRPr lang="is-IS" sz="1000" kern="1200" dirty="0"/>
        </a:p>
      </dsp:txBody>
      <dsp:txXfrm>
        <a:off x="2089" y="144575"/>
        <a:ext cx="1109994" cy="288000"/>
      </dsp:txXfrm>
    </dsp:sp>
    <dsp:sp modelId="{C3B28084-E098-B146-86D4-615109DC58B0}">
      <dsp:nvSpPr>
        <dsp:cNvPr id="0" name=""/>
        <dsp:cNvSpPr/>
      </dsp:nvSpPr>
      <dsp:spPr>
        <a:xfrm>
          <a:off x="208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las que de conformidad con las leyes federales tienen ese carácter y no están comprendidas en las fracciones siguientes.</a:t>
          </a:r>
          <a:endParaRPr lang="is-IS" sz="1000" kern="1200" dirty="0"/>
        </a:p>
      </dsp:txBody>
      <dsp:txXfrm>
        <a:off x="2089" y="432575"/>
        <a:ext cx="1109994" cy="2826131"/>
      </dsp:txXfrm>
    </dsp:sp>
    <dsp:sp modelId="{DFBD5E56-10FE-884B-AFF3-9A113F5EEB70}">
      <dsp:nvSpPr>
        <dsp:cNvPr id="0" name=""/>
        <dsp:cNvSpPr/>
      </dsp:nvSpPr>
      <dsp:spPr>
        <a:xfrm>
          <a:off x="1267483"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INDUSTRIALES:</a:t>
          </a:r>
          <a:endParaRPr lang="is-IS" sz="1000" kern="1200" dirty="0"/>
        </a:p>
      </dsp:txBody>
      <dsp:txXfrm>
        <a:off x="1267483" y="144575"/>
        <a:ext cx="1109994" cy="288000"/>
      </dsp:txXfrm>
    </dsp:sp>
    <dsp:sp modelId="{A1968851-C9A1-4E41-AE80-20B5BDCAC8CF}">
      <dsp:nvSpPr>
        <dsp:cNvPr id="0" name=""/>
        <dsp:cNvSpPr/>
      </dsp:nvSpPr>
      <dsp:spPr>
        <a:xfrm>
          <a:off x="1267483"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is-IS" sz="1000" kern="1200" dirty="0" smtClean="0"/>
            <a:t> E</a:t>
          </a:r>
          <a:r>
            <a:rPr lang="es-ES_tradnl" sz="1000" kern="1200" dirty="0" err="1" smtClean="0"/>
            <a:t>xtracción</a:t>
          </a:r>
          <a:r>
            <a:rPr lang="es-ES_tradnl" sz="1000" kern="1200" dirty="0" smtClean="0"/>
            <a:t>, conservación o transformación de materias primas, acabado de productos y la elaboración de satisfactores.</a:t>
          </a:r>
          <a:endParaRPr lang="is-IS" sz="1000" kern="1200" dirty="0"/>
        </a:p>
      </dsp:txBody>
      <dsp:txXfrm>
        <a:off x="1267483" y="432575"/>
        <a:ext cx="1109994" cy="2826131"/>
      </dsp:txXfrm>
    </dsp:sp>
    <dsp:sp modelId="{78860376-81C0-0C48-BB5E-9F8BD7D27885}">
      <dsp:nvSpPr>
        <dsp:cNvPr id="0" name=""/>
        <dsp:cNvSpPr/>
      </dsp:nvSpPr>
      <dsp:spPr>
        <a:xfrm>
          <a:off x="2532877"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AGRICOLAS</a:t>
          </a:r>
          <a:endParaRPr lang="is-IS" sz="1000" kern="1200" dirty="0"/>
        </a:p>
      </dsp:txBody>
      <dsp:txXfrm>
        <a:off x="2532877" y="144575"/>
        <a:ext cx="1109994" cy="288000"/>
      </dsp:txXfrm>
    </dsp:sp>
    <dsp:sp modelId="{F95F1A12-E26A-3246-B1DC-BCDFBFBC8951}">
      <dsp:nvSpPr>
        <dsp:cNvPr id="0" name=""/>
        <dsp:cNvSpPr/>
      </dsp:nvSpPr>
      <dsp:spPr>
        <a:xfrm>
          <a:off x="2532877"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Siembra, cultivo, cosecha y la primera enajenación de los productos obtenidos, que no hayan sido objeto de transformación industrial</a:t>
          </a:r>
          <a:endParaRPr lang="is-IS" sz="1000" kern="1200" dirty="0"/>
        </a:p>
      </dsp:txBody>
      <dsp:txXfrm>
        <a:off x="2532877" y="432575"/>
        <a:ext cx="1109994" cy="2826131"/>
      </dsp:txXfrm>
    </dsp:sp>
    <dsp:sp modelId="{5D775F75-FE15-0E4F-A8B2-948860B58583}">
      <dsp:nvSpPr>
        <dsp:cNvPr id="0" name=""/>
        <dsp:cNvSpPr/>
      </dsp:nvSpPr>
      <dsp:spPr>
        <a:xfrm>
          <a:off x="3798271"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GANDERAS</a:t>
          </a:r>
          <a:endParaRPr lang="is-IS" sz="1000" kern="1200" dirty="0"/>
        </a:p>
      </dsp:txBody>
      <dsp:txXfrm>
        <a:off x="3798271" y="144575"/>
        <a:ext cx="1109994" cy="288000"/>
      </dsp:txXfrm>
    </dsp:sp>
    <dsp:sp modelId="{B7435E85-7B67-0E47-B9E1-D9C81214A60B}">
      <dsp:nvSpPr>
        <dsp:cNvPr id="0" name=""/>
        <dsp:cNvSpPr/>
      </dsp:nvSpPr>
      <dsp:spPr>
        <a:xfrm>
          <a:off x="3798271"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 Cría y engorda de ganado, aves de corral y animales, así como la primera enajenación de sus productos, que no hayan sido objeto de transformación industrial.</a:t>
          </a:r>
          <a:endParaRPr lang="is-IS" sz="1000" kern="1200" dirty="0"/>
        </a:p>
      </dsp:txBody>
      <dsp:txXfrm>
        <a:off x="3798271" y="432575"/>
        <a:ext cx="1109994" cy="2826131"/>
      </dsp:txXfrm>
    </dsp:sp>
    <dsp:sp modelId="{90709160-BB98-5A43-8392-F045F3F01628}">
      <dsp:nvSpPr>
        <dsp:cNvPr id="0" name=""/>
        <dsp:cNvSpPr/>
      </dsp:nvSpPr>
      <dsp:spPr>
        <a:xfrm>
          <a:off x="5063665"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PESQUERAS</a:t>
          </a:r>
          <a:endParaRPr lang="is-IS" sz="1000" kern="1200" dirty="0"/>
        </a:p>
      </dsp:txBody>
      <dsp:txXfrm>
        <a:off x="5063665" y="144575"/>
        <a:ext cx="1109994" cy="288000"/>
      </dsp:txXfrm>
    </dsp:sp>
    <dsp:sp modelId="{6979A96B-528D-A54E-966E-4609F243D9A8}">
      <dsp:nvSpPr>
        <dsp:cNvPr id="0" name=""/>
        <dsp:cNvSpPr/>
      </dsp:nvSpPr>
      <dsp:spPr>
        <a:xfrm>
          <a:off x="5063665"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sz="1000" kern="1200" dirty="0"/>
        </a:p>
      </dsp:txBody>
      <dsp:txXfrm>
        <a:off x="5063665" y="432575"/>
        <a:ext cx="1109994" cy="2826131"/>
      </dsp:txXfrm>
    </dsp:sp>
    <dsp:sp modelId="{3C463F01-9F22-5B40-9532-B3B65BE02B5B}">
      <dsp:nvSpPr>
        <dsp:cNvPr id="0" name=""/>
        <dsp:cNvSpPr/>
      </dsp:nvSpPr>
      <dsp:spPr>
        <a:xfrm>
          <a:off x="632905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SILVICOLAS</a:t>
          </a:r>
          <a:endParaRPr lang="is-IS" sz="1000" kern="1200" dirty="0"/>
        </a:p>
      </dsp:txBody>
      <dsp:txXfrm>
        <a:off x="6329059" y="144575"/>
        <a:ext cx="1109994" cy="288000"/>
      </dsp:txXfrm>
    </dsp:sp>
    <dsp:sp modelId="{2F81EE00-C9B2-B049-B4E4-F51D13F8D0F3}">
      <dsp:nvSpPr>
        <dsp:cNvPr id="0" name=""/>
        <dsp:cNvSpPr/>
      </dsp:nvSpPr>
      <dsp:spPr>
        <a:xfrm>
          <a:off x="632905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sz="1000" kern="1200" dirty="0"/>
        </a:p>
      </dsp:txBody>
      <dsp:txXfrm>
        <a:off x="6329059" y="432575"/>
        <a:ext cx="1109994" cy="282613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D5E56-10FE-884B-AFF3-9A113F5EEB70}">
      <dsp:nvSpPr>
        <dsp:cNvPr id="0" name=""/>
        <dsp:cNvSpPr/>
      </dsp:nvSpPr>
      <dsp:spPr>
        <a:xfrm>
          <a:off x="0" y="0"/>
          <a:ext cx="7441143" cy="892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is-IS" sz="3100" kern="1200" dirty="0" smtClean="0"/>
            <a:t>INDUSTRIALES:</a:t>
          </a:r>
          <a:endParaRPr lang="is-IS" sz="3100" kern="1200" dirty="0"/>
        </a:p>
      </dsp:txBody>
      <dsp:txXfrm>
        <a:off x="0" y="0"/>
        <a:ext cx="7441143" cy="892800"/>
      </dsp:txXfrm>
    </dsp:sp>
    <dsp:sp modelId="{A1968851-C9A1-4E41-AE80-20B5BDCAC8CF}">
      <dsp:nvSpPr>
        <dsp:cNvPr id="0" name=""/>
        <dsp:cNvSpPr/>
      </dsp:nvSpPr>
      <dsp:spPr>
        <a:xfrm>
          <a:off x="0" y="896617"/>
          <a:ext cx="7441143" cy="216992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just" defTabSz="1377950" rtl="0">
            <a:lnSpc>
              <a:spcPct val="90000"/>
            </a:lnSpc>
            <a:spcBef>
              <a:spcPct val="0"/>
            </a:spcBef>
            <a:spcAft>
              <a:spcPct val="15000"/>
            </a:spcAft>
            <a:buChar char="••"/>
          </a:pPr>
          <a:r>
            <a:rPr lang="is-IS" sz="3100" kern="1200" dirty="0" smtClean="0"/>
            <a:t> E</a:t>
          </a:r>
          <a:r>
            <a:rPr lang="es-ES_tradnl" sz="3100" kern="1200" dirty="0" err="1" smtClean="0"/>
            <a:t>xtracción</a:t>
          </a:r>
          <a:r>
            <a:rPr lang="es-ES_tradnl" sz="3100" kern="1200" dirty="0" smtClean="0"/>
            <a:t>, conservación o transformación de materias primas, acabado de productos y la elaboración de satisfactores.</a:t>
          </a:r>
          <a:endParaRPr lang="is-IS" sz="3100" kern="1200" dirty="0"/>
        </a:p>
      </dsp:txBody>
      <dsp:txXfrm>
        <a:off x="0" y="896617"/>
        <a:ext cx="7441143" cy="21699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30E67-01F0-DB41-A568-9EB4297368E0}">
      <dsp:nvSpPr>
        <dsp:cNvPr id="0" name=""/>
        <dsp:cNvSpPr/>
      </dsp:nvSpPr>
      <dsp:spPr>
        <a:xfrm>
          <a:off x="208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COMERCIALES:</a:t>
          </a:r>
          <a:endParaRPr lang="is-IS" sz="1000" kern="1200" dirty="0"/>
        </a:p>
      </dsp:txBody>
      <dsp:txXfrm>
        <a:off x="2089" y="144575"/>
        <a:ext cx="1109994" cy="288000"/>
      </dsp:txXfrm>
    </dsp:sp>
    <dsp:sp modelId="{C3B28084-E098-B146-86D4-615109DC58B0}">
      <dsp:nvSpPr>
        <dsp:cNvPr id="0" name=""/>
        <dsp:cNvSpPr/>
      </dsp:nvSpPr>
      <dsp:spPr>
        <a:xfrm>
          <a:off x="208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las que de conformidad con las leyes federales tienen ese carácter y no están comprendidas en las fracciones siguientes.</a:t>
          </a:r>
          <a:endParaRPr lang="is-IS" sz="1000" kern="1200" dirty="0"/>
        </a:p>
      </dsp:txBody>
      <dsp:txXfrm>
        <a:off x="2089" y="432575"/>
        <a:ext cx="1109994" cy="2826131"/>
      </dsp:txXfrm>
    </dsp:sp>
    <dsp:sp modelId="{DFBD5E56-10FE-884B-AFF3-9A113F5EEB70}">
      <dsp:nvSpPr>
        <dsp:cNvPr id="0" name=""/>
        <dsp:cNvSpPr/>
      </dsp:nvSpPr>
      <dsp:spPr>
        <a:xfrm>
          <a:off x="1267483"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INDUSTRIALES:</a:t>
          </a:r>
          <a:endParaRPr lang="is-IS" sz="1000" kern="1200" dirty="0"/>
        </a:p>
      </dsp:txBody>
      <dsp:txXfrm>
        <a:off x="1267483" y="144575"/>
        <a:ext cx="1109994" cy="288000"/>
      </dsp:txXfrm>
    </dsp:sp>
    <dsp:sp modelId="{A1968851-C9A1-4E41-AE80-20B5BDCAC8CF}">
      <dsp:nvSpPr>
        <dsp:cNvPr id="0" name=""/>
        <dsp:cNvSpPr/>
      </dsp:nvSpPr>
      <dsp:spPr>
        <a:xfrm>
          <a:off x="1267483"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is-IS" sz="1000" kern="1200" dirty="0" smtClean="0"/>
            <a:t> E</a:t>
          </a:r>
          <a:r>
            <a:rPr lang="es-ES_tradnl" sz="1000" kern="1200" dirty="0" err="1" smtClean="0"/>
            <a:t>xtracción</a:t>
          </a:r>
          <a:r>
            <a:rPr lang="es-ES_tradnl" sz="1000" kern="1200" dirty="0" smtClean="0"/>
            <a:t>, conservación o transformación de materias primas, acabado de productos y la elaboración de satisfactores.</a:t>
          </a:r>
          <a:endParaRPr lang="is-IS" sz="1000" kern="1200" dirty="0"/>
        </a:p>
      </dsp:txBody>
      <dsp:txXfrm>
        <a:off x="1267483" y="432575"/>
        <a:ext cx="1109994" cy="2826131"/>
      </dsp:txXfrm>
    </dsp:sp>
    <dsp:sp modelId="{78860376-81C0-0C48-BB5E-9F8BD7D27885}">
      <dsp:nvSpPr>
        <dsp:cNvPr id="0" name=""/>
        <dsp:cNvSpPr/>
      </dsp:nvSpPr>
      <dsp:spPr>
        <a:xfrm>
          <a:off x="2532877"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AGRICOLAS</a:t>
          </a:r>
          <a:endParaRPr lang="is-IS" sz="1000" kern="1200" dirty="0"/>
        </a:p>
      </dsp:txBody>
      <dsp:txXfrm>
        <a:off x="2532877" y="144575"/>
        <a:ext cx="1109994" cy="288000"/>
      </dsp:txXfrm>
    </dsp:sp>
    <dsp:sp modelId="{F95F1A12-E26A-3246-B1DC-BCDFBFBC8951}">
      <dsp:nvSpPr>
        <dsp:cNvPr id="0" name=""/>
        <dsp:cNvSpPr/>
      </dsp:nvSpPr>
      <dsp:spPr>
        <a:xfrm>
          <a:off x="2532877"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Siembra, cultivo, cosecha y la primera enajenación de los productos obtenidos, que no hayan sido objeto de transformación industrial</a:t>
          </a:r>
          <a:endParaRPr lang="is-IS" sz="1000" kern="1200" dirty="0"/>
        </a:p>
      </dsp:txBody>
      <dsp:txXfrm>
        <a:off x="2532877" y="432575"/>
        <a:ext cx="1109994" cy="2826131"/>
      </dsp:txXfrm>
    </dsp:sp>
    <dsp:sp modelId="{5D775F75-FE15-0E4F-A8B2-948860B58583}">
      <dsp:nvSpPr>
        <dsp:cNvPr id="0" name=""/>
        <dsp:cNvSpPr/>
      </dsp:nvSpPr>
      <dsp:spPr>
        <a:xfrm>
          <a:off x="3798271"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GANDERAS</a:t>
          </a:r>
          <a:endParaRPr lang="is-IS" sz="1000" kern="1200" dirty="0"/>
        </a:p>
      </dsp:txBody>
      <dsp:txXfrm>
        <a:off x="3798271" y="144575"/>
        <a:ext cx="1109994" cy="288000"/>
      </dsp:txXfrm>
    </dsp:sp>
    <dsp:sp modelId="{B7435E85-7B67-0E47-B9E1-D9C81214A60B}">
      <dsp:nvSpPr>
        <dsp:cNvPr id="0" name=""/>
        <dsp:cNvSpPr/>
      </dsp:nvSpPr>
      <dsp:spPr>
        <a:xfrm>
          <a:off x="3798271"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 Cría y engorda de ganado, aves de corral y animales, así como la primera enajenación de sus productos, que no hayan sido objeto de transformación industrial.</a:t>
          </a:r>
          <a:endParaRPr lang="is-IS" sz="1000" kern="1200" dirty="0"/>
        </a:p>
      </dsp:txBody>
      <dsp:txXfrm>
        <a:off x="3798271" y="432575"/>
        <a:ext cx="1109994" cy="2826131"/>
      </dsp:txXfrm>
    </dsp:sp>
    <dsp:sp modelId="{90709160-BB98-5A43-8392-F045F3F01628}">
      <dsp:nvSpPr>
        <dsp:cNvPr id="0" name=""/>
        <dsp:cNvSpPr/>
      </dsp:nvSpPr>
      <dsp:spPr>
        <a:xfrm>
          <a:off x="5063665"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PESQUERAS</a:t>
          </a:r>
          <a:endParaRPr lang="is-IS" sz="1000" kern="1200" dirty="0"/>
        </a:p>
      </dsp:txBody>
      <dsp:txXfrm>
        <a:off x="5063665" y="144575"/>
        <a:ext cx="1109994" cy="288000"/>
      </dsp:txXfrm>
    </dsp:sp>
    <dsp:sp modelId="{6979A96B-528D-A54E-966E-4609F243D9A8}">
      <dsp:nvSpPr>
        <dsp:cNvPr id="0" name=""/>
        <dsp:cNvSpPr/>
      </dsp:nvSpPr>
      <dsp:spPr>
        <a:xfrm>
          <a:off x="5063665"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sz="1000" kern="1200" dirty="0"/>
        </a:p>
      </dsp:txBody>
      <dsp:txXfrm>
        <a:off x="5063665" y="432575"/>
        <a:ext cx="1109994" cy="2826131"/>
      </dsp:txXfrm>
    </dsp:sp>
    <dsp:sp modelId="{3C463F01-9F22-5B40-9532-B3B65BE02B5B}">
      <dsp:nvSpPr>
        <dsp:cNvPr id="0" name=""/>
        <dsp:cNvSpPr/>
      </dsp:nvSpPr>
      <dsp:spPr>
        <a:xfrm>
          <a:off x="632905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SILVICOLAS</a:t>
          </a:r>
          <a:endParaRPr lang="is-IS" sz="1000" kern="1200" dirty="0"/>
        </a:p>
      </dsp:txBody>
      <dsp:txXfrm>
        <a:off x="6329059" y="144575"/>
        <a:ext cx="1109994" cy="288000"/>
      </dsp:txXfrm>
    </dsp:sp>
    <dsp:sp modelId="{2F81EE00-C9B2-B049-B4E4-F51D13F8D0F3}">
      <dsp:nvSpPr>
        <dsp:cNvPr id="0" name=""/>
        <dsp:cNvSpPr/>
      </dsp:nvSpPr>
      <dsp:spPr>
        <a:xfrm>
          <a:off x="632905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sz="1000" kern="1200" dirty="0"/>
        </a:p>
      </dsp:txBody>
      <dsp:txXfrm>
        <a:off x="6329059" y="432575"/>
        <a:ext cx="1109994" cy="282613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60376-81C0-0C48-BB5E-9F8BD7D27885}">
      <dsp:nvSpPr>
        <dsp:cNvPr id="0" name=""/>
        <dsp:cNvSpPr/>
      </dsp:nvSpPr>
      <dsp:spPr>
        <a:xfrm>
          <a:off x="0" y="22083"/>
          <a:ext cx="7441143" cy="979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rtl="0">
            <a:lnSpc>
              <a:spcPct val="90000"/>
            </a:lnSpc>
            <a:spcBef>
              <a:spcPct val="0"/>
            </a:spcBef>
            <a:spcAft>
              <a:spcPct val="35000"/>
            </a:spcAft>
          </a:pPr>
          <a:r>
            <a:rPr lang="is-IS" sz="3400" kern="1200" dirty="0" smtClean="0"/>
            <a:t>AGRICOLAS</a:t>
          </a:r>
          <a:endParaRPr lang="is-IS" sz="3400" kern="1200" dirty="0"/>
        </a:p>
      </dsp:txBody>
      <dsp:txXfrm>
        <a:off x="0" y="22083"/>
        <a:ext cx="7441143" cy="979200"/>
      </dsp:txXfrm>
    </dsp:sp>
    <dsp:sp modelId="{F95F1A12-E26A-3246-B1DC-BCDFBFBC8951}">
      <dsp:nvSpPr>
        <dsp:cNvPr id="0" name=""/>
        <dsp:cNvSpPr/>
      </dsp:nvSpPr>
      <dsp:spPr>
        <a:xfrm>
          <a:off x="0" y="1001284"/>
          <a:ext cx="7441143" cy="23799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just" defTabSz="1511300" rtl="0">
            <a:lnSpc>
              <a:spcPct val="90000"/>
            </a:lnSpc>
            <a:spcBef>
              <a:spcPct val="0"/>
            </a:spcBef>
            <a:spcAft>
              <a:spcPct val="15000"/>
            </a:spcAft>
            <a:buChar char="••"/>
          </a:pPr>
          <a:r>
            <a:rPr lang="es-ES_tradnl" sz="3400" kern="1200" dirty="0" smtClean="0"/>
            <a:t>Siembra, cultivo, cosecha y la primera enajenación de los productos obtenidos, que no hayan sido objeto de transformación industrial</a:t>
          </a:r>
          <a:endParaRPr lang="is-IS" sz="3400" kern="1200" dirty="0"/>
        </a:p>
      </dsp:txBody>
      <dsp:txXfrm>
        <a:off x="0" y="1001284"/>
        <a:ext cx="7441143" cy="237991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30E67-01F0-DB41-A568-9EB4297368E0}">
      <dsp:nvSpPr>
        <dsp:cNvPr id="0" name=""/>
        <dsp:cNvSpPr/>
      </dsp:nvSpPr>
      <dsp:spPr>
        <a:xfrm>
          <a:off x="208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COMERCIALES:</a:t>
          </a:r>
          <a:endParaRPr lang="is-IS" sz="1000" kern="1200" dirty="0"/>
        </a:p>
      </dsp:txBody>
      <dsp:txXfrm>
        <a:off x="2089" y="144575"/>
        <a:ext cx="1109994" cy="288000"/>
      </dsp:txXfrm>
    </dsp:sp>
    <dsp:sp modelId="{C3B28084-E098-B146-86D4-615109DC58B0}">
      <dsp:nvSpPr>
        <dsp:cNvPr id="0" name=""/>
        <dsp:cNvSpPr/>
      </dsp:nvSpPr>
      <dsp:spPr>
        <a:xfrm>
          <a:off x="208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las que de conformidad con las leyes federales tienen ese carácter y no están comprendidas en las fracciones siguientes.</a:t>
          </a:r>
          <a:endParaRPr lang="is-IS" sz="1000" kern="1200" dirty="0"/>
        </a:p>
      </dsp:txBody>
      <dsp:txXfrm>
        <a:off x="2089" y="432575"/>
        <a:ext cx="1109994" cy="2826131"/>
      </dsp:txXfrm>
    </dsp:sp>
    <dsp:sp modelId="{DFBD5E56-10FE-884B-AFF3-9A113F5EEB70}">
      <dsp:nvSpPr>
        <dsp:cNvPr id="0" name=""/>
        <dsp:cNvSpPr/>
      </dsp:nvSpPr>
      <dsp:spPr>
        <a:xfrm>
          <a:off x="1267483"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INDUSTRIALES:</a:t>
          </a:r>
          <a:endParaRPr lang="is-IS" sz="1000" kern="1200" dirty="0"/>
        </a:p>
      </dsp:txBody>
      <dsp:txXfrm>
        <a:off x="1267483" y="144575"/>
        <a:ext cx="1109994" cy="288000"/>
      </dsp:txXfrm>
    </dsp:sp>
    <dsp:sp modelId="{A1968851-C9A1-4E41-AE80-20B5BDCAC8CF}">
      <dsp:nvSpPr>
        <dsp:cNvPr id="0" name=""/>
        <dsp:cNvSpPr/>
      </dsp:nvSpPr>
      <dsp:spPr>
        <a:xfrm>
          <a:off x="1267483"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is-IS" sz="1000" kern="1200" dirty="0" smtClean="0"/>
            <a:t> E</a:t>
          </a:r>
          <a:r>
            <a:rPr lang="es-ES_tradnl" sz="1000" kern="1200" dirty="0" err="1" smtClean="0"/>
            <a:t>xtracción</a:t>
          </a:r>
          <a:r>
            <a:rPr lang="es-ES_tradnl" sz="1000" kern="1200" dirty="0" smtClean="0"/>
            <a:t>, conservación o transformación de materias primas, acabado de productos y la elaboración de satisfactores.</a:t>
          </a:r>
          <a:endParaRPr lang="is-IS" sz="1000" kern="1200" dirty="0"/>
        </a:p>
      </dsp:txBody>
      <dsp:txXfrm>
        <a:off x="1267483" y="432575"/>
        <a:ext cx="1109994" cy="2826131"/>
      </dsp:txXfrm>
    </dsp:sp>
    <dsp:sp modelId="{78860376-81C0-0C48-BB5E-9F8BD7D27885}">
      <dsp:nvSpPr>
        <dsp:cNvPr id="0" name=""/>
        <dsp:cNvSpPr/>
      </dsp:nvSpPr>
      <dsp:spPr>
        <a:xfrm>
          <a:off x="2532877"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AGRICOLAS</a:t>
          </a:r>
          <a:endParaRPr lang="is-IS" sz="1000" kern="1200" dirty="0"/>
        </a:p>
      </dsp:txBody>
      <dsp:txXfrm>
        <a:off x="2532877" y="144575"/>
        <a:ext cx="1109994" cy="288000"/>
      </dsp:txXfrm>
    </dsp:sp>
    <dsp:sp modelId="{F95F1A12-E26A-3246-B1DC-BCDFBFBC8951}">
      <dsp:nvSpPr>
        <dsp:cNvPr id="0" name=""/>
        <dsp:cNvSpPr/>
      </dsp:nvSpPr>
      <dsp:spPr>
        <a:xfrm>
          <a:off x="2532877"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Siembra, cultivo, cosecha y la primera enajenación de los productos obtenidos, que no hayan sido objeto de transformación industrial</a:t>
          </a:r>
          <a:endParaRPr lang="is-IS" sz="1000" kern="1200" dirty="0"/>
        </a:p>
      </dsp:txBody>
      <dsp:txXfrm>
        <a:off x="2532877" y="432575"/>
        <a:ext cx="1109994" cy="2826131"/>
      </dsp:txXfrm>
    </dsp:sp>
    <dsp:sp modelId="{5D775F75-FE15-0E4F-A8B2-948860B58583}">
      <dsp:nvSpPr>
        <dsp:cNvPr id="0" name=""/>
        <dsp:cNvSpPr/>
      </dsp:nvSpPr>
      <dsp:spPr>
        <a:xfrm>
          <a:off x="3798271"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GANDERAS</a:t>
          </a:r>
          <a:endParaRPr lang="is-IS" sz="1000" kern="1200" dirty="0"/>
        </a:p>
      </dsp:txBody>
      <dsp:txXfrm>
        <a:off x="3798271" y="144575"/>
        <a:ext cx="1109994" cy="288000"/>
      </dsp:txXfrm>
    </dsp:sp>
    <dsp:sp modelId="{B7435E85-7B67-0E47-B9E1-D9C81214A60B}">
      <dsp:nvSpPr>
        <dsp:cNvPr id="0" name=""/>
        <dsp:cNvSpPr/>
      </dsp:nvSpPr>
      <dsp:spPr>
        <a:xfrm>
          <a:off x="3798271"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 Cría y engorda de ganado, aves de corral y animales, así como la primera enajenación de sus productos, que no hayan sido objeto de transformación industrial.</a:t>
          </a:r>
          <a:endParaRPr lang="is-IS" sz="1000" kern="1200" dirty="0"/>
        </a:p>
      </dsp:txBody>
      <dsp:txXfrm>
        <a:off x="3798271" y="432575"/>
        <a:ext cx="1109994" cy="2826131"/>
      </dsp:txXfrm>
    </dsp:sp>
    <dsp:sp modelId="{90709160-BB98-5A43-8392-F045F3F01628}">
      <dsp:nvSpPr>
        <dsp:cNvPr id="0" name=""/>
        <dsp:cNvSpPr/>
      </dsp:nvSpPr>
      <dsp:spPr>
        <a:xfrm>
          <a:off x="5063665"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PESQUERAS</a:t>
          </a:r>
          <a:endParaRPr lang="is-IS" sz="1000" kern="1200" dirty="0"/>
        </a:p>
      </dsp:txBody>
      <dsp:txXfrm>
        <a:off x="5063665" y="144575"/>
        <a:ext cx="1109994" cy="288000"/>
      </dsp:txXfrm>
    </dsp:sp>
    <dsp:sp modelId="{6979A96B-528D-A54E-966E-4609F243D9A8}">
      <dsp:nvSpPr>
        <dsp:cNvPr id="0" name=""/>
        <dsp:cNvSpPr/>
      </dsp:nvSpPr>
      <dsp:spPr>
        <a:xfrm>
          <a:off x="5063665"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sz="1000" kern="1200" dirty="0"/>
        </a:p>
      </dsp:txBody>
      <dsp:txXfrm>
        <a:off x="5063665" y="432575"/>
        <a:ext cx="1109994" cy="2826131"/>
      </dsp:txXfrm>
    </dsp:sp>
    <dsp:sp modelId="{3C463F01-9F22-5B40-9532-B3B65BE02B5B}">
      <dsp:nvSpPr>
        <dsp:cNvPr id="0" name=""/>
        <dsp:cNvSpPr/>
      </dsp:nvSpPr>
      <dsp:spPr>
        <a:xfrm>
          <a:off x="632905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SILVICOLAS</a:t>
          </a:r>
          <a:endParaRPr lang="is-IS" sz="1000" kern="1200" dirty="0"/>
        </a:p>
      </dsp:txBody>
      <dsp:txXfrm>
        <a:off x="6329059" y="144575"/>
        <a:ext cx="1109994" cy="288000"/>
      </dsp:txXfrm>
    </dsp:sp>
    <dsp:sp modelId="{2F81EE00-C9B2-B049-B4E4-F51D13F8D0F3}">
      <dsp:nvSpPr>
        <dsp:cNvPr id="0" name=""/>
        <dsp:cNvSpPr/>
      </dsp:nvSpPr>
      <dsp:spPr>
        <a:xfrm>
          <a:off x="632905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sz="1000" kern="1200" dirty="0"/>
        </a:p>
      </dsp:txBody>
      <dsp:txXfrm>
        <a:off x="6329059" y="432575"/>
        <a:ext cx="1109994" cy="282613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75F75-FE15-0E4F-A8B2-948860B58583}">
      <dsp:nvSpPr>
        <dsp:cNvPr id="0" name=""/>
        <dsp:cNvSpPr/>
      </dsp:nvSpPr>
      <dsp:spPr>
        <a:xfrm>
          <a:off x="0" y="219678"/>
          <a:ext cx="7441143" cy="864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is-IS" sz="3000" kern="1200" dirty="0" smtClean="0"/>
            <a:t>GANDERAS</a:t>
          </a:r>
          <a:endParaRPr lang="is-IS" sz="3000" kern="1200" dirty="0"/>
        </a:p>
      </dsp:txBody>
      <dsp:txXfrm>
        <a:off x="0" y="219678"/>
        <a:ext cx="7441143" cy="864000"/>
      </dsp:txXfrm>
    </dsp:sp>
    <dsp:sp modelId="{B7435E85-7B67-0E47-B9E1-D9C81214A60B}">
      <dsp:nvSpPr>
        <dsp:cNvPr id="0" name=""/>
        <dsp:cNvSpPr/>
      </dsp:nvSpPr>
      <dsp:spPr>
        <a:xfrm>
          <a:off x="0" y="1083678"/>
          <a:ext cx="7441143" cy="209992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just" defTabSz="1333500" rtl="0">
            <a:lnSpc>
              <a:spcPct val="90000"/>
            </a:lnSpc>
            <a:spcBef>
              <a:spcPct val="0"/>
            </a:spcBef>
            <a:spcAft>
              <a:spcPct val="15000"/>
            </a:spcAft>
            <a:buChar char="••"/>
          </a:pPr>
          <a:r>
            <a:rPr lang="es-ES_tradnl" sz="3000" kern="1200" dirty="0" smtClean="0"/>
            <a:t> Cría y engorda de ganado, aves de corral y animales, así como la primera enajenación de sus productos, que no hayan sido objeto de transformación industrial.</a:t>
          </a:r>
          <a:endParaRPr lang="is-IS" sz="3000" kern="1200" dirty="0"/>
        </a:p>
      </dsp:txBody>
      <dsp:txXfrm>
        <a:off x="0" y="1083678"/>
        <a:ext cx="7441143" cy="209992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30E67-01F0-DB41-A568-9EB4297368E0}">
      <dsp:nvSpPr>
        <dsp:cNvPr id="0" name=""/>
        <dsp:cNvSpPr/>
      </dsp:nvSpPr>
      <dsp:spPr>
        <a:xfrm>
          <a:off x="208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COMERCIALES:</a:t>
          </a:r>
          <a:endParaRPr lang="is-IS" sz="1000" kern="1200" dirty="0"/>
        </a:p>
      </dsp:txBody>
      <dsp:txXfrm>
        <a:off x="2089" y="144575"/>
        <a:ext cx="1109994" cy="288000"/>
      </dsp:txXfrm>
    </dsp:sp>
    <dsp:sp modelId="{C3B28084-E098-B146-86D4-615109DC58B0}">
      <dsp:nvSpPr>
        <dsp:cNvPr id="0" name=""/>
        <dsp:cNvSpPr/>
      </dsp:nvSpPr>
      <dsp:spPr>
        <a:xfrm>
          <a:off x="208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las que de conformidad con las leyes federales tienen ese carácter y no están comprendidas en las fracciones siguientes.</a:t>
          </a:r>
          <a:endParaRPr lang="is-IS" sz="1000" kern="1200" dirty="0"/>
        </a:p>
      </dsp:txBody>
      <dsp:txXfrm>
        <a:off x="2089" y="432575"/>
        <a:ext cx="1109994" cy="2826131"/>
      </dsp:txXfrm>
    </dsp:sp>
    <dsp:sp modelId="{DFBD5E56-10FE-884B-AFF3-9A113F5EEB70}">
      <dsp:nvSpPr>
        <dsp:cNvPr id="0" name=""/>
        <dsp:cNvSpPr/>
      </dsp:nvSpPr>
      <dsp:spPr>
        <a:xfrm>
          <a:off x="1267483"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INDUSTRIALES:</a:t>
          </a:r>
          <a:endParaRPr lang="is-IS" sz="1000" kern="1200" dirty="0"/>
        </a:p>
      </dsp:txBody>
      <dsp:txXfrm>
        <a:off x="1267483" y="144575"/>
        <a:ext cx="1109994" cy="288000"/>
      </dsp:txXfrm>
    </dsp:sp>
    <dsp:sp modelId="{A1968851-C9A1-4E41-AE80-20B5BDCAC8CF}">
      <dsp:nvSpPr>
        <dsp:cNvPr id="0" name=""/>
        <dsp:cNvSpPr/>
      </dsp:nvSpPr>
      <dsp:spPr>
        <a:xfrm>
          <a:off x="1267483"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is-IS" sz="1000" kern="1200" dirty="0" smtClean="0"/>
            <a:t> E</a:t>
          </a:r>
          <a:r>
            <a:rPr lang="es-ES_tradnl" sz="1000" kern="1200" dirty="0" err="1" smtClean="0"/>
            <a:t>xtracción</a:t>
          </a:r>
          <a:r>
            <a:rPr lang="es-ES_tradnl" sz="1000" kern="1200" dirty="0" smtClean="0"/>
            <a:t>, conservación o transformación de materias primas, acabado de productos y la elaboración de satisfactores.</a:t>
          </a:r>
          <a:endParaRPr lang="is-IS" sz="1000" kern="1200" dirty="0"/>
        </a:p>
      </dsp:txBody>
      <dsp:txXfrm>
        <a:off x="1267483" y="432575"/>
        <a:ext cx="1109994" cy="2826131"/>
      </dsp:txXfrm>
    </dsp:sp>
    <dsp:sp modelId="{78860376-81C0-0C48-BB5E-9F8BD7D27885}">
      <dsp:nvSpPr>
        <dsp:cNvPr id="0" name=""/>
        <dsp:cNvSpPr/>
      </dsp:nvSpPr>
      <dsp:spPr>
        <a:xfrm>
          <a:off x="2532877"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AGRICOLAS</a:t>
          </a:r>
          <a:endParaRPr lang="is-IS" sz="1000" kern="1200" dirty="0"/>
        </a:p>
      </dsp:txBody>
      <dsp:txXfrm>
        <a:off x="2532877" y="144575"/>
        <a:ext cx="1109994" cy="288000"/>
      </dsp:txXfrm>
    </dsp:sp>
    <dsp:sp modelId="{F95F1A12-E26A-3246-B1DC-BCDFBFBC8951}">
      <dsp:nvSpPr>
        <dsp:cNvPr id="0" name=""/>
        <dsp:cNvSpPr/>
      </dsp:nvSpPr>
      <dsp:spPr>
        <a:xfrm>
          <a:off x="2532877"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Siembra, cultivo, cosecha y la primera enajenación de los productos obtenidos, que no hayan sido objeto de transformación industrial</a:t>
          </a:r>
          <a:endParaRPr lang="is-IS" sz="1000" kern="1200" dirty="0"/>
        </a:p>
      </dsp:txBody>
      <dsp:txXfrm>
        <a:off x="2532877" y="432575"/>
        <a:ext cx="1109994" cy="2826131"/>
      </dsp:txXfrm>
    </dsp:sp>
    <dsp:sp modelId="{5D775F75-FE15-0E4F-A8B2-948860B58583}">
      <dsp:nvSpPr>
        <dsp:cNvPr id="0" name=""/>
        <dsp:cNvSpPr/>
      </dsp:nvSpPr>
      <dsp:spPr>
        <a:xfrm>
          <a:off x="3798271"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GANDERAS</a:t>
          </a:r>
          <a:endParaRPr lang="is-IS" sz="1000" kern="1200" dirty="0"/>
        </a:p>
      </dsp:txBody>
      <dsp:txXfrm>
        <a:off x="3798271" y="144575"/>
        <a:ext cx="1109994" cy="288000"/>
      </dsp:txXfrm>
    </dsp:sp>
    <dsp:sp modelId="{B7435E85-7B67-0E47-B9E1-D9C81214A60B}">
      <dsp:nvSpPr>
        <dsp:cNvPr id="0" name=""/>
        <dsp:cNvSpPr/>
      </dsp:nvSpPr>
      <dsp:spPr>
        <a:xfrm>
          <a:off x="3798271"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 Cría y engorda de ganado, aves de corral y animales, así como la primera enajenación de sus productos, que no hayan sido objeto de transformación industrial.</a:t>
          </a:r>
          <a:endParaRPr lang="is-IS" sz="1000" kern="1200" dirty="0"/>
        </a:p>
      </dsp:txBody>
      <dsp:txXfrm>
        <a:off x="3798271" y="432575"/>
        <a:ext cx="1109994" cy="2826131"/>
      </dsp:txXfrm>
    </dsp:sp>
    <dsp:sp modelId="{90709160-BB98-5A43-8392-F045F3F01628}">
      <dsp:nvSpPr>
        <dsp:cNvPr id="0" name=""/>
        <dsp:cNvSpPr/>
      </dsp:nvSpPr>
      <dsp:spPr>
        <a:xfrm>
          <a:off x="5063665"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PESQUERAS</a:t>
          </a:r>
          <a:endParaRPr lang="is-IS" sz="1000" kern="1200" dirty="0"/>
        </a:p>
      </dsp:txBody>
      <dsp:txXfrm>
        <a:off x="5063665" y="144575"/>
        <a:ext cx="1109994" cy="288000"/>
      </dsp:txXfrm>
    </dsp:sp>
    <dsp:sp modelId="{6979A96B-528D-A54E-966E-4609F243D9A8}">
      <dsp:nvSpPr>
        <dsp:cNvPr id="0" name=""/>
        <dsp:cNvSpPr/>
      </dsp:nvSpPr>
      <dsp:spPr>
        <a:xfrm>
          <a:off x="5063665"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sz="1000" kern="1200" dirty="0"/>
        </a:p>
      </dsp:txBody>
      <dsp:txXfrm>
        <a:off x="5063665" y="432575"/>
        <a:ext cx="1109994" cy="2826131"/>
      </dsp:txXfrm>
    </dsp:sp>
    <dsp:sp modelId="{3C463F01-9F22-5B40-9532-B3B65BE02B5B}">
      <dsp:nvSpPr>
        <dsp:cNvPr id="0" name=""/>
        <dsp:cNvSpPr/>
      </dsp:nvSpPr>
      <dsp:spPr>
        <a:xfrm>
          <a:off x="632905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SILVICOLAS</a:t>
          </a:r>
          <a:endParaRPr lang="is-IS" sz="1000" kern="1200" dirty="0"/>
        </a:p>
      </dsp:txBody>
      <dsp:txXfrm>
        <a:off x="6329059" y="144575"/>
        <a:ext cx="1109994" cy="288000"/>
      </dsp:txXfrm>
    </dsp:sp>
    <dsp:sp modelId="{2F81EE00-C9B2-B049-B4E4-F51D13F8D0F3}">
      <dsp:nvSpPr>
        <dsp:cNvPr id="0" name=""/>
        <dsp:cNvSpPr/>
      </dsp:nvSpPr>
      <dsp:spPr>
        <a:xfrm>
          <a:off x="632905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sz="1000" kern="1200" dirty="0"/>
        </a:p>
      </dsp:txBody>
      <dsp:txXfrm>
        <a:off x="6329059" y="432575"/>
        <a:ext cx="1109994" cy="282613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09160-BB98-5A43-8392-F045F3F01628}">
      <dsp:nvSpPr>
        <dsp:cNvPr id="0" name=""/>
        <dsp:cNvSpPr/>
      </dsp:nvSpPr>
      <dsp:spPr>
        <a:xfrm>
          <a:off x="0" y="0"/>
          <a:ext cx="7441143" cy="6336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is-IS" sz="2200" kern="1200" dirty="0" smtClean="0"/>
            <a:t>PESQUERAS</a:t>
          </a:r>
          <a:endParaRPr lang="is-IS" sz="2200" kern="1200" dirty="0"/>
        </a:p>
      </dsp:txBody>
      <dsp:txXfrm>
        <a:off x="0" y="0"/>
        <a:ext cx="7441143" cy="633600"/>
      </dsp:txXfrm>
    </dsp:sp>
    <dsp:sp modelId="{6979A96B-528D-A54E-966E-4609F243D9A8}">
      <dsp:nvSpPr>
        <dsp:cNvPr id="0" name=""/>
        <dsp:cNvSpPr/>
      </dsp:nvSpPr>
      <dsp:spPr>
        <a:xfrm>
          <a:off x="0" y="561602"/>
          <a:ext cx="7441143" cy="27047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rtl="0">
            <a:lnSpc>
              <a:spcPct val="90000"/>
            </a:lnSpc>
            <a:spcBef>
              <a:spcPct val="0"/>
            </a:spcBef>
            <a:spcAft>
              <a:spcPct val="15000"/>
            </a:spcAft>
            <a:buChar char="••"/>
          </a:pPr>
          <a:r>
            <a:rPr lang="es-ES_tradnl" sz="2200" kern="1200"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sz="2200" kern="1200" dirty="0"/>
        </a:p>
      </dsp:txBody>
      <dsp:txXfrm>
        <a:off x="0" y="561602"/>
        <a:ext cx="7441143" cy="270474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30E67-01F0-DB41-A568-9EB4297368E0}">
      <dsp:nvSpPr>
        <dsp:cNvPr id="0" name=""/>
        <dsp:cNvSpPr/>
      </dsp:nvSpPr>
      <dsp:spPr>
        <a:xfrm>
          <a:off x="208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COMERCIALES:</a:t>
          </a:r>
          <a:endParaRPr lang="is-IS" sz="1000" kern="1200" dirty="0"/>
        </a:p>
      </dsp:txBody>
      <dsp:txXfrm>
        <a:off x="2089" y="144575"/>
        <a:ext cx="1109994" cy="288000"/>
      </dsp:txXfrm>
    </dsp:sp>
    <dsp:sp modelId="{C3B28084-E098-B146-86D4-615109DC58B0}">
      <dsp:nvSpPr>
        <dsp:cNvPr id="0" name=""/>
        <dsp:cNvSpPr/>
      </dsp:nvSpPr>
      <dsp:spPr>
        <a:xfrm>
          <a:off x="208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las que de conformidad con las leyes federales tienen ese carácter y no están comprendidas en las fracciones siguientes.</a:t>
          </a:r>
          <a:endParaRPr lang="is-IS" sz="1000" kern="1200" dirty="0"/>
        </a:p>
      </dsp:txBody>
      <dsp:txXfrm>
        <a:off x="2089" y="432575"/>
        <a:ext cx="1109994" cy="2826131"/>
      </dsp:txXfrm>
    </dsp:sp>
    <dsp:sp modelId="{DFBD5E56-10FE-884B-AFF3-9A113F5EEB70}">
      <dsp:nvSpPr>
        <dsp:cNvPr id="0" name=""/>
        <dsp:cNvSpPr/>
      </dsp:nvSpPr>
      <dsp:spPr>
        <a:xfrm>
          <a:off x="1267483"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INDUSTRIALES:</a:t>
          </a:r>
          <a:endParaRPr lang="is-IS" sz="1000" kern="1200" dirty="0"/>
        </a:p>
      </dsp:txBody>
      <dsp:txXfrm>
        <a:off x="1267483" y="144575"/>
        <a:ext cx="1109994" cy="288000"/>
      </dsp:txXfrm>
    </dsp:sp>
    <dsp:sp modelId="{A1968851-C9A1-4E41-AE80-20B5BDCAC8CF}">
      <dsp:nvSpPr>
        <dsp:cNvPr id="0" name=""/>
        <dsp:cNvSpPr/>
      </dsp:nvSpPr>
      <dsp:spPr>
        <a:xfrm>
          <a:off x="1267483"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is-IS" sz="1000" kern="1200" dirty="0" smtClean="0"/>
            <a:t> E</a:t>
          </a:r>
          <a:r>
            <a:rPr lang="es-ES_tradnl" sz="1000" kern="1200" dirty="0" err="1" smtClean="0"/>
            <a:t>xtracción</a:t>
          </a:r>
          <a:r>
            <a:rPr lang="es-ES_tradnl" sz="1000" kern="1200" dirty="0" smtClean="0"/>
            <a:t>, conservación o transformación de materias primas, acabado de productos y la elaboración de satisfactores.</a:t>
          </a:r>
          <a:endParaRPr lang="is-IS" sz="1000" kern="1200" dirty="0"/>
        </a:p>
      </dsp:txBody>
      <dsp:txXfrm>
        <a:off x="1267483" y="432575"/>
        <a:ext cx="1109994" cy="2826131"/>
      </dsp:txXfrm>
    </dsp:sp>
    <dsp:sp modelId="{78860376-81C0-0C48-BB5E-9F8BD7D27885}">
      <dsp:nvSpPr>
        <dsp:cNvPr id="0" name=""/>
        <dsp:cNvSpPr/>
      </dsp:nvSpPr>
      <dsp:spPr>
        <a:xfrm>
          <a:off x="2532877"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AGRICOLAS</a:t>
          </a:r>
          <a:endParaRPr lang="is-IS" sz="1000" kern="1200" dirty="0"/>
        </a:p>
      </dsp:txBody>
      <dsp:txXfrm>
        <a:off x="2532877" y="144575"/>
        <a:ext cx="1109994" cy="288000"/>
      </dsp:txXfrm>
    </dsp:sp>
    <dsp:sp modelId="{F95F1A12-E26A-3246-B1DC-BCDFBFBC8951}">
      <dsp:nvSpPr>
        <dsp:cNvPr id="0" name=""/>
        <dsp:cNvSpPr/>
      </dsp:nvSpPr>
      <dsp:spPr>
        <a:xfrm>
          <a:off x="2532877"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Siembra, cultivo, cosecha y la primera enajenación de los productos obtenidos, que no hayan sido objeto de transformación industrial</a:t>
          </a:r>
          <a:endParaRPr lang="is-IS" sz="1000" kern="1200" dirty="0"/>
        </a:p>
      </dsp:txBody>
      <dsp:txXfrm>
        <a:off x="2532877" y="432575"/>
        <a:ext cx="1109994" cy="2826131"/>
      </dsp:txXfrm>
    </dsp:sp>
    <dsp:sp modelId="{5D775F75-FE15-0E4F-A8B2-948860B58583}">
      <dsp:nvSpPr>
        <dsp:cNvPr id="0" name=""/>
        <dsp:cNvSpPr/>
      </dsp:nvSpPr>
      <dsp:spPr>
        <a:xfrm>
          <a:off x="3798271"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GANDERAS</a:t>
          </a:r>
          <a:endParaRPr lang="is-IS" sz="1000" kern="1200" dirty="0"/>
        </a:p>
      </dsp:txBody>
      <dsp:txXfrm>
        <a:off x="3798271" y="144575"/>
        <a:ext cx="1109994" cy="288000"/>
      </dsp:txXfrm>
    </dsp:sp>
    <dsp:sp modelId="{B7435E85-7B67-0E47-B9E1-D9C81214A60B}">
      <dsp:nvSpPr>
        <dsp:cNvPr id="0" name=""/>
        <dsp:cNvSpPr/>
      </dsp:nvSpPr>
      <dsp:spPr>
        <a:xfrm>
          <a:off x="3798271"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 Cría y engorda de ganado, aves de corral y animales, así como la primera enajenación de sus productos, que no hayan sido objeto de transformación industrial.</a:t>
          </a:r>
          <a:endParaRPr lang="is-IS" sz="1000" kern="1200" dirty="0"/>
        </a:p>
      </dsp:txBody>
      <dsp:txXfrm>
        <a:off x="3798271" y="432575"/>
        <a:ext cx="1109994" cy="2826131"/>
      </dsp:txXfrm>
    </dsp:sp>
    <dsp:sp modelId="{90709160-BB98-5A43-8392-F045F3F01628}">
      <dsp:nvSpPr>
        <dsp:cNvPr id="0" name=""/>
        <dsp:cNvSpPr/>
      </dsp:nvSpPr>
      <dsp:spPr>
        <a:xfrm>
          <a:off x="5063665"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PESQUERAS</a:t>
          </a:r>
          <a:endParaRPr lang="is-IS" sz="1000" kern="1200" dirty="0"/>
        </a:p>
      </dsp:txBody>
      <dsp:txXfrm>
        <a:off x="5063665" y="144575"/>
        <a:ext cx="1109994" cy="288000"/>
      </dsp:txXfrm>
    </dsp:sp>
    <dsp:sp modelId="{6979A96B-528D-A54E-966E-4609F243D9A8}">
      <dsp:nvSpPr>
        <dsp:cNvPr id="0" name=""/>
        <dsp:cNvSpPr/>
      </dsp:nvSpPr>
      <dsp:spPr>
        <a:xfrm>
          <a:off x="5063665"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sz="1000" kern="1200" dirty="0"/>
        </a:p>
      </dsp:txBody>
      <dsp:txXfrm>
        <a:off x="5063665" y="432575"/>
        <a:ext cx="1109994" cy="2826131"/>
      </dsp:txXfrm>
    </dsp:sp>
    <dsp:sp modelId="{3C463F01-9F22-5B40-9532-B3B65BE02B5B}">
      <dsp:nvSpPr>
        <dsp:cNvPr id="0" name=""/>
        <dsp:cNvSpPr/>
      </dsp:nvSpPr>
      <dsp:spPr>
        <a:xfrm>
          <a:off x="6329059" y="144575"/>
          <a:ext cx="1109994" cy="288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is-IS" sz="1000" kern="1200" dirty="0" smtClean="0"/>
            <a:t>SILVICOLAS</a:t>
          </a:r>
          <a:endParaRPr lang="is-IS" sz="1000" kern="1200" dirty="0"/>
        </a:p>
      </dsp:txBody>
      <dsp:txXfrm>
        <a:off x="6329059" y="144575"/>
        <a:ext cx="1109994" cy="288000"/>
      </dsp:txXfrm>
    </dsp:sp>
    <dsp:sp modelId="{2F81EE00-C9B2-B049-B4E4-F51D13F8D0F3}">
      <dsp:nvSpPr>
        <dsp:cNvPr id="0" name=""/>
        <dsp:cNvSpPr/>
      </dsp:nvSpPr>
      <dsp:spPr>
        <a:xfrm>
          <a:off x="6329059" y="432575"/>
          <a:ext cx="1109994" cy="28261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rtl="0">
            <a:lnSpc>
              <a:spcPct val="90000"/>
            </a:lnSpc>
            <a:spcBef>
              <a:spcPct val="0"/>
            </a:spcBef>
            <a:spcAft>
              <a:spcPct val="15000"/>
            </a:spcAft>
            <a:buChar char="••"/>
          </a:pPr>
          <a:r>
            <a:rPr lang="es-ES_tradnl" sz="1000" kern="1200"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sz="1000" kern="1200" dirty="0"/>
        </a:p>
      </dsp:txBody>
      <dsp:txXfrm>
        <a:off x="6329059" y="432575"/>
        <a:ext cx="1109994" cy="2826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982A-3821-2E47-BDA3-70068F0EDE1E}">
      <dsp:nvSpPr>
        <dsp:cNvPr id="0" name=""/>
        <dsp:cNvSpPr/>
      </dsp:nvSpPr>
      <dsp:spPr>
        <a:xfrm>
          <a:off x="250885" y="0"/>
          <a:ext cx="774649" cy="503521"/>
        </a:xfrm>
        <a:prstGeom prst="roundRect">
          <a:avLst/>
        </a:prstGeom>
        <a:gradFill rotWithShape="0">
          <a:gsLst>
            <a:gs pos="0">
              <a:schemeClr val="accent6">
                <a:shade val="50000"/>
                <a:hueOff val="0"/>
                <a:satOff val="0"/>
                <a:lumOff val="0"/>
                <a:alphaOff val="0"/>
                <a:tint val="50000"/>
                <a:satMod val="300000"/>
              </a:schemeClr>
            </a:gs>
            <a:gs pos="35000">
              <a:schemeClr val="accent6">
                <a:shade val="50000"/>
                <a:hueOff val="0"/>
                <a:satOff val="0"/>
                <a:lumOff val="0"/>
                <a:alphaOff val="0"/>
                <a:tint val="37000"/>
                <a:satMod val="300000"/>
              </a:schemeClr>
            </a:gs>
            <a:gs pos="100000">
              <a:schemeClr val="accent6">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CPEUM</a:t>
          </a:r>
          <a:endParaRPr lang="es-ES" sz="1500" kern="1200" dirty="0"/>
        </a:p>
      </dsp:txBody>
      <dsp:txXfrm>
        <a:off x="275465" y="24580"/>
        <a:ext cx="725489" cy="45436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63F01-9F22-5B40-9532-B3B65BE02B5B}">
      <dsp:nvSpPr>
        <dsp:cNvPr id="0" name=""/>
        <dsp:cNvSpPr/>
      </dsp:nvSpPr>
      <dsp:spPr>
        <a:xfrm>
          <a:off x="0" y="60478"/>
          <a:ext cx="7441143" cy="748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is-IS" sz="2600" kern="1200" dirty="0" smtClean="0"/>
            <a:t>SILVICOLAS</a:t>
          </a:r>
          <a:endParaRPr lang="is-IS" sz="2600" kern="1200" dirty="0"/>
        </a:p>
      </dsp:txBody>
      <dsp:txXfrm>
        <a:off x="0" y="60478"/>
        <a:ext cx="7441143" cy="748800"/>
      </dsp:txXfrm>
    </dsp:sp>
    <dsp:sp modelId="{2F81EE00-C9B2-B049-B4E4-F51D13F8D0F3}">
      <dsp:nvSpPr>
        <dsp:cNvPr id="0" name=""/>
        <dsp:cNvSpPr/>
      </dsp:nvSpPr>
      <dsp:spPr>
        <a:xfrm>
          <a:off x="0" y="809278"/>
          <a:ext cx="7441143" cy="21767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rtl="0">
            <a:lnSpc>
              <a:spcPct val="90000"/>
            </a:lnSpc>
            <a:spcBef>
              <a:spcPct val="0"/>
            </a:spcBef>
            <a:spcAft>
              <a:spcPct val="15000"/>
            </a:spcAft>
            <a:buChar char="••"/>
          </a:pPr>
          <a:r>
            <a:rPr lang="es-ES_tradnl" sz="2600" kern="1200" dirty="0" smtClean="0"/>
            <a:t>Cultivo de los bosques o montes, así como la cría, conservación, restauración, fomento y aprovechamiento de la vegetación de los mismos y la primera enajenación de sus productos, que no hayan sido objeto de transformación industrial.</a:t>
          </a:r>
          <a:endParaRPr lang="is-IS" sz="2600" kern="1200" dirty="0"/>
        </a:p>
      </dsp:txBody>
      <dsp:txXfrm>
        <a:off x="0" y="809278"/>
        <a:ext cx="7441143" cy="217678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09160-BB98-5A43-8392-F045F3F01628}">
      <dsp:nvSpPr>
        <dsp:cNvPr id="0" name=""/>
        <dsp:cNvSpPr/>
      </dsp:nvSpPr>
      <dsp:spPr>
        <a:xfrm>
          <a:off x="0" y="31238"/>
          <a:ext cx="3466719" cy="4896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is-IS" sz="1700" kern="1200" dirty="0" smtClean="0"/>
            <a:t>PESQUERAS</a:t>
          </a:r>
          <a:endParaRPr lang="is-IS" sz="1700" kern="1200" dirty="0"/>
        </a:p>
      </dsp:txBody>
      <dsp:txXfrm>
        <a:off x="0" y="31238"/>
        <a:ext cx="3466719" cy="489600"/>
      </dsp:txXfrm>
    </dsp:sp>
    <dsp:sp modelId="{6979A96B-528D-A54E-966E-4609F243D9A8}">
      <dsp:nvSpPr>
        <dsp:cNvPr id="0" name=""/>
        <dsp:cNvSpPr/>
      </dsp:nvSpPr>
      <dsp:spPr>
        <a:xfrm>
          <a:off x="0" y="520838"/>
          <a:ext cx="3466719" cy="23799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rtl="0">
            <a:lnSpc>
              <a:spcPct val="90000"/>
            </a:lnSpc>
            <a:spcBef>
              <a:spcPct val="0"/>
            </a:spcBef>
            <a:spcAft>
              <a:spcPct val="15000"/>
            </a:spcAft>
            <a:buChar char="••"/>
          </a:pPr>
          <a:r>
            <a:rPr lang="es-ES_tradnl" sz="1700" kern="1200" dirty="0" smtClean="0"/>
            <a:t>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is-IS" sz="1700" kern="1200" dirty="0"/>
        </a:p>
      </dsp:txBody>
      <dsp:txXfrm>
        <a:off x="0" y="520838"/>
        <a:ext cx="3466719" cy="237991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09160-BB98-5A43-8392-F045F3F01628}">
      <dsp:nvSpPr>
        <dsp:cNvPr id="0" name=""/>
        <dsp:cNvSpPr/>
      </dsp:nvSpPr>
      <dsp:spPr>
        <a:xfrm>
          <a:off x="0" y="199516"/>
          <a:ext cx="3466719" cy="57653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s-ES_tradnl" sz="1600" kern="1200" dirty="0" smtClean="0"/>
            <a:t>Art.13 Actividades empresariales a través de un fideicomiso</a:t>
          </a:r>
          <a:endParaRPr lang="is-IS" sz="1600" kern="1200" dirty="0"/>
        </a:p>
      </dsp:txBody>
      <dsp:txXfrm>
        <a:off x="0" y="199516"/>
        <a:ext cx="3466719" cy="576535"/>
      </dsp:txXfrm>
    </dsp:sp>
    <dsp:sp modelId="{6979A96B-528D-A54E-966E-4609F243D9A8}">
      <dsp:nvSpPr>
        <dsp:cNvPr id="0" name=""/>
        <dsp:cNvSpPr/>
      </dsp:nvSpPr>
      <dsp:spPr>
        <a:xfrm>
          <a:off x="0" y="745873"/>
          <a:ext cx="3466719" cy="27257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rtl="0">
            <a:lnSpc>
              <a:spcPct val="90000"/>
            </a:lnSpc>
            <a:spcBef>
              <a:spcPct val="0"/>
            </a:spcBef>
            <a:spcAft>
              <a:spcPct val="15000"/>
            </a:spcAft>
            <a:buChar char="••"/>
          </a:pPr>
          <a:r>
            <a:rPr lang="es-ES_tradnl" sz="1600" kern="1200" dirty="0" smtClean="0"/>
            <a:t>Cuando se realicen actividades empresariales a través de un fideicomiso, la fiduciaria determinará en los términos del Título II de esta Ley, el resultado o la pérdida fiscal de dichas actividades en cada ejercicio y cumplirá por cuenta del conjunto de los fideicomisarios las obligaciones señaladas en esta Ley, incluso la de efectuar pagos provisionales.</a:t>
          </a:r>
          <a:endParaRPr lang="is-IS" sz="1600" kern="1200" dirty="0"/>
        </a:p>
      </dsp:txBody>
      <dsp:txXfrm>
        <a:off x="0" y="745873"/>
        <a:ext cx="3466719" cy="272578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DBE9B-22F9-CB4E-A7FE-423E34D1C36E}">
      <dsp:nvSpPr>
        <dsp:cNvPr id="0" name=""/>
        <dsp:cNvSpPr/>
      </dsp:nvSpPr>
      <dsp:spPr>
        <a:xfrm>
          <a:off x="1155393" y="0"/>
          <a:ext cx="1507306" cy="1080120"/>
        </a:xfrm>
        <a:prstGeom prst="trapezoid">
          <a:avLst>
            <a:gd name="adj" fmla="val 5891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Fideicomisario (</a:t>
          </a:r>
          <a:r>
            <a:rPr lang="es-ES" sz="1700" kern="1200" dirty="0" err="1" smtClean="0"/>
            <a:t>BeneficiARIO</a:t>
          </a:r>
          <a:r>
            <a:rPr lang="es-ES" sz="1700" kern="1200" dirty="0" smtClean="0"/>
            <a:t>)</a:t>
          </a:r>
        </a:p>
        <a:p>
          <a:pPr lvl="0" algn="ctr" defTabSz="755650">
            <a:lnSpc>
              <a:spcPct val="90000"/>
            </a:lnSpc>
            <a:spcBef>
              <a:spcPct val="0"/>
            </a:spcBef>
            <a:spcAft>
              <a:spcPct val="35000"/>
            </a:spcAft>
          </a:pPr>
          <a:r>
            <a:rPr lang="es-ES" sz="1200" kern="1200" dirty="0" smtClean="0"/>
            <a:t>Acumula beneficios</a:t>
          </a:r>
          <a:endParaRPr lang="es-ES" sz="1200" kern="1200" dirty="0"/>
        </a:p>
      </dsp:txBody>
      <dsp:txXfrm>
        <a:off x="1155393" y="0"/>
        <a:ext cx="1507306" cy="1080120"/>
      </dsp:txXfrm>
    </dsp:sp>
    <dsp:sp modelId="{5A7B3AF6-B0B8-F741-B74E-A5FF0AD502A5}">
      <dsp:nvSpPr>
        <dsp:cNvPr id="0" name=""/>
        <dsp:cNvSpPr/>
      </dsp:nvSpPr>
      <dsp:spPr>
        <a:xfrm>
          <a:off x="636348" y="1080120"/>
          <a:ext cx="2545395" cy="1080120"/>
        </a:xfrm>
        <a:prstGeom prst="trapezoid">
          <a:avLst>
            <a:gd name="adj" fmla="val 5891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Fiduciario (BANCO)</a:t>
          </a:r>
        </a:p>
        <a:p>
          <a:pPr lvl="0" algn="ctr" defTabSz="755650">
            <a:lnSpc>
              <a:spcPct val="90000"/>
            </a:lnSpc>
            <a:spcBef>
              <a:spcPct val="0"/>
            </a:spcBef>
            <a:spcAft>
              <a:spcPct val="35000"/>
            </a:spcAft>
          </a:pPr>
          <a:r>
            <a:rPr lang="es-ES" sz="1200" kern="1200" dirty="0" err="1" smtClean="0"/>
            <a:t>Dtx</a:t>
          </a:r>
          <a:r>
            <a:rPr lang="es-ES" sz="1200" kern="1200" dirty="0" smtClean="0"/>
            <a:t>. Contribuciones, pues es el representante fiscal</a:t>
          </a:r>
          <a:endParaRPr lang="es-ES" sz="1200" kern="1200" dirty="0"/>
        </a:p>
      </dsp:txBody>
      <dsp:txXfrm>
        <a:off x="1081793" y="1080120"/>
        <a:ext cx="1654506" cy="1080120"/>
      </dsp:txXfrm>
    </dsp:sp>
    <dsp:sp modelId="{E2240B64-6617-2243-B074-27083533203F}">
      <dsp:nvSpPr>
        <dsp:cNvPr id="0" name=""/>
        <dsp:cNvSpPr/>
      </dsp:nvSpPr>
      <dsp:spPr>
        <a:xfrm>
          <a:off x="0" y="2160240"/>
          <a:ext cx="3818093" cy="1080120"/>
        </a:xfrm>
        <a:prstGeom prst="trapezoid">
          <a:avLst>
            <a:gd name="adj" fmla="val 5891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Fideicomitente </a:t>
          </a:r>
          <a:r>
            <a:rPr lang="es-ES" sz="1200" kern="1200" dirty="0" smtClean="0"/>
            <a:t>(Creador y dueño del bien o derecho)</a:t>
          </a:r>
          <a:endParaRPr lang="es-ES" sz="1200" kern="1200" dirty="0"/>
        </a:p>
      </dsp:txBody>
      <dsp:txXfrm>
        <a:off x="668166" y="2160240"/>
        <a:ext cx="2481760" cy="108012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02C7-81D7-AC4F-89F9-5902EF8A9261}">
      <dsp:nvSpPr>
        <dsp:cNvPr id="0" name=""/>
        <dsp:cNvSpPr/>
      </dsp:nvSpPr>
      <dsp:spPr>
        <a:xfrm>
          <a:off x="1090" y="18956"/>
          <a:ext cx="1554479" cy="28604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lang="es-ES_tradnl" sz="1200" kern="1200" dirty="0" smtClean="0"/>
            <a:t>Obtenidas por los funcionarios y trabajadores de la Federación, de las entidades federativas y de los municipios, aun cuando sean por concepto de gastos no sujetos a comprobación, así como los obtenidos por los miembros de las fuerzas armadas.</a:t>
          </a:r>
          <a:endParaRPr lang="es-ES" sz="1200" kern="1200" dirty="0"/>
        </a:p>
      </dsp:txBody>
      <dsp:txXfrm>
        <a:off x="46619" y="64485"/>
        <a:ext cx="1463421" cy="2156417"/>
      </dsp:txXfrm>
    </dsp:sp>
    <dsp:sp modelId="{F133E510-18DF-BD4E-94FA-FD3BD2C6C5B5}">
      <dsp:nvSpPr>
        <dsp:cNvPr id="0" name=""/>
        <dsp:cNvSpPr/>
      </dsp:nvSpPr>
      <dsp:spPr>
        <a:xfrm>
          <a:off x="879014" y="2010644"/>
          <a:ext cx="1648970" cy="1648970"/>
        </a:xfrm>
        <a:prstGeom prst="leftCircularArrow">
          <a:avLst>
            <a:gd name="adj1" fmla="val 2811"/>
            <a:gd name="adj2" fmla="val 343214"/>
            <a:gd name="adj3" fmla="val 1990167"/>
            <a:gd name="adj4" fmla="val 8895931"/>
            <a:gd name="adj5" fmla="val 328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DB7BE9-B9F9-4449-9044-34E412EBDE91}">
      <dsp:nvSpPr>
        <dsp:cNvPr id="0" name=""/>
        <dsp:cNvSpPr/>
      </dsp:nvSpPr>
      <dsp:spPr>
        <a:xfrm>
          <a:off x="354114" y="2692898"/>
          <a:ext cx="1381759" cy="54948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ES_tradnl" sz="1200" kern="1200" dirty="0" smtClean="0"/>
            <a:t>Remuneraciones de empleados públicos</a:t>
          </a:r>
          <a:endParaRPr lang="es-ES_tradnl" sz="1200" kern="1200" dirty="0"/>
        </a:p>
      </dsp:txBody>
      <dsp:txXfrm>
        <a:off x="370208" y="2708992"/>
        <a:ext cx="1349571" cy="517292"/>
      </dsp:txXfrm>
    </dsp:sp>
    <dsp:sp modelId="{45A9A011-27AB-F94D-9A99-B77886655AD4}">
      <dsp:nvSpPr>
        <dsp:cNvPr id="0" name=""/>
        <dsp:cNvSpPr/>
      </dsp:nvSpPr>
      <dsp:spPr>
        <a:xfrm>
          <a:off x="1950158" y="694185"/>
          <a:ext cx="1554479" cy="31375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_tradnl" sz="1200" kern="1200" dirty="0" smtClean="0"/>
            <a:t> Que obtengan los miembros de las sociedades cooperativas de producción, así como los anticipos que reciban los miembros de sociedades y asociaciones civiles.</a:t>
          </a:r>
          <a:endParaRPr lang="es-ES" sz="1200" kern="1200" dirty="0"/>
        </a:p>
      </dsp:txBody>
      <dsp:txXfrm>
        <a:off x="1995687" y="1412055"/>
        <a:ext cx="1463421" cy="2374193"/>
      </dsp:txXfrm>
    </dsp:sp>
    <dsp:sp modelId="{759491CF-9133-834E-BE1E-444D8EE26FDC}">
      <dsp:nvSpPr>
        <dsp:cNvPr id="0" name=""/>
        <dsp:cNvSpPr/>
      </dsp:nvSpPr>
      <dsp:spPr>
        <a:xfrm>
          <a:off x="2376309" y="205615"/>
          <a:ext cx="2186013" cy="2186013"/>
        </a:xfrm>
        <a:prstGeom prst="circularArrow">
          <a:avLst>
            <a:gd name="adj1" fmla="val 2121"/>
            <a:gd name="adj2" fmla="val 254787"/>
            <a:gd name="adj3" fmla="val 21481618"/>
            <a:gd name="adj4" fmla="val 14487427"/>
            <a:gd name="adj5" fmla="val 2474"/>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50C478-FB65-1541-BB4B-CCD312155389}">
      <dsp:nvSpPr>
        <dsp:cNvPr id="0" name=""/>
        <dsp:cNvSpPr/>
      </dsp:nvSpPr>
      <dsp:spPr>
        <a:xfrm>
          <a:off x="2280177" y="382579"/>
          <a:ext cx="1381759" cy="102142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ES_tradnl" sz="1200" kern="1200" dirty="0" smtClean="0"/>
            <a:t>Anticipos de cooperativas de producción, sociedades y asociaciones civiles</a:t>
          </a:r>
          <a:endParaRPr lang="es-ES_tradnl" sz="1200" kern="1200" dirty="0"/>
        </a:p>
      </dsp:txBody>
      <dsp:txXfrm>
        <a:off x="2310094" y="412496"/>
        <a:ext cx="1321925" cy="961594"/>
      </dsp:txXfrm>
    </dsp:sp>
    <dsp:sp modelId="{30559AB3-798A-4F4A-9412-47588BCEEF56}">
      <dsp:nvSpPr>
        <dsp:cNvPr id="0" name=""/>
        <dsp:cNvSpPr/>
      </dsp:nvSpPr>
      <dsp:spPr>
        <a:xfrm>
          <a:off x="3898122" y="1118387"/>
          <a:ext cx="1554479" cy="22891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lang="es-ES_tradnl" sz="1200" kern="1200" dirty="0" smtClean="0"/>
            <a:t>A miembros de consejos directivos, de vigilancia, consultivos o de cualquier otra índole, así como los honorarios a administradores, comisarios y gerentes generales.</a:t>
          </a:r>
          <a:endParaRPr lang="es-ES" sz="1200" kern="1200" dirty="0"/>
        </a:p>
      </dsp:txBody>
      <dsp:txXfrm>
        <a:off x="3943651" y="1163916"/>
        <a:ext cx="1463421" cy="1707589"/>
      </dsp:txXfrm>
    </dsp:sp>
    <dsp:sp modelId="{E1E14539-ECAB-704B-8CA6-CD3E49A6DC1F}">
      <dsp:nvSpPr>
        <dsp:cNvPr id="0" name=""/>
        <dsp:cNvSpPr/>
      </dsp:nvSpPr>
      <dsp:spPr>
        <a:xfrm>
          <a:off x="4282166" y="2125142"/>
          <a:ext cx="2055144" cy="2055144"/>
        </a:xfrm>
        <a:prstGeom prst="leftCircularArrow">
          <a:avLst>
            <a:gd name="adj1" fmla="val 2256"/>
            <a:gd name="adj2" fmla="val 271854"/>
            <a:gd name="adj3" fmla="val 388654"/>
            <a:gd name="adj4" fmla="val 7365779"/>
            <a:gd name="adj5" fmla="val 26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1DBE70-8B14-3D46-86E2-02B35041670C}">
      <dsp:nvSpPr>
        <dsp:cNvPr id="0" name=""/>
        <dsp:cNvSpPr/>
      </dsp:nvSpPr>
      <dsp:spPr>
        <a:xfrm>
          <a:off x="4089952" y="3425102"/>
          <a:ext cx="1381759" cy="54948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ES_tradnl" sz="1200" kern="1200" dirty="0" smtClean="0"/>
            <a:t>Honorarios a consejeros, comisarios, etc.</a:t>
          </a:r>
          <a:endParaRPr lang="es-ES_tradnl" sz="1200" kern="1200" dirty="0"/>
        </a:p>
      </dsp:txBody>
      <dsp:txXfrm>
        <a:off x="4106046" y="3441196"/>
        <a:ext cx="1349571" cy="517292"/>
      </dsp:txXfrm>
    </dsp:sp>
    <dsp:sp modelId="{83A49987-E5D3-7F4A-81B7-D7797AE524BF}">
      <dsp:nvSpPr>
        <dsp:cNvPr id="0" name=""/>
        <dsp:cNvSpPr/>
      </dsp:nvSpPr>
      <dsp:spPr>
        <a:xfrm>
          <a:off x="5846087" y="1122618"/>
          <a:ext cx="1554479" cy="228072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_tradnl" sz="1200" kern="1200" dirty="0" smtClean="0"/>
            <a:t>Siempre que los mismos se lleven a cabo en las instalaciones de este último.</a:t>
          </a:r>
          <a:endParaRPr lang="es-ES" sz="1200" kern="1200" dirty="0"/>
        </a:p>
      </dsp:txBody>
      <dsp:txXfrm>
        <a:off x="5891616" y="1656874"/>
        <a:ext cx="1463421" cy="1700940"/>
      </dsp:txXfrm>
    </dsp:sp>
    <dsp:sp modelId="{CA90DADD-6A00-E64A-B36A-9F2820ECDBF5}">
      <dsp:nvSpPr>
        <dsp:cNvPr id="0" name=""/>
        <dsp:cNvSpPr/>
      </dsp:nvSpPr>
      <dsp:spPr>
        <a:xfrm>
          <a:off x="5826728" y="604665"/>
          <a:ext cx="1505344" cy="8715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ES_tradnl" sz="1200" kern="1200" dirty="0" smtClean="0"/>
            <a:t>Honorarios por servicios prestados preponderantemente a un prestatario</a:t>
          </a:r>
          <a:endParaRPr lang="es-ES_tradnl" sz="1200" kern="1200" dirty="0"/>
        </a:p>
      </dsp:txBody>
      <dsp:txXfrm>
        <a:off x="5852255" y="630192"/>
        <a:ext cx="1454290" cy="82050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02C7-81D7-AC4F-89F9-5902EF8A9261}">
      <dsp:nvSpPr>
        <dsp:cNvPr id="0" name=""/>
        <dsp:cNvSpPr/>
      </dsp:nvSpPr>
      <dsp:spPr>
        <a:xfrm>
          <a:off x="0" y="0"/>
          <a:ext cx="2688829" cy="36616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_tradnl" sz="1600" kern="1200" dirty="0" smtClean="0"/>
            <a:t>Los honorarios que perciban las personas físicas de personas morales o de personas físicas con actividades empresariales a las que presten servicios personales independientes, cuando comuniquen por escrito al prestatario que optan por pagar el impuesto en los términos de este Capítulo.</a:t>
          </a:r>
        </a:p>
      </dsp:txBody>
      <dsp:txXfrm>
        <a:off x="78753" y="78753"/>
        <a:ext cx="2531323" cy="2719493"/>
      </dsp:txXfrm>
    </dsp:sp>
    <dsp:sp modelId="{F133E510-18DF-BD4E-94FA-FD3BD2C6C5B5}">
      <dsp:nvSpPr>
        <dsp:cNvPr id="0" name=""/>
        <dsp:cNvSpPr/>
      </dsp:nvSpPr>
      <dsp:spPr>
        <a:xfrm rot="21205669">
          <a:off x="305523" y="172041"/>
          <a:ext cx="5023167" cy="4170403"/>
        </a:xfrm>
        <a:prstGeom prst="leftCircularArrow">
          <a:avLst>
            <a:gd name="adj1" fmla="val 1923"/>
            <a:gd name="adj2" fmla="val 229966"/>
            <a:gd name="adj3" fmla="val 665434"/>
            <a:gd name="adj4" fmla="val 7684446"/>
            <a:gd name="adj5" fmla="val 2243"/>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DB7BE9-B9F9-4449-9044-34E412EBDE91}">
      <dsp:nvSpPr>
        <dsp:cNvPr id="0" name=""/>
        <dsp:cNvSpPr/>
      </dsp:nvSpPr>
      <dsp:spPr>
        <a:xfrm>
          <a:off x="354128" y="3412978"/>
          <a:ext cx="2390070" cy="93425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PRESTADORES DE SERVICIOS INDEPENDIENTES QUE OPTEN POR EL REGIMEN</a:t>
          </a:r>
        </a:p>
      </dsp:txBody>
      <dsp:txXfrm>
        <a:off x="381491" y="3440341"/>
        <a:ext cx="2335344" cy="879530"/>
      </dsp:txXfrm>
    </dsp:sp>
    <dsp:sp modelId="{5645D15B-FCF7-BD45-8607-7E6667026151}">
      <dsp:nvSpPr>
        <dsp:cNvPr id="0" name=""/>
        <dsp:cNvSpPr/>
      </dsp:nvSpPr>
      <dsp:spPr>
        <a:xfrm>
          <a:off x="3522461" y="0"/>
          <a:ext cx="3647854" cy="28755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_tradnl" sz="1600" kern="1200" dirty="0" smtClean="0"/>
            <a:t>Los ingresos que perciban las personas físicas de personas morales o de personas físicas con actividades empresariales, por las actividades empresariales que realicen, cuando comuniquen por escrito a la persona que efectúe el pago que optan por pagar el impuesto en los términos de este Capítulo.</a:t>
          </a:r>
          <a:endParaRPr lang="es-ES_tradnl" sz="1600" kern="1200" dirty="0"/>
        </a:p>
      </dsp:txBody>
      <dsp:txXfrm>
        <a:off x="3588636" y="682372"/>
        <a:ext cx="3515504" cy="2127039"/>
      </dsp:txXfrm>
    </dsp:sp>
    <dsp:sp modelId="{60FB4ACC-6179-0B42-A226-3F88B924D066}">
      <dsp:nvSpPr>
        <dsp:cNvPr id="0" name=""/>
        <dsp:cNvSpPr/>
      </dsp:nvSpPr>
      <dsp:spPr>
        <a:xfrm>
          <a:off x="5247194" y="2620892"/>
          <a:ext cx="2390070" cy="12917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PF CON ACTIVIDADES EMPRESARIALES QUE OPTEN POR EL REGIMEN</a:t>
          </a:r>
        </a:p>
      </dsp:txBody>
      <dsp:txXfrm>
        <a:off x="5285027" y="2658725"/>
        <a:ext cx="2314404" cy="121604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D9EF8-C915-0441-A221-D21837FA80C2}">
      <dsp:nvSpPr>
        <dsp:cNvPr id="0" name=""/>
        <dsp:cNvSpPr/>
      </dsp:nvSpPr>
      <dsp:spPr>
        <a:xfrm rot="16200000">
          <a:off x="780088" y="150535"/>
          <a:ext cx="1881993" cy="2746191"/>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127000" rIns="114300" bIns="127000" numCol="1" spcCol="1270" anchor="t" anchorCtr="0">
          <a:noAutofit/>
        </a:bodyPr>
        <a:lstStyle/>
        <a:p>
          <a:pPr lvl="0" algn="just" defTabSz="889000">
            <a:lnSpc>
              <a:spcPct val="90000"/>
            </a:lnSpc>
            <a:spcBef>
              <a:spcPct val="0"/>
            </a:spcBef>
            <a:spcAft>
              <a:spcPct val="35000"/>
            </a:spcAft>
          </a:pPr>
          <a:r>
            <a:rPr lang="es-ES_tradnl" sz="2000" kern="1200" dirty="0" smtClean="0"/>
            <a:t>ARRENDADOR es la persona quien va alquilar o arrendar algo de su propiedad (Un departamento)</a:t>
          </a:r>
          <a:endParaRPr lang="es-ES" sz="2000" kern="1200" dirty="0"/>
        </a:p>
      </dsp:txBody>
      <dsp:txXfrm rot="5400000">
        <a:off x="439877" y="674522"/>
        <a:ext cx="2654303" cy="1698217"/>
      </dsp:txXfrm>
    </dsp:sp>
    <dsp:sp modelId="{333AB949-7283-9A4D-8A11-E1BF0FB46F23}">
      <dsp:nvSpPr>
        <dsp:cNvPr id="0" name=""/>
        <dsp:cNvSpPr/>
      </dsp:nvSpPr>
      <dsp:spPr>
        <a:xfrm rot="5400000">
          <a:off x="4556545" y="-30120"/>
          <a:ext cx="1881993" cy="2950356"/>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27000" rIns="76200" bIns="127000" numCol="1" spcCol="1270" anchor="t" anchorCtr="0">
          <a:noAutofit/>
        </a:bodyPr>
        <a:lstStyle/>
        <a:p>
          <a:pPr lvl="0" algn="just" defTabSz="889000">
            <a:lnSpc>
              <a:spcPct val="90000"/>
            </a:lnSpc>
            <a:spcBef>
              <a:spcPct val="0"/>
            </a:spcBef>
            <a:spcAft>
              <a:spcPct val="35000"/>
            </a:spcAft>
          </a:pPr>
          <a:r>
            <a:rPr lang="es-ES_tradnl" sz="2000" kern="1200" dirty="0" smtClean="0"/>
            <a:t>ARRENDATARIO es quien quien adquiere el uso de una cosa por un periodo de tiempo y paga por eso (le paga al arrendador).</a:t>
          </a:r>
          <a:endParaRPr lang="es-ES" sz="2000" kern="1200" dirty="0"/>
        </a:p>
      </dsp:txBody>
      <dsp:txXfrm rot="-5400000">
        <a:off x="4022364" y="595949"/>
        <a:ext cx="2858468" cy="1698217"/>
      </dsp:txXfrm>
    </dsp:sp>
    <dsp:sp modelId="{E9840515-8DA3-164C-871E-EB40FC72099E}">
      <dsp:nvSpPr>
        <dsp:cNvPr id="0" name=""/>
        <dsp:cNvSpPr/>
      </dsp:nvSpPr>
      <dsp:spPr>
        <a:xfrm>
          <a:off x="3056092" y="0"/>
          <a:ext cx="1202321" cy="1202262"/>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389961-451A-2A47-BBE8-7D9D085D3FB2}">
      <dsp:nvSpPr>
        <dsp:cNvPr id="0" name=""/>
        <dsp:cNvSpPr/>
      </dsp:nvSpPr>
      <dsp:spPr>
        <a:xfrm rot="10800000">
          <a:off x="3056092" y="1725087"/>
          <a:ext cx="1202321" cy="1202262"/>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ACF5A-B55E-7046-98A0-B6356DE778AD}">
      <dsp:nvSpPr>
        <dsp:cNvPr id="0" name=""/>
        <dsp:cNvSpPr/>
      </dsp:nvSpPr>
      <dsp:spPr>
        <a:xfrm>
          <a:off x="2263349" y="1022511"/>
          <a:ext cx="1569301" cy="7776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S" sz="1100" kern="1200" dirty="0" smtClean="0"/>
            <a:t>ACTOS LÍCITO DE COMERCIO</a:t>
          </a:r>
          <a:endParaRPr lang="es-ES" sz="1100" kern="1200" dirty="0"/>
        </a:p>
      </dsp:txBody>
      <dsp:txXfrm>
        <a:off x="2301313" y="1060475"/>
        <a:ext cx="1493373" cy="701758"/>
      </dsp:txXfrm>
    </dsp:sp>
    <dsp:sp modelId="{9CD584CE-B463-D44D-A406-3E2786E6FB34}">
      <dsp:nvSpPr>
        <dsp:cNvPr id="0" name=""/>
        <dsp:cNvSpPr/>
      </dsp:nvSpPr>
      <dsp:spPr>
        <a:xfrm rot="16200000">
          <a:off x="2866997" y="841509"/>
          <a:ext cx="362004" cy="0"/>
        </a:xfrm>
        <a:custGeom>
          <a:avLst/>
          <a:gdLst/>
          <a:ahLst/>
          <a:cxnLst/>
          <a:rect l="0" t="0" r="0" b="0"/>
          <a:pathLst>
            <a:path>
              <a:moveTo>
                <a:pt x="0" y="0"/>
              </a:moveTo>
              <a:lnTo>
                <a:pt x="36200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5E31EC-2DEF-8640-8059-4EBCC9CC315F}">
      <dsp:nvSpPr>
        <dsp:cNvPr id="0" name=""/>
        <dsp:cNvSpPr/>
      </dsp:nvSpPr>
      <dsp:spPr>
        <a:xfrm>
          <a:off x="2522284" y="139456"/>
          <a:ext cx="1051431" cy="52104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S" sz="1100" kern="1200" dirty="0" smtClean="0"/>
            <a:t>EJECUTIVO</a:t>
          </a:r>
          <a:endParaRPr lang="es-ES" sz="1100" kern="1200" dirty="0"/>
        </a:p>
      </dsp:txBody>
      <dsp:txXfrm>
        <a:off x="2547720" y="164892"/>
        <a:ext cx="1000559" cy="470177"/>
      </dsp:txXfrm>
    </dsp:sp>
    <dsp:sp modelId="{BF71204F-0875-5B4E-82F1-11AF34CCE635}">
      <dsp:nvSpPr>
        <dsp:cNvPr id="0" name=""/>
        <dsp:cNvSpPr/>
      </dsp:nvSpPr>
      <dsp:spPr>
        <a:xfrm rot="2222488">
          <a:off x="3541196" y="1865989"/>
          <a:ext cx="218434" cy="0"/>
        </a:xfrm>
        <a:custGeom>
          <a:avLst/>
          <a:gdLst/>
          <a:ahLst/>
          <a:cxnLst/>
          <a:rect l="0" t="0" r="0" b="0"/>
          <a:pathLst>
            <a:path>
              <a:moveTo>
                <a:pt x="0" y="0"/>
              </a:moveTo>
              <a:lnTo>
                <a:pt x="21843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2DF87C-38A4-E14A-8193-F0A7199C10D9}">
      <dsp:nvSpPr>
        <dsp:cNvPr id="0" name=""/>
        <dsp:cNvSpPr/>
      </dsp:nvSpPr>
      <dsp:spPr>
        <a:xfrm>
          <a:off x="3557082" y="1931781"/>
          <a:ext cx="1051431" cy="52104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S" sz="1100" kern="1200" dirty="0" smtClean="0"/>
            <a:t>LEGISLATIVO</a:t>
          </a:r>
          <a:endParaRPr lang="es-ES" sz="1100" kern="1200" dirty="0"/>
        </a:p>
      </dsp:txBody>
      <dsp:txXfrm>
        <a:off x="3582518" y="1957217"/>
        <a:ext cx="1000559" cy="470177"/>
      </dsp:txXfrm>
    </dsp:sp>
    <dsp:sp modelId="{2FECC994-496B-3E4D-B72D-106FE47D966C}">
      <dsp:nvSpPr>
        <dsp:cNvPr id="0" name=""/>
        <dsp:cNvSpPr/>
      </dsp:nvSpPr>
      <dsp:spPr>
        <a:xfrm rot="8577512">
          <a:off x="2336369" y="1865989"/>
          <a:ext cx="218434" cy="0"/>
        </a:xfrm>
        <a:custGeom>
          <a:avLst/>
          <a:gdLst/>
          <a:ahLst/>
          <a:cxnLst/>
          <a:rect l="0" t="0" r="0" b="0"/>
          <a:pathLst>
            <a:path>
              <a:moveTo>
                <a:pt x="0" y="0"/>
              </a:moveTo>
              <a:lnTo>
                <a:pt x="21843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EDA8EB-F9A3-3F4D-B310-0D3E18B73CEA}">
      <dsp:nvSpPr>
        <dsp:cNvPr id="0" name=""/>
        <dsp:cNvSpPr/>
      </dsp:nvSpPr>
      <dsp:spPr>
        <a:xfrm>
          <a:off x="1487485" y="1931781"/>
          <a:ext cx="1051431" cy="52104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S" sz="1100" kern="1200" dirty="0" smtClean="0"/>
            <a:t>JUDICIAL</a:t>
          </a:r>
          <a:endParaRPr lang="es-ES" sz="1100" kern="1200" dirty="0"/>
        </a:p>
      </dsp:txBody>
      <dsp:txXfrm>
        <a:off x="1512921" y="1957217"/>
        <a:ext cx="1000559" cy="47017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F15B8-FA89-5F48-8128-3E20958E4244}">
      <dsp:nvSpPr>
        <dsp:cNvPr id="0" name=""/>
        <dsp:cNvSpPr/>
      </dsp:nvSpPr>
      <dsp:spPr>
        <a:xfrm>
          <a:off x="7540741" y="396151"/>
          <a:ext cx="1173259" cy="762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Código civil</a:t>
          </a:r>
          <a:endParaRPr lang="es-ES" sz="1800" kern="1200" dirty="0">
            <a:solidFill>
              <a:schemeClr val="tx1"/>
            </a:solidFill>
          </a:endParaRPr>
        </a:p>
      </dsp:txBody>
      <dsp:txXfrm>
        <a:off x="7577969" y="433379"/>
        <a:ext cx="1098803" cy="688162"/>
      </dsp:txXfrm>
    </dsp:sp>
    <dsp:sp modelId="{B33ED6E3-60AC-3544-B3CC-688929A76B39}">
      <dsp:nvSpPr>
        <dsp:cNvPr id="0" name=""/>
        <dsp:cNvSpPr/>
      </dsp:nvSpPr>
      <dsp:spPr>
        <a:xfrm>
          <a:off x="6771389" y="674671"/>
          <a:ext cx="5861203" cy="5861203"/>
        </a:xfrm>
        <a:custGeom>
          <a:avLst/>
          <a:gdLst/>
          <a:ahLst/>
          <a:cxnLst/>
          <a:rect l="0" t="0" r="0" b="0"/>
          <a:pathLst>
            <a:path>
              <a:moveTo>
                <a:pt x="2081465" y="125714"/>
              </a:moveTo>
              <a:arcTo wR="2930601" hR="2930601" stAng="15189428" swAng="516893"/>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1C775F2-CF23-EC40-B8AD-D3CF6D569C47}">
      <dsp:nvSpPr>
        <dsp:cNvPr id="0" name=""/>
        <dsp:cNvSpPr/>
      </dsp:nvSpPr>
      <dsp:spPr>
        <a:xfrm>
          <a:off x="9424495" y="687527"/>
          <a:ext cx="1173259" cy="762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Código de comercio</a:t>
          </a:r>
          <a:endParaRPr lang="es-ES" sz="1800" kern="1200" dirty="0">
            <a:solidFill>
              <a:schemeClr val="tx1"/>
            </a:solidFill>
          </a:endParaRPr>
        </a:p>
      </dsp:txBody>
      <dsp:txXfrm>
        <a:off x="9461723" y="724755"/>
        <a:ext cx="1098803" cy="688162"/>
      </dsp:txXfrm>
    </dsp:sp>
    <dsp:sp modelId="{479B7757-C59F-9541-9D51-088DA3E7CAF1}">
      <dsp:nvSpPr>
        <dsp:cNvPr id="0" name=""/>
        <dsp:cNvSpPr/>
      </dsp:nvSpPr>
      <dsp:spPr>
        <a:xfrm>
          <a:off x="6038730" y="1083297"/>
          <a:ext cx="5861203" cy="5861203"/>
        </a:xfrm>
        <a:custGeom>
          <a:avLst/>
          <a:gdLst/>
          <a:ahLst/>
          <a:cxnLst/>
          <a:rect l="0" t="0" r="0" b="0"/>
          <a:pathLst>
            <a:path>
              <a:moveTo>
                <a:pt x="4592688" y="516912"/>
              </a:moveTo>
              <a:arcTo wR="2930601" hR="2930601" stAng="18273097" swAng="1020538"/>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C3DA5E5-5500-7E49-8458-2B098277EF07}">
      <dsp:nvSpPr>
        <dsp:cNvPr id="0" name=""/>
        <dsp:cNvSpPr/>
      </dsp:nvSpPr>
      <dsp:spPr>
        <a:xfrm>
          <a:off x="10924075" y="2423620"/>
          <a:ext cx="1173259" cy="762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LFT</a:t>
          </a:r>
          <a:endParaRPr lang="es-ES" sz="1800" kern="1200" dirty="0">
            <a:solidFill>
              <a:schemeClr val="tx1"/>
            </a:solidFill>
          </a:endParaRPr>
        </a:p>
      </dsp:txBody>
      <dsp:txXfrm>
        <a:off x="10961303" y="2460848"/>
        <a:ext cx="1098803" cy="688162"/>
      </dsp:txXfrm>
    </dsp:sp>
    <dsp:sp modelId="{311F6C09-7A7E-764E-A8C4-B413833D3592}">
      <dsp:nvSpPr>
        <dsp:cNvPr id="0" name=""/>
        <dsp:cNvSpPr/>
      </dsp:nvSpPr>
      <dsp:spPr>
        <a:xfrm>
          <a:off x="5693392" y="36367"/>
          <a:ext cx="5861203" cy="5861203"/>
        </a:xfrm>
        <a:custGeom>
          <a:avLst/>
          <a:gdLst/>
          <a:ahLst/>
          <a:cxnLst/>
          <a:rect l="0" t="0" r="0" b="0"/>
          <a:pathLst>
            <a:path>
              <a:moveTo>
                <a:pt x="5817883" y="3432628"/>
              </a:moveTo>
              <a:arcTo wR="2930601" hR="2930601" stAng="591822" swAng="1020033"/>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7F2B221-F390-E949-9BEB-AEE02E4A1260}">
      <dsp:nvSpPr>
        <dsp:cNvPr id="0" name=""/>
        <dsp:cNvSpPr/>
      </dsp:nvSpPr>
      <dsp:spPr>
        <a:xfrm>
          <a:off x="10508434" y="4538864"/>
          <a:ext cx="802485" cy="762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LGSM</a:t>
          </a:r>
          <a:endParaRPr lang="es-ES" sz="1800" kern="1200" dirty="0">
            <a:solidFill>
              <a:schemeClr val="tx1"/>
            </a:solidFill>
          </a:endParaRPr>
        </a:p>
      </dsp:txBody>
      <dsp:txXfrm>
        <a:off x="10545662" y="4576092"/>
        <a:ext cx="728029" cy="688162"/>
      </dsp:txXfrm>
    </dsp:sp>
    <dsp:sp modelId="{C61C6EAF-C3FA-EE43-8A5D-EE7037EB5218}">
      <dsp:nvSpPr>
        <dsp:cNvPr id="0" name=""/>
        <dsp:cNvSpPr/>
      </dsp:nvSpPr>
      <dsp:spPr>
        <a:xfrm>
          <a:off x="5526331" y="428541"/>
          <a:ext cx="5861203" cy="5861203"/>
        </a:xfrm>
        <a:custGeom>
          <a:avLst/>
          <a:gdLst/>
          <a:ahLst/>
          <a:cxnLst/>
          <a:rect l="0" t="0" r="0" b="0"/>
          <a:pathLst>
            <a:path>
              <a:moveTo>
                <a:pt x="5048175" y="4956511"/>
              </a:moveTo>
              <a:arcTo wR="2930601" hR="2930601" stAng="2623961" swAng="400748"/>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1DB5617-CDA8-7E43-837A-F33811E35CE8}">
      <dsp:nvSpPr>
        <dsp:cNvPr id="0" name=""/>
        <dsp:cNvSpPr/>
      </dsp:nvSpPr>
      <dsp:spPr>
        <a:xfrm>
          <a:off x="9118209" y="5688261"/>
          <a:ext cx="1173259" cy="762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LGSC</a:t>
          </a:r>
          <a:endParaRPr lang="es-ES" sz="1800" kern="1200" dirty="0">
            <a:solidFill>
              <a:schemeClr val="tx1"/>
            </a:solidFill>
          </a:endParaRPr>
        </a:p>
      </dsp:txBody>
      <dsp:txXfrm>
        <a:off x="9155437" y="5725489"/>
        <a:ext cx="1098803" cy="688162"/>
      </dsp:txXfrm>
    </dsp:sp>
    <dsp:sp modelId="{8456E25F-4BAF-EC44-9B7D-3BD9E3BC47FE}">
      <dsp:nvSpPr>
        <dsp:cNvPr id="0" name=""/>
        <dsp:cNvSpPr/>
      </dsp:nvSpPr>
      <dsp:spPr>
        <a:xfrm>
          <a:off x="5717719" y="507285"/>
          <a:ext cx="5861203" cy="5861203"/>
        </a:xfrm>
        <a:custGeom>
          <a:avLst/>
          <a:gdLst/>
          <a:ahLst/>
          <a:cxnLst/>
          <a:rect l="0" t="0" r="0" b="0"/>
          <a:pathLst>
            <a:path>
              <a:moveTo>
                <a:pt x="3120136" y="5855068"/>
              </a:moveTo>
              <a:arcTo wR="2930601" hR="2930601" stAng="5177511" swAng="1009741"/>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459ACA5-F32D-D041-A703-ECFA1AC96C9B}">
      <dsp:nvSpPr>
        <dsp:cNvPr id="0" name=""/>
        <dsp:cNvSpPr/>
      </dsp:nvSpPr>
      <dsp:spPr>
        <a:xfrm>
          <a:off x="6538416" y="5686364"/>
          <a:ext cx="1173259" cy="762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LTOC</a:t>
          </a:r>
          <a:endParaRPr lang="es-ES" sz="1800" kern="1200" dirty="0">
            <a:solidFill>
              <a:schemeClr val="tx1"/>
            </a:solidFill>
          </a:endParaRPr>
        </a:p>
      </dsp:txBody>
      <dsp:txXfrm>
        <a:off x="6575644" y="5723592"/>
        <a:ext cx="1098803" cy="688162"/>
      </dsp:txXfrm>
    </dsp:sp>
    <dsp:sp modelId="{17B428A8-C239-ED4F-8DD1-64A0FC381F3F}">
      <dsp:nvSpPr>
        <dsp:cNvPr id="0" name=""/>
        <dsp:cNvSpPr/>
      </dsp:nvSpPr>
      <dsp:spPr>
        <a:xfrm>
          <a:off x="4395839" y="22988"/>
          <a:ext cx="5861203" cy="5861203"/>
        </a:xfrm>
        <a:custGeom>
          <a:avLst/>
          <a:gdLst/>
          <a:ahLst/>
          <a:cxnLst/>
          <a:rect l="0" t="0" r="0" b="0"/>
          <a:pathLst>
            <a:path>
              <a:moveTo>
                <a:pt x="1869387" y="5662313"/>
              </a:moveTo>
              <a:arcTo wR="2930601" hR="2930601" stAng="6673808" swAng="1031167"/>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F4450BB-56AE-9D47-8617-75FBB68AAECC}">
      <dsp:nvSpPr>
        <dsp:cNvPr id="0" name=""/>
        <dsp:cNvSpPr/>
      </dsp:nvSpPr>
      <dsp:spPr>
        <a:xfrm>
          <a:off x="4500493" y="4297369"/>
          <a:ext cx="1173259" cy="762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LISR</a:t>
          </a:r>
          <a:endParaRPr lang="es-ES" sz="1800" kern="1200" dirty="0">
            <a:solidFill>
              <a:schemeClr val="tx1"/>
            </a:solidFill>
          </a:endParaRPr>
        </a:p>
      </dsp:txBody>
      <dsp:txXfrm>
        <a:off x="4537721" y="4334597"/>
        <a:ext cx="1098803" cy="688162"/>
      </dsp:txXfrm>
    </dsp:sp>
    <dsp:sp modelId="{AB2012B0-F3B6-E04B-BB5C-866BB864222F}">
      <dsp:nvSpPr>
        <dsp:cNvPr id="0" name=""/>
        <dsp:cNvSpPr/>
      </dsp:nvSpPr>
      <dsp:spPr>
        <a:xfrm>
          <a:off x="4908972" y="919809"/>
          <a:ext cx="5861203" cy="5861203"/>
        </a:xfrm>
        <a:custGeom>
          <a:avLst/>
          <a:gdLst/>
          <a:ahLst/>
          <a:cxnLst/>
          <a:rect l="0" t="0" r="0" b="0"/>
          <a:pathLst>
            <a:path>
              <a:moveTo>
                <a:pt x="8183" y="3149459"/>
              </a:moveTo>
              <a:arcTo wR="2930601" hR="2930601" stAng="10543030" swAng="816934"/>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5DE8B2C-037B-7849-839B-9E2A460D0E7A}">
      <dsp:nvSpPr>
        <dsp:cNvPr id="0" name=""/>
        <dsp:cNvSpPr/>
      </dsp:nvSpPr>
      <dsp:spPr>
        <a:xfrm>
          <a:off x="4541690" y="2387626"/>
          <a:ext cx="991110" cy="762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LIVA</a:t>
          </a:r>
          <a:endParaRPr lang="es-ES" sz="1800" kern="1200" dirty="0">
            <a:solidFill>
              <a:schemeClr val="tx1"/>
            </a:solidFill>
          </a:endParaRPr>
        </a:p>
      </dsp:txBody>
      <dsp:txXfrm>
        <a:off x="4578918" y="2424854"/>
        <a:ext cx="916654" cy="688162"/>
      </dsp:txXfrm>
    </dsp:sp>
    <dsp:sp modelId="{9B3A8849-2A5D-9841-8DA5-68BEB3D5D93F}">
      <dsp:nvSpPr>
        <dsp:cNvPr id="0" name=""/>
        <dsp:cNvSpPr/>
      </dsp:nvSpPr>
      <dsp:spPr>
        <a:xfrm>
          <a:off x="4823484" y="760614"/>
          <a:ext cx="5861203" cy="5861203"/>
        </a:xfrm>
        <a:custGeom>
          <a:avLst/>
          <a:gdLst/>
          <a:ahLst/>
          <a:cxnLst/>
          <a:rect l="0" t="0" r="0" b="0"/>
          <a:pathLst>
            <a:path>
              <a:moveTo>
                <a:pt x="420510" y="1418031"/>
              </a:moveTo>
              <a:arcTo wR="2930601" hR="2930601" stAng="12664380" swAng="848838"/>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8EFE9F5-796C-F14F-84FC-24BABDAAF53C}">
      <dsp:nvSpPr>
        <dsp:cNvPr id="0" name=""/>
        <dsp:cNvSpPr/>
      </dsp:nvSpPr>
      <dsp:spPr>
        <a:xfrm>
          <a:off x="5656986" y="687527"/>
          <a:ext cx="1173259" cy="762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LFIORPI</a:t>
          </a:r>
          <a:endParaRPr lang="es-ES" sz="1800" kern="1200" dirty="0">
            <a:solidFill>
              <a:schemeClr val="tx1"/>
            </a:solidFill>
          </a:endParaRPr>
        </a:p>
      </dsp:txBody>
      <dsp:txXfrm>
        <a:off x="5694214" y="724755"/>
        <a:ext cx="1098803" cy="688162"/>
      </dsp:txXfrm>
    </dsp:sp>
    <dsp:sp modelId="{F04A36A0-0A25-744D-8B81-3FA9D133549E}">
      <dsp:nvSpPr>
        <dsp:cNvPr id="0" name=""/>
        <dsp:cNvSpPr/>
      </dsp:nvSpPr>
      <dsp:spPr>
        <a:xfrm>
          <a:off x="3622148" y="674671"/>
          <a:ext cx="5861203" cy="5861203"/>
        </a:xfrm>
        <a:custGeom>
          <a:avLst/>
          <a:gdLst/>
          <a:ahLst/>
          <a:cxnLst/>
          <a:rect l="0" t="0" r="0" b="0"/>
          <a:pathLst>
            <a:path>
              <a:moveTo>
                <a:pt x="3350007" y="30166"/>
              </a:moveTo>
              <a:arcTo wR="2930601" hR="2930601" stAng="16693679" swAng="516893"/>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6431D-5588-FF48-AF85-C9172934CEBC}">
      <dsp:nvSpPr>
        <dsp:cNvPr id="0" name=""/>
        <dsp:cNvSpPr/>
      </dsp:nvSpPr>
      <dsp:spPr>
        <a:xfrm>
          <a:off x="4752528" y="252986"/>
          <a:ext cx="1872206" cy="2510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Act</a:t>
          </a:r>
          <a:r>
            <a:rPr lang="es-ES" sz="1600" kern="1200" dirty="0" smtClean="0"/>
            <a:t>. Empresarial</a:t>
          </a:r>
          <a:endParaRPr lang="es-ES" sz="1600" kern="1200" dirty="0"/>
        </a:p>
      </dsp:txBody>
      <dsp:txXfrm>
        <a:off x="4764784" y="265242"/>
        <a:ext cx="1847694" cy="226551"/>
      </dsp:txXfrm>
    </dsp:sp>
    <dsp:sp modelId="{ADC29333-A49E-7047-87D8-FDE801ECFFB1}">
      <dsp:nvSpPr>
        <dsp:cNvPr id="0" name=""/>
        <dsp:cNvSpPr/>
      </dsp:nvSpPr>
      <dsp:spPr>
        <a:xfrm>
          <a:off x="3654223" y="469187"/>
          <a:ext cx="3728358" cy="3728358"/>
        </a:xfrm>
        <a:custGeom>
          <a:avLst/>
          <a:gdLst/>
          <a:ahLst/>
          <a:cxnLst/>
          <a:rect l="0" t="0" r="0" b="0"/>
          <a:pathLst>
            <a:path>
              <a:moveTo>
                <a:pt x="2237038" y="37668"/>
              </a:moveTo>
              <a:arcTo wR="1864179" hR="1864179" stAng="16892262" swAng="26529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923E6B-E507-8444-9BF0-B28F5FC88439}">
      <dsp:nvSpPr>
        <dsp:cNvPr id="0" name=""/>
        <dsp:cNvSpPr/>
      </dsp:nvSpPr>
      <dsp:spPr>
        <a:xfrm>
          <a:off x="6552720" y="1296153"/>
          <a:ext cx="1433268" cy="26883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Salarios</a:t>
          </a:r>
          <a:endParaRPr lang="es-ES" sz="1600" kern="1200" dirty="0"/>
        </a:p>
      </dsp:txBody>
      <dsp:txXfrm>
        <a:off x="6565844" y="1309277"/>
        <a:ext cx="1407020" cy="242590"/>
      </dsp:txXfrm>
    </dsp:sp>
    <dsp:sp modelId="{B0679496-F05E-F947-BF62-642C1F9E0926}">
      <dsp:nvSpPr>
        <dsp:cNvPr id="0" name=""/>
        <dsp:cNvSpPr/>
      </dsp:nvSpPr>
      <dsp:spPr>
        <a:xfrm>
          <a:off x="3700842" y="316077"/>
          <a:ext cx="3728358" cy="3728358"/>
        </a:xfrm>
        <a:custGeom>
          <a:avLst/>
          <a:gdLst/>
          <a:ahLst/>
          <a:cxnLst/>
          <a:rect l="0" t="0" r="0" b="0"/>
          <a:pathLst>
            <a:path>
              <a:moveTo>
                <a:pt x="3629659" y="1265644"/>
              </a:moveTo>
              <a:arcTo wR="1864179" hR="1864179" stAng="20476337" swAng="33347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2395A5-18A0-FB47-B96F-2E1A70D1ECBC}">
      <dsp:nvSpPr>
        <dsp:cNvPr id="0" name=""/>
        <dsp:cNvSpPr/>
      </dsp:nvSpPr>
      <dsp:spPr>
        <a:xfrm>
          <a:off x="6127567" y="3312373"/>
          <a:ext cx="1433268" cy="40482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Asimilados</a:t>
          </a:r>
          <a:endParaRPr lang="es-ES" sz="1600" kern="1200" dirty="0"/>
        </a:p>
      </dsp:txBody>
      <dsp:txXfrm>
        <a:off x="6147329" y="3332135"/>
        <a:ext cx="1393744" cy="365304"/>
      </dsp:txXfrm>
    </dsp:sp>
    <dsp:sp modelId="{14C620B9-1612-384D-AB0E-079CB7F258AD}">
      <dsp:nvSpPr>
        <dsp:cNvPr id="0" name=""/>
        <dsp:cNvSpPr/>
      </dsp:nvSpPr>
      <dsp:spPr>
        <a:xfrm>
          <a:off x="3770976" y="230125"/>
          <a:ext cx="3728358" cy="3728358"/>
        </a:xfrm>
        <a:custGeom>
          <a:avLst/>
          <a:gdLst/>
          <a:ahLst/>
          <a:cxnLst/>
          <a:rect l="0" t="0" r="0" b="0"/>
          <a:pathLst>
            <a:path>
              <a:moveTo>
                <a:pt x="2766648" y="3495348"/>
              </a:moveTo>
              <a:arcTo wR="1864179" hR="1864179" stAng="3662746" swAng="31823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0D17A3-938A-8741-9A7D-A0EB1D1147DA}">
      <dsp:nvSpPr>
        <dsp:cNvPr id="0" name=""/>
        <dsp:cNvSpPr/>
      </dsp:nvSpPr>
      <dsp:spPr>
        <a:xfrm>
          <a:off x="3744419" y="3240360"/>
          <a:ext cx="1433268" cy="54883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Servicios profesionales</a:t>
          </a:r>
          <a:endParaRPr lang="es-ES" sz="1600" kern="1200" dirty="0"/>
        </a:p>
      </dsp:txBody>
      <dsp:txXfrm>
        <a:off x="3771211" y="3267152"/>
        <a:ext cx="1379684" cy="495254"/>
      </dsp:txXfrm>
    </dsp:sp>
    <dsp:sp modelId="{19580614-F79C-A243-9566-27C5B9EA3688}">
      <dsp:nvSpPr>
        <dsp:cNvPr id="0" name=""/>
        <dsp:cNvSpPr/>
      </dsp:nvSpPr>
      <dsp:spPr>
        <a:xfrm>
          <a:off x="3835156" y="249873"/>
          <a:ext cx="3728358" cy="3728358"/>
        </a:xfrm>
        <a:custGeom>
          <a:avLst/>
          <a:gdLst/>
          <a:ahLst/>
          <a:cxnLst/>
          <a:rect l="0" t="0" r="0" b="0"/>
          <a:pathLst>
            <a:path>
              <a:moveTo>
                <a:pt x="369355" y="2978030"/>
              </a:moveTo>
              <a:arcTo wR="1864179" hR="1864179" stAng="8598526" swAng="290705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496B92-D967-EA40-8E90-AFD5D43730A7}">
      <dsp:nvSpPr>
        <dsp:cNvPr id="0" name=""/>
        <dsp:cNvSpPr/>
      </dsp:nvSpPr>
      <dsp:spPr>
        <a:xfrm>
          <a:off x="3199057" y="1450042"/>
          <a:ext cx="1433268" cy="26883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Arrendamiento</a:t>
          </a:r>
          <a:endParaRPr lang="es-ES" sz="1600" kern="1200" dirty="0"/>
        </a:p>
      </dsp:txBody>
      <dsp:txXfrm>
        <a:off x="3212181" y="1463166"/>
        <a:ext cx="1407020" cy="242590"/>
      </dsp:txXfrm>
    </dsp:sp>
    <dsp:sp modelId="{84518322-91CF-4C4C-BF54-F9B7D0240674}">
      <dsp:nvSpPr>
        <dsp:cNvPr id="0" name=""/>
        <dsp:cNvSpPr/>
      </dsp:nvSpPr>
      <dsp:spPr>
        <a:xfrm>
          <a:off x="3880210" y="488496"/>
          <a:ext cx="3728358" cy="3728358"/>
        </a:xfrm>
        <a:custGeom>
          <a:avLst/>
          <a:gdLst/>
          <a:ahLst/>
          <a:cxnLst/>
          <a:rect l="0" t="0" r="0" b="0"/>
          <a:pathLst>
            <a:path>
              <a:moveTo>
                <a:pt x="241311" y="946866"/>
              </a:moveTo>
              <a:arcTo wR="1864179" hR="1864179" stAng="12568617" swAng="31559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7648D-1985-C744-86B2-D524C023590B}">
      <dsp:nvSpPr>
        <dsp:cNvPr id="0" name=""/>
        <dsp:cNvSpPr/>
      </dsp:nvSpPr>
      <dsp:spPr>
        <a:xfrm>
          <a:off x="829186" y="0"/>
          <a:ext cx="884357" cy="88435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Empresa</a:t>
          </a:r>
          <a:endParaRPr lang="es-ES" sz="1200" kern="1200" dirty="0"/>
        </a:p>
      </dsp:txBody>
      <dsp:txXfrm>
        <a:off x="958697" y="129511"/>
        <a:ext cx="625335" cy="625335"/>
      </dsp:txXfrm>
    </dsp:sp>
    <dsp:sp modelId="{7B23C68D-8D11-6D45-980E-9BD1B2DD0306}">
      <dsp:nvSpPr>
        <dsp:cNvPr id="0" name=""/>
        <dsp:cNvSpPr/>
      </dsp:nvSpPr>
      <dsp:spPr>
        <a:xfrm>
          <a:off x="1713543" y="0"/>
          <a:ext cx="884357" cy="88435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Empresario</a:t>
          </a:r>
          <a:endParaRPr lang="es-ES" sz="1100" kern="1200" dirty="0"/>
        </a:p>
      </dsp:txBody>
      <dsp:txXfrm>
        <a:off x="1843054" y="129511"/>
        <a:ext cx="625335" cy="625335"/>
      </dsp:txXfrm>
    </dsp:sp>
    <dsp:sp modelId="{5B92722B-598E-F144-AEE7-C231C9F3CE3C}">
      <dsp:nvSpPr>
        <dsp:cNvPr id="0" name=""/>
        <dsp:cNvSpPr/>
      </dsp:nvSpPr>
      <dsp:spPr>
        <a:xfrm>
          <a:off x="2597900" y="0"/>
          <a:ext cx="884357" cy="88435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Negocios</a:t>
          </a:r>
          <a:endParaRPr lang="es-ES" sz="1200" kern="1200" dirty="0"/>
        </a:p>
      </dsp:txBody>
      <dsp:txXfrm>
        <a:off x="2727411" y="129511"/>
        <a:ext cx="625335" cy="625335"/>
      </dsp:txXfrm>
    </dsp:sp>
    <dsp:sp modelId="{5ABD6741-7398-0B46-9AB7-FA468E0C9289}">
      <dsp:nvSpPr>
        <dsp:cNvPr id="0" name=""/>
        <dsp:cNvSpPr/>
      </dsp:nvSpPr>
      <dsp:spPr>
        <a:xfrm>
          <a:off x="3482257" y="0"/>
          <a:ext cx="884357" cy="88435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Comercio</a:t>
          </a:r>
          <a:endParaRPr lang="es-ES" sz="1200" kern="1200" dirty="0"/>
        </a:p>
      </dsp:txBody>
      <dsp:txXfrm>
        <a:off x="3611768" y="129511"/>
        <a:ext cx="625335" cy="625335"/>
      </dsp:txXfrm>
    </dsp:sp>
    <dsp:sp modelId="{DB3C2296-4E12-404B-A8F5-9C39EA88F24C}">
      <dsp:nvSpPr>
        <dsp:cNvPr id="0" name=""/>
        <dsp:cNvSpPr/>
      </dsp:nvSpPr>
      <dsp:spPr>
        <a:xfrm>
          <a:off x="4366614" y="0"/>
          <a:ext cx="884357" cy="88435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Contabilidad</a:t>
          </a:r>
          <a:endParaRPr lang="es-ES" sz="1200" kern="1200" dirty="0"/>
        </a:p>
      </dsp:txBody>
      <dsp:txXfrm>
        <a:off x="4496125" y="129511"/>
        <a:ext cx="625335" cy="625335"/>
      </dsp:txXfrm>
    </dsp:sp>
    <dsp:sp modelId="{E6C2E72B-863E-AD42-8E45-D46679E97DFF}">
      <dsp:nvSpPr>
        <dsp:cNvPr id="0" name=""/>
        <dsp:cNvSpPr/>
      </dsp:nvSpPr>
      <dsp:spPr>
        <a:xfrm>
          <a:off x="5250971" y="0"/>
          <a:ext cx="884357" cy="88435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Auditoría</a:t>
          </a:r>
          <a:r>
            <a:rPr lang="es-ES" sz="1200" kern="1200" smtClean="0"/>
            <a:t>- fiscalidad</a:t>
          </a:r>
          <a:endParaRPr lang="es-ES" sz="1200" kern="1200" dirty="0"/>
        </a:p>
      </dsp:txBody>
      <dsp:txXfrm>
        <a:off x="5380482" y="129511"/>
        <a:ext cx="625335" cy="625335"/>
      </dsp:txXfrm>
    </dsp:sp>
    <dsp:sp modelId="{3692EECF-6A8A-B14E-A271-64FAE17F2968}">
      <dsp:nvSpPr>
        <dsp:cNvPr id="0" name=""/>
        <dsp:cNvSpPr/>
      </dsp:nvSpPr>
      <dsp:spPr>
        <a:xfrm>
          <a:off x="6135328" y="0"/>
          <a:ext cx="884357" cy="88435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Gobierno corporativo</a:t>
          </a:r>
          <a:endParaRPr lang="es-ES" sz="1200" kern="1200" dirty="0"/>
        </a:p>
      </dsp:txBody>
      <dsp:txXfrm>
        <a:off x="6264839" y="129511"/>
        <a:ext cx="625335" cy="62533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DD4B3-4B2F-6440-BC0B-D4BF4DBE63C2}">
      <dsp:nvSpPr>
        <dsp:cNvPr id="0" name=""/>
        <dsp:cNvSpPr/>
      </dsp:nvSpPr>
      <dsp:spPr>
        <a:xfrm rot="5400000">
          <a:off x="474730" y="1799535"/>
          <a:ext cx="1412257" cy="2349964"/>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0D62261-CBD2-AD42-A8B0-897B42172689}">
      <dsp:nvSpPr>
        <dsp:cNvPr id="0" name=""/>
        <dsp:cNvSpPr/>
      </dsp:nvSpPr>
      <dsp:spPr>
        <a:xfrm>
          <a:off x="238989" y="2501668"/>
          <a:ext cx="2121561" cy="18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Globalización económica</a:t>
          </a:r>
          <a:endParaRPr lang="es-ES" sz="2000" kern="1200" dirty="0"/>
        </a:p>
      </dsp:txBody>
      <dsp:txXfrm>
        <a:off x="238989" y="2501668"/>
        <a:ext cx="2121561" cy="1859673"/>
      </dsp:txXfrm>
    </dsp:sp>
    <dsp:sp modelId="{BE2DCC3A-BB50-2845-8E4E-0DABB8F65384}">
      <dsp:nvSpPr>
        <dsp:cNvPr id="0" name=""/>
        <dsp:cNvSpPr/>
      </dsp:nvSpPr>
      <dsp:spPr>
        <a:xfrm>
          <a:off x="1960256" y="1626528"/>
          <a:ext cx="400294" cy="400294"/>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58D2A1-15B3-DD43-830A-89A0A8A053E4}">
      <dsp:nvSpPr>
        <dsp:cNvPr id="0" name=""/>
        <dsp:cNvSpPr/>
      </dsp:nvSpPr>
      <dsp:spPr>
        <a:xfrm rot="5400000">
          <a:off x="3071936" y="1156854"/>
          <a:ext cx="1412257" cy="2349964"/>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FA8E7F-6354-D94E-A18E-FAFE0BFC63D5}">
      <dsp:nvSpPr>
        <dsp:cNvPr id="0" name=""/>
        <dsp:cNvSpPr/>
      </dsp:nvSpPr>
      <dsp:spPr>
        <a:xfrm>
          <a:off x="2836195" y="1858987"/>
          <a:ext cx="2121561" cy="18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Convergencia contable mundial</a:t>
          </a:r>
          <a:endParaRPr lang="es-ES" sz="2000" kern="1200" dirty="0"/>
        </a:p>
      </dsp:txBody>
      <dsp:txXfrm>
        <a:off x="2836195" y="1858987"/>
        <a:ext cx="2121561" cy="1859673"/>
      </dsp:txXfrm>
    </dsp:sp>
    <dsp:sp modelId="{9F5CDB44-B9A4-2D42-9D13-B090DCFDB730}">
      <dsp:nvSpPr>
        <dsp:cNvPr id="0" name=""/>
        <dsp:cNvSpPr/>
      </dsp:nvSpPr>
      <dsp:spPr>
        <a:xfrm>
          <a:off x="4557462" y="983847"/>
          <a:ext cx="400294" cy="400294"/>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7B83F7-EFE2-5140-8430-223714314374}">
      <dsp:nvSpPr>
        <dsp:cNvPr id="0" name=""/>
        <dsp:cNvSpPr/>
      </dsp:nvSpPr>
      <dsp:spPr>
        <a:xfrm rot="5400000">
          <a:off x="5669142" y="514172"/>
          <a:ext cx="1412257" cy="2349964"/>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7EB187-3260-9641-9AF1-AC200298AF81}">
      <dsp:nvSpPr>
        <dsp:cNvPr id="0" name=""/>
        <dsp:cNvSpPr/>
      </dsp:nvSpPr>
      <dsp:spPr>
        <a:xfrm>
          <a:off x="5433401" y="1216306"/>
          <a:ext cx="2121561" cy="18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Necesidad de contabilidad en tiempo real</a:t>
          </a:r>
          <a:endParaRPr lang="es-ES" sz="2000" kern="1200" dirty="0"/>
        </a:p>
      </dsp:txBody>
      <dsp:txXfrm>
        <a:off x="5433401" y="1216306"/>
        <a:ext cx="2121561" cy="185967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11052-F6EC-434E-964C-480F3C8D06AD}">
      <dsp:nvSpPr>
        <dsp:cNvPr id="0" name=""/>
        <dsp:cNvSpPr/>
      </dsp:nvSpPr>
      <dsp:spPr>
        <a:xfrm>
          <a:off x="278233" y="455025"/>
          <a:ext cx="2035820" cy="2035820"/>
        </a:xfrm>
        <a:prstGeom prst="circularArrow">
          <a:avLst>
            <a:gd name="adj1" fmla="val 4668"/>
            <a:gd name="adj2" fmla="val 272909"/>
            <a:gd name="adj3" fmla="val 13448332"/>
            <a:gd name="adj4" fmla="val 17625229"/>
            <a:gd name="adj5" fmla="val 484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AC9A1E-5030-3F41-8EFA-37950E7D0EF1}">
      <dsp:nvSpPr>
        <dsp:cNvPr id="0" name=""/>
        <dsp:cNvSpPr/>
      </dsp:nvSpPr>
      <dsp:spPr>
        <a:xfrm>
          <a:off x="731612" y="462903"/>
          <a:ext cx="1129062" cy="5645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Posguerra mundial</a:t>
          </a:r>
          <a:endParaRPr lang="es-ES" sz="1200" kern="1200" dirty="0"/>
        </a:p>
      </dsp:txBody>
      <dsp:txXfrm>
        <a:off x="759170" y="490461"/>
        <a:ext cx="1073946" cy="509415"/>
      </dsp:txXfrm>
    </dsp:sp>
    <dsp:sp modelId="{B452CEBB-8A04-C840-ACEC-34E00AD28C0D}">
      <dsp:nvSpPr>
        <dsp:cNvPr id="0" name=""/>
        <dsp:cNvSpPr/>
      </dsp:nvSpPr>
      <dsp:spPr>
        <a:xfrm>
          <a:off x="1462607" y="1193898"/>
          <a:ext cx="1129062" cy="5645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Caída del muro de Berlín</a:t>
          </a:r>
          <a:endParaRPr lang="es-ES" sz="1200" kern="1200" dirty="0"/>
        </a:p>
      </dsp:txBody>
      <dsp:txXfrm>
        <a:off x="1490165" y="1221456"/>
        <a:ext cx="1073946" cy="509415"/>
      </dsp:txXfrm>
    </dsp:sp>
    <dsp:sp modelId="{EED2A864-EB30-BE4E-8938-24ED24E41F0D}">
      <dsp:nvSpPr>
        <dsp:cNvPr id="0" name=""/>
        <dsp:cNvSpPr/>
      </dsp:nvSpPr>
      <dsp:spPr>
        <a:xfrm>
          <a:off x="731612" y="1924893"/>
          <a:ext cx="1129062" cy="5645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Surge la UE</a:t>
          </a:r>
          <a:endParaRPr lang="es-ES" sz="1200" kern="1200" dirty="0"/>
        </a:p>
      </dsp:txBody>
      <dsp:txXfrm>
        <a:off x="759170" y="1952451"/>
        <a:ext cx="1073946" cy="509415"/>
      </dsp:txXfrm>
    </dsp:sp>
    <dsp:sp modelId="{8D801F6F-4964-B74E-BCD5-A7071974C038}">
      <dsp:nvSpPr>
        <dsp:cNvPr id="0" name=""/>
        <dsp:cNvSpPr/>
      </dsp:nvSpPr>
      <dsp:spPr>
        <a:xfrm>
          <a:off x="617" y="1193898"/>
          <a:ext cx="1129062" cy="5645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 Neoliberalismo económico</a:t>
          </a:r>
          <a:endParaRPr lang="es-ES" sz="1200" kern="1200" dirty="0"/>
        </a:p>
      </dsp:txBody>
      <dsp:txXfrm>
        <a:off x="28175" y="1221456"/>
        <a:ext cx="1073946" cy="50941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1729B-8C3D-8B4C-A1DF-19AEF2C4373E}">
      <dsp:nvSpPr>
        <dsp:cNvPr id="0" name=""/>
        <dsp:cNvSpPr/>
      </dsp:nvSpPr>
      <dsp:spPr>
        <a:xfrm rot="5400000">
          <a:off x="443598" y="1042956"/>
          <a:ext cx="644885" cy="7341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7DE6336-4E43-B447-BBF9-295B586A8CC7}">
      <dsp:nvSpPr>
        <dsp:cNvPr id="0" name=""/>
        <dsp:cNvSpPr/>
      </dsp:nvSpPr>
      <dsp:spPr>
        <a:xfrm>
          <a:off x="1900" y="328087"/>
          <a:ext cx="1627292" cy="759889"/>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t>Posguerra mundial</a:t>
          </a:r>
        </a:p>
        <a:p>
          <a:pPr lvl="0" algn="l" defTabSz="444500">
            <a:lnSpc>
              <a:spcPct val="90000"/>
            </a:lnSpc>
            <a:spcBef>
              <a:spcPct val="0"/>
            </a:spcBef>
            <a:spcAft>
              <a:spcPct val="35000"/>
            </a:spcAft>
          </a:pPr>
          <a:r>
            <a:rPr lang="es-ES" sz="1000" kern="1200" dirty="0" smtClean="0"/>
            <a:t>Fin guerra fría</a:t>
          </a:r>
        </a:p>
        <a:p>
          <a:pPr lvl="0" algn="l" defTabSz="444500">
            <a:lnSpc>
              <a:spcPct val="90000"/>
            </a:lnSpc>
            <a:spcBef>
              <a:spcPct val="0"/>
            </a:spcBef>
            <a:spcAft>
              <a:spcPct val="35000"/>
            </a:spcAft>
          </a:pPr>
          <a:r>
            <a:rPr lang="es-ES" sz="1000" kern="1200" dirty="0" smtClean="0"/>
            <a:t>Neoliberalismo económico</a:t>
          </a:r>
          <a:endParaRPr lang="es-ES" sz="1000" kern="1200" dirty="0"/>
        </a:p>
      </dsp:txBody>
      <dsp:txXfrm>
        <a:off x="39001" y="365188"/>
        <a:ext cx="1553090" cy="685687"/>
      </dsp:txXfrm>
    </dsp:sp>
    <dsp:sp modelId="{4202B0EC-AA98-324C-B0F0-F2E04C142458}">
      <dsp:nvSpPr>
        <dsp:cNvPr id="0" name=""/>
        <dsp:cNvSpPr/>
      </dsp:nvSpPr>
      <dsp:spPr>
        <a:xfrm>
          <a:off x="1700517" y="400560"/>
          <a:ext cx="789567" cy="6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s-ES" sz="800" kern="1200" dirty="0" smtClean="0"/>
            <a:t>Antecedentes</a:t>
          </a:r>
          <a:endParaRPr lang="es-ES" sz="800" kern="1200" dirty="0"/>
        </a:p>
      </dsp:txBody>
      <dsp:txXfrm>
        <a:off x="1700517" y="400560"/>
        <a:ext cx="789567" cy="614176"/>
      </dsp:txXfrm>
    </dsp:sp>
    <dsp:sp modelId="{1AFCC552-A937-7242-8CA9-F73759017AD0}">
      <dsp:nvSpPr>
        <dsp:cNvPr id="0" name=""/>
        <dsp:cNvSpPr/>
      </dsp:nvSpPr>
      <dsp:spPr>
        <a:xfrm rot="5400000">
          <a:off x="1202844" y="1896563"/>
          <a:ext cx="644885" cy="7341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9989D3-1E66-9342-9510-11EFF6C1BD3F}">
      <dsp:nvSpPr>
        <dsp:cNvPr id="0" name=""/>
        <dsp:cNvSpPr/>
      </dsp:nvSpPr>
      <dsp:spPr>
        <a:xfrm>
          <a:off x="1031989" y="1181694"/>
          <a:ext cx="1085607" cy="759889"/>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FASB-USGAAP</a:t>
          </a:r>
        </a:p>
        <a:p>
          <a:pPr lvl="0" algn="ctr" defTabSz="444500">
            <a:lnSpc>
              <a:spcPct val="90000"/>
            </a:lnSpc>
            <a:spcBef>
              <a:spcPct val="0"/>
            </a:spcBef>
            <a:spcAft>
              <a:spcPct val="35000"/>
            </a:spcAft>
          </a:pPr>
          <a:r>
            <a:rPr lang="es-ES" sz="1000" kern="1200" dirty="0" smtClean="0"/>
            <a:t>IASB-IFRS</a:t>
          </a:r>
        </a:p>
        <a:p>
          <a:pPr lvl="0" algn="ctr" defTabSz="444500">
            <a:lnSpc>
              <a:spcPct val="90000"/>
            </a:lnSpc>
            <a:spcBef>
              <a:spcPct val="0"/>
            </a:spcBef>
            <a:spcAft>
              <a:spcPct val="35000"/>
            </a:spcAft>
          </a:pPr>
          <a:r>
            <a:rPr lang="es-ES" sz="1000" kern="1200" dirty="0" smtClean="0"/>
            <a:t>IFAC-ISA</a:t>
          </a:r>
          <a:endParaRPr lang="es-ES" sz="1000" kern="1200" dirty="0"/>
        </a:p>
      </dsp:txBody>
      <dsp:txXfrm>
        <a:off x="1069090" y="1218795"/>
        <a:ext cx="1011405" cy="685687"/>
      </dsp:txXfrm>
    </dsp:sp>
    <dsp:sp modelId="{747C35AC-9C21-4249-9DAF-ABB545C9EC73}">
      <dsp:nvSpPr>
        <dsp:cNvPr id="0" name=""/>
        <dsp:cNvSpPr/>
      </dsp:nvSpPr>
      <dsp:spPr>
        <a:xfrm>
          <a:off x="2117596" y="1254167"/>
          <a:ext cx="789567" cy="6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s-ES" sz="800" kern="1200" dirty="0" smtClean="0"/>
            <a:t>Reacciones</a:t>
          </a:r>
          <a:endParaRPr lang="es-ES" sz="800" kern="1200" dirty="0"/>
        </a:p>
      </dsp:txBody>
      <dsp:txXfrm>
        <a:off x="2117596" y="1254167"/>
        <a:ext cx="789567" cy="614176"/>
      </dsp:txXfrm>
    </dsp:sp>
    <dsp:sp modelId="{C3FAAEF7-F12E-E74B-A4A4-5093881D386D}">
      <dsp:nvSpPr>
        <dsp:cNvPr id="0" name=""/>
        <dsp:cNvSpPr/>
      </dsp:nvSpPr>
      <dsp:spPr>
        <a:xfrm>
          <a:off x="1340224" y="2035302"/>
          <a:ext cx="1494479" cy="1007500"/>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t>Acuerdo Norwalk</a:t>
          </a:r>
        </a:p>
        <a:p>
          <a:pPr lvl="0" algn="l" defTabSz="444500">
            <a:lnSpc>
              <a:spcPct val="90000"/>
            </a:lnSpc>
            <a:spcBef>
              <a:spcPct val="0"/>
            </a:spcBef>
            <a:spcAft>
              <a:spcPct val="35000"/>
            </a:spcAft>
          </a:pPr>
          <a:r>
            <a:rPr lang="es-ES" sz="1000" kern="1200" dirty="0" smtClean="0"/>
            <a:t>Respaldo a Normas</a:t>
          </a:r>
        </a:p>
        <a:p>
          <a:pPr lvl="0" algn="l" defTabSz="444500">
            <a:lnSpc>
              <a:spcPct val="90000"/>
            </a:lnSpc>
            <a:spcBef>
              <a:spcPct val="0"/>
            </a:spcBef>
            <a:spcAft>
              <a:spcPct val="35000"/>
            </a:spcAft>
          </a:pPr>
          <a:r>
            <a:rPr lang="es-ES" sz="1000" kern="1200" dirty="0" smtClean="0"/>
            <a:t> Internacionales de Auditoría</a:t>
          </a:r>
          <a:endParaRPr lang="es-ES" sz="1000" kern="1200" dirty="0"/>
        </a:p>
      </dsp:txBody>
      <dsp:txXfrm>
        <a:off x="1389415" y="2084493"/>
        <a:ext cx="1396097" cy="909118"/>
      </dsp:txXfrm>
    </dsp:sp>
    <dsp:sp modelId="{12C9D97E-407A-AC44-9A3A-BB0ED5470C0A}">
      <dsp:nvSpPr>
        <dsp:cNvPr id="0" name=""/>
        <dsp:cNvSpPr/>
      </dsp:nvSpPr>
      <dsp:spPr>
        <a:xfrm>
          <a:off x="2775436" y="2232249"/>
          <a:ext cx="789567" cy="6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s-ES" sz="1100" kern="1200" dirty="0" smtClean="0"/>
            <a:t>Soluciones</a:t>
          </a:r>
          <a:endParaRPr lang="es-ES" sz="1100" kern="1200" dirty="0"/>
        </a:p>
      </dsp:txBody>
      <dsp:txXfrm>
        <a:off x="2775436" y="2232249"/>
        <a:ext cx="789567" cy="61417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D611D-F750-6546-BB4A-20B647D9CCD3}">
      <dsp:nvSpPr>
        <dsp:cNvPr id="0" name=""/>
        <dsp:cNvSpPr/>
      </dsp:nvSpPr>
      <dsp:spPr>
        <a:xfrm>
          <a:off x="237197" y="94912"/>
          <a:ext cx="1842201" cy="1842201"/>
        </a:xfrm>
        <a:prstGeom prst="circularArrow">
          <a:avLst>
            <a:gd name="adj1" fmla="val 4668"/>
            <a:gd name="adj2" fmla="val 272909"/>
            <a:gd name="adj3" fmla="val 13528077"/>
            <a:gd name="adj4" fmla="val 17574905"/>
            <a:gd name="adj5" fmla="val 484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2A0A16-6184-CC4A-924D-554B2F50BED8}">
      <dsp:nvSpPr>
        <dsp:cNvPr id="0" name=""/>
        <dsp:cNvSpPr/>
      </dsp:nvSpPr>
      <dsp:spPr>
        <a:xfrm>
          <a:off x="661722" y="98351"/>
          <a:ext cx="993150" cy="49657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Dirección</a:t>
          </a:r>
          <a:endParaRPr lang="es-ES" sz="1300" kern="1200" dirty="0"/>
        </a:p>
      </dsp:txBody>
      <dsp:txXfrm>
        <a:off x="685963" y="122592"/>
        <a:ext cx="944668" cy="448093"/>
      </dsp:txXfrm>
    </dsp:sp>
    <dsp:sp modelId="{74C2209F-FFD8-174D-A577-E35A2193D63B}">
      <dsp:nvSpPr>
        <dsp:cNvPr id="0" name=""/>
        <dsp:cNvSpPr/>
      </dsp:nvSpPr>
      <dsp:spPr>
        <a:xfrm>
          <a:off x="1323195" y="759824"/>
          <a:ext cx="993150" cy="49657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Inversión</a:t>
          </a:r>
          <a:endParaRPr lang="es-ES" sz="1300" kern="1200" dirty="0"/>
        </a:p>
      </dsp:txBody>
      <dsp:txXfrm>
        <a:off x="1347436" y="784065"/>
        <a:ext cx="944668" cy="448093"/>
      </dsp:txXfrm>
    </dsp:sp>
    <dsp:sp modelId="{18D15C25-1853-9E4A-8DA4-A1B18BF7C258}">
      <dsp:nvSpPr>
        <dsp:cNvPr id="0" name=""/>
        <dsp:cNvSpPr/>
      </dsp:nvSpPr>
      <dsp:spPr>
        <a:xfrm>
          <a:off x="661722" y="1421297"/>
          <a:ext cx="993150" cy="49657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Fiscalización</a:t>
          </a:r>
          <a:endParaRPr lang="es-ES" sz="1300" kern="1200" dirty="0"/>
        </a:p>
      </dsp:txBody>
      <dsp:txXfrm>
        <a:off x="685963" y="1445538"/>
        <a:ext cx="944668" cy="448093"/>
      </dsp:txXfrm>
    </dsp:sp>
    <dsp:sp modelId="{C8FE9321-927F-3B4F-BC05-947D2DC9741E}">
      <dsp:nvSpPr>
        <dsp:cNvPr id="0" name=""/>
        <dsp:cNvSpPr/>
      </dsp:nvSpPr>
      <dsp:spPr>
        <a:xfrm>
          <a:off x="250" y="759824"/>
          <a:ext cx="993150" cy="49657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Supervisión</a:t>
          </a:r>
          <a:endParaRPr lang="es-ES" sz="1300" kern="1200" dirty="0"/>
        </a:p>
      </dsp:txBody>
      <dsp:txXfrm>
        <a:off x="24491" y="784065"/>
        <a:ext cx="944668" cy="44809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3B3AB-2625-A444-A6BD-98606AAB71E4}">
      <dsp:nvSpPr>
        <dsp:cNvPr id="0" name=""/>
        <dsp:cNvSpPr/>
      </dsp:nvSpPr>
      <dsp:spPr>
        <a:xfrm>
          <a:off x="0" y="338755"/>
          <a:ext cx="2580906"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4BB1816-9B34-6A4A-B471-33FCFB6ECF55}">
      <dsp:nvSpPr>
        <dsp:cNvPr id="0" name=""/>
        <dsp:cNvSpPr/>
      </dsp:nvSpPr>
      <dsp:spPr>
        <a:xfrm>
          <a:off x="129045" y="87835"/>
          <a:ext cx="1806634" cy="5018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286" tIns="0" rIns="68286" bIns="0" numCol="1" spcCol="1270" anchor="ctr" anchorCtr="0">
          <a:noAutofit/>
        </a:bodyPr>
        <a:lstStyle/>
        <a:p>
          <a:pPr lvl="0" algn="l" defTabSz="755650">
            <a:lnSpc>
              <a:spcPct val="90000"/>
            </a:lnSpc>
            <a:spcBef>
              <a:spcPct val="0"/>
            </a:spcBef>
            <a:spcAft>
              <a:spcPct val="35000"/>
            </a:spcAft>
          </a:pPr>
          <a:r>
            <a:rPr lang="es-ES" sz="1700" kern="1200" dirty="0" smtClean="0"/>
            <a:t>IFRS IASB</a:t>
          </a:r>
          <a:endParaRPr lang="es-ES" sz="1700" kern="1200" dirty="0"/>
        </a:p>
      </dsp:txBody>
      <dsp:txXfrm>
        <a:off x="153543" y="112333"/>
        <a:ext cx="1757638" cy="452844"/>
      </dsp:txXfrm>
    </dsp:sp>
    <dsp:sp modelId="{3C49E471-DA3D-934D-B746-B038C991D562}">
      <dsp:nvSpPr>
        <dsp:cNvPr id="0" name=""/>
        <dsp:cNvSpPr/>
      </dsp:nvSpPr>
      <dsp:spPr>
        <a:xfrm>
          <a:off x="0" y="1109875"/>
          <a:ext cx="2580906"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C9B7B3-FB49-0145-A93A-CCF02FBE8804}">
      <dsp:nvSpPr>
        <dsp:cNvPr id="0" name=""/>
        <dsp:cNvSpPr/>
      </dsp:nvSpPr>
      <dsp:spPr>
        <a:xfrm>
          <a:off x="129045" y="858955"/>
          <a:ext cx="1806634" cy="5018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286" tIns="0" rIns="68286" bIns="0" numCol="1" spcCol="1270" anchor="ctr" anchorCtr="0">
          <a:noAutofit/>
        </a:bodyPr>
        <a:lstStyle/>
        <a:p>
          <a:pPr lvl="0" algn="l" defTabSz="755650">
            <a:lnSpc>
              <a:spcPct val="90000"/>
            </a:lnSpc>
            <a:spcBef>
              <a:spcPct val="0"/>
            </a:spcBef>
            <a:spcAft>
              <a:spcPct val="35000"/>
            </a:spcAft>
          </a:pPr>
          <a:r>
            <a:rPr lang="es-ES" sz="1700" kern="1200" dirty="0" smtClean="0"/>
            <a:t>USGAAP FASB</a:t>
          </a:r>
          <a:endParaRPr lang="es-ES" sz="1700" kern="1200" dirty="0"/>
        </a:p>
      </dsp:txBody>
      <dsp:txXfrm>
        <a:off x="153543" y="883453"/>
        <a:ext cx="1757638" cy="452844"/>
      </dsp:txXfrm>
    </dsp:sp>
    <dsp:sp modelId="{35221412-DF9B-BD4B-9F29-9B560D483914}">
      <dsp:nvSpPr>
        <dsp:cNvPr id="0" name=""/>
        <dsp:cNvSpPr/>
      </dsp:nvSpPr>
      <dsp:spPr>
        <a:xfrm>
          <a:off x="0" y="1880995"/>
          <a:ext cx="2580906"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A7024F-C506-1D44-94AB-9E1E0C1DD98D}">
      <dsp:nvSpPr>
        <dsp:cNvPr id="0" name=""/>
        <dsp:cNvSpPr/>
      </dsp:nvSpPr>
      <dsp:spPr>
        <a:xfrm>
          <a:off x="129045" y="1630075"/>
          <a:ext cx="1806634" cy="5018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286" tIns="0" rIns="68286" bIns="0" numCol="1" spcCol="1270" anchor="ctr" anchorCtr="0">
          <a:noAutofit/>
        </a:bodyPr>
        <a:lstStyle/>
        <a:p>
          <a:pPr lvl="0" algn="l" defTabSz="755650">
            <a:lnSpc>
              <a:spcPct val="90000"/>
            </a:lnSpc>
            <a:spcBef>
              <a:spcPct val="0"/>
            </a:spcBef>
            <a:spcAft>
              <a:spcPct val="35000"/>
            </a:spcAft>
          </a:pPr>
          <a:r>
            <a:rPr lang="es-ES" sz="1700" kern="1200" dirty="0" smtClean="0"/>
            <a:t>NIF CINIF</a:t>
          </a:r>
          <a:endParaRPr lang="es-ES" sz="1700" kern="1200" dirty="0"/>
        </a:p>
      </dsp:txBody>
      <dsp:txXfrm>
        <a:off x="153543" y="1654573"/>
        <a:ext cx="1757638" cy="452844"/>
      </dsp:txXfrm>
    </dsp:sp>
    <dsp:sp modelId="{A43DD0CA-6571-0C4D-A51D-CC399061E2C8}">
      <dsp:nvSpPr>
        <dsp:cNvPr id="0" name=""/>
        <dsp:cNvSpPr/>
      </dsp:nvSpPr>
      <dsp:spPr>
        <a:xfrm>
          <a:off x="0" y="2652116"/>
          <a:ext cx="2580906"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DAD9A2-1A1D-FA48-A1D2-8C1639626604}">
      <dsp:nvSpPr>
        <dsp:cNvPr id="0" name=""/>
        <dsp:cNvSpPr/>
      </dsp:nvSpPr>
      <dsp:spPr>
        <a:xfrm>
          <a:off x="129045" y="2401196"/>
          <a:ext cx="1806634" cy="5018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286" tIns="0" rIns="68286" bIns="0" numCol="1" spcCol="1270" anchor="ctr" anchorCtr="0">
          <a:noAutofit/>
        </a:bodyPr>
        <a:lstStyle/>
        <a:p>
          <a:pPr lvl="0" algn="l" defTabSz="755650">
            <a:lnSpc>
              <a:spcPct val="90000"/>
            </a:lnSpc>
            <a:spcBef>
              <a:spcPct val="0"/>
            </a:spcBef>
            <a:spcAft>
              <a:spcPct val="35000"/>
            </a:spcAft>
          </a:pPr>
          <a:r>
            <a:rPr lang="es-ES" sz="1700" kern="1200" dirty="0" smtClean="0"/>
            <a:t>IAS IFAC</a:t>
          </a:r>
          <a:endParaRPr lang="es-ES" sz="1700" kern="1200" dirty="0"/>
        </a:p>
      </dsp:txBody>
      <dsp:txXfrm>
        <a:off x="153543" y="2425694"/>
        <a:ext cx="1757638" cy="45284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87B78-FFE2-A14A-BFA5-EF9304D63664}">
      <dsp:nvSpPr>
        <dsp:cNvPr id="0" name=""/>
        <dsp:cNvSpPr/>
      </dsp:nvSpPr>
      <dsp:spPr>
        <a:xfrm>
          <a:off x="2800397" y="2152322"/>
          <a:ext cx="1232048" cy="1070457"/>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err="1" smtClean="0"/>
            <a:t>Conversion</a:t>
          </a:r>
          <a:endParaRPr lang="es-ES" sz="1000" kern="1200" dirty="0"/>
        </a:p>
      </dsp:txBody>
      <dsp:txXfrm>
        <a:off x="3036016" y="2403071"/>
        <a:ext cx="760810" cy="550237"/>
      </dsp:txXfrm>
    </dsp:sp>
    <dsp:sp modelId="{D2B4B6D7-8E95-9E44-A9F5-673E40D29D45}">
      <dsp:nvSpPr>
        <dsp:cNvPr id="0" name=""/>
        <dsp:cNvSpPr/>
      </dsp:nvSpPr>
      <dsp:spPr>
        <a:xfrm>
          <a:off x="1808935" y="1494588"/>
          <a:ext cx="1215396" cy="1376961"/>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err="1" smtClean="0"/>
            <a:t>Traduccion</a:t>
          </a:r>
          <a:endParaRPr lang="es-ES" sz="1000" kern="1200" dirty="0"/>
        </a:p>
      </dsp:txBody>
      <dsp:txXfrm>
        <a:off x="2114915" y="1826253"/>
        <a:ext cx="603436" cy="713631"/>
      </dsp:txXfrm>
    </dsp:sp>
    <dsp:sp modelId="{6904290F-8573-0944-8292-CAE9587557C9}">
      <dsp:nvSpPr>
        <dsp:cNvPr id="0" name=""/>
        <dsp:cNvSpPr/>
      </dsp:nvSpPr>
      <dsp:spPr>
        <a:xfrm rot="20700000">
          <a:off x="2773026" y="1086562"/>
          <a:ext cx="1493400" cy="1170816"/>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Costo</a:t>
          </a:r>
          <a:endParaRPr lang="es-ES" sz="1000" kern="1200" dirty="0"/>
        </a:p>
      </dsp:txBody>
      <dsp:txXfrm rot="-20700000">
        <a:off x="3119706" y="1324223"/>
        <a:ext cx="800040" cy="695494"/>
      </dsp:txXfrm>
    </dsp:sp>
    <dsp:sp modelId="{DCE0F701-2A8C-5941-8360-5144799563F2}">
      <dsp:nvSpPr>
        <dsp:cNvPr id="0" name=""/>
        <dsp:cNvSpPr/>
      </dsp:nvSpPr>
      <dsp:spPr>
        <a:xfrm rot="3711046">
          <a:off x="3844240" y="1707524"/>
          <a:ext cx="3256734" cy="3384750"/>
        </a:xfrm>
        <a:prstGeom prst="circularArrow">
          <a:avLst>
            <a:gd name="adj1" fmla="val 4687"/>
            <a:gd name="adj2" fmla="val 299029"/>
            <a:gd name="adj3" fmla="val 2518753"/>
            <a:gd name="adj4" fmla="val 15855714"/>
            <a:gd name="adj5" fmla="val 5469"/>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77C98A-8AFB-BB4D-BF19-986DEE8F541E}">
      <dsp:nvSpPr>
        <dsp:cNvPr id="0" name=""/>
        <dsp:cNvSpPr/>
      </dsp:nvSpPr>
      <dsp:spPr>
        <a:xfrm rot="2295000">
          <a:off x="3493992" y="286102"/>
          <a:ext cx="3957230" cy="3886690"/>
        </a:xfrm>
        <a:prstGeom prst="circularArrow">
          <a:avLst>
            <a:gd name="adj1" fmla="val 6452"/>
            <a:gd name="adj2" fmla="val 429999"/>
            <a:gd name="adj3" fmla="val 10489124"/>
            <a:gd name="adj4" fmla="val 14837806"/>
            <a:gd name="adj5" fmla="val 7527"/>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465DB3-6575-DD46-B6F2-EAFA34CBAFD6}">
      <dsp:nvSpPr>
        <dsp:cNvPr id="0" name=""/>
        <dsp:cNvSpPr/>
      </dsp:nvSpPr>
      <dsp:spPr>
        <a:xfrm flipH="1">
          <a:off x="4608510" y="126432"/>
          <a:ext cx="1728195" cy="2085006"/>
        </a:xfrm>
        <a:prstGeom prst="leftCircularArrow">
          <a:avLst>
            <a:gd name="adj1" fmla="val 5984"/>
            <a:gd name="adj2" fmla="val 394124"/>
            <a:gd name="adj3" fmla="val 13313824"/>
            <a:gd name="adj4" fmla="val 10508221"/>
            <a:gd name="adj5" fmla="val 6981"/>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F3D4E-579C-004B-B22B-9EC059D17FFE}">
      <dsp:nvSpPr>
        <dsp:cNvPr id="0" name=""/>
        <dsp:cNvSpPr/>
      </dsp:nvSpPr>
      <dsp:spPr>
        <a:xfrm>
          <a:off x="1219300" y="1494"/>
          <a:ext cx="780384" cy="507249"/>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a:t>
          </a:r>
          <a:endParaRPr lang="es-ES" sz="1500" kern="1200" dirty="0"/>
        </a:p>
      </dsp:txBody>
      <dsp:txXfrm>
        <a:off x="1244062" y="26256"/>
        <a:ext cx="730860" cy="457725"/>
      </dsp:txXfrm>
    </dsp:sp>
    <dsp:sp modelId="{A10648F1-ACDA-AE48-B205-2AB3C8B90AD5}">
      <dsp:nvSpPr>
        <dsp:cNvPr id="0" name=""/>
        <dsp:cNvSpPr/>
      </dsp:nvSpPr>
      <dsp:spPr>
        <a:xfrm>
          <a:off x="596491" y="255119"/>
          <a:ext cx="2026003" cy="2026003"/>
        </a:xfrm>
        <a:custGeom>
          <a:avLst/>
          <a:gdLst/>
          <a:ahLst/>
          <a:cxnLst/>
          <a:rect l="0" t="0" r="0" b="0"/>
          <a:pathLst>
            <a:path>
              <a:moveTo>
                <a:pt x="1507634" y="128970"/>
              </a:moveTo>
              <a:arcTo wR="1013001" hR="1013001" stAng="17953671" swAng="12111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6856FB3-0119-FA40-A343-9BE3123778EA}">
      <dsp:nvSpPr>
        <dsp:cNvPr id="0" name=""/>
        <dsp:cNvSpPr/>
      </dsp:nvSpPr>
      <dsp:spPr>
        <a:xfrm>
          <a:off x="2182722" y="701461"/>
          <a:ext cx="780384" cy="507249"/>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a:t>
          </a:r>
          <a:endParaRPr lang="es-ES" sz="1500" kern="1200" dirty="0"/>
        </a:p>
      </dsp:txBody>
      <dsp:txXfrm>
        <a:off x="2207484" y="726223"/>
        <a:ext cx="730860" cy="457725"/>
      </dsp:txXfrm>
    </dsp:sp>
    <dsp:sp modelId="{32693037-47D5-9140-8DE7-D7DAF4035C0F}">
      <dsp:nvSpPr>
        <dsp:cNvPr id="0" name=""/>
        <dsp:cNvSpPr/>
      </dsp:nvSpPr>
      <dsp:spPr>
        <a:xfrm>
          <a:off x="596491" y="255119"/>
          <a:ext cx="2026003" cy="2026003"/>
        </a:xfrm>
        <a:custGeom>
          <a:avLst/>
          <a:gdLst/>
          <a:ahLst/>
          <a:cxnLst/>
          <a:rect l="0" t="0" r="0" b="0"/>
          <a:pathLst>
            <a:path>
              <a:moveTo>
                <a:pt x="2023570" y="1083161"/>
              </a:moveTo>
              <a:arcTo wR="1013001" hR="1013001" stAng="21838285" swAng="13594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D11137-53A7-164E-AD39-0C1B8033962C}">
      <dsp:nvSpPr>
        <dsp:cNvPr id="0" name=""/>
        <dsp:cNvSpPr/>
      </dsp:nvSpPr>
      <dsp:spPr>
        <a:xfrm>
          <a:off x="1814728" y="1834032"/>
          <a:ext cx="780384" cy="507249"/>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a:t>
          </a:r>
          <a:endParaRPr lang="es-ES" sz="1500" kern="1200" dirty="0"/>
        </a:p>
      </dsp:txBody>
      <dsp:txXfrm>
        <a:off x="1839490" y="1858794"/>
        <a:ext cx="730860" cy="457725"/>
      </dsp:txXfrm>
    </dsp:sp>
    <dsp:sp modelId="{C7BE03D1-861A-EC4D-A5B1-46148A66FCAF}">
      <dsp:nvSpPr>
        <dsp:cNvPr id="0" name=""/>
        <dsp:cNvSpPr/>
      </dsp:nvSpPr>
      <dsp:spPr>
        <a:xfrm>
          <a:off x="673853" y="242214"/>
          <a:ext cx="2026003" cy="2026003"/>
        </a:xfrm>
        <a:custGeom>
          <a:avLst/>
          <a:gdLst/>
          <a:ahLst/>
          <a:cxnLst/>
          <a:rect l="0" t="0" r="0" b="0"/>
          <a:pathLst>
            <a:path>
              <a:moveTo>
                <a:pt x="1036065" y="2025740"/>
              </a:moveTo>
              <a:arcTo wR="1013001" hR="1013001" stAng="5321724" swAng="109117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F848279-0603-AA47-A8E4-8139134F542C}">
      <dsp:nvSpPr>
        <dsp:cNvPr id="0" name=""/>
        <dsp:cNvSpPr/>
      </dsp:nvSpPr>
      <dsp:spPr>
        <a:xfrm>
          <a:off x="874888" y="1903273"/>
          <a:ext cx="418941" cy="368780"/>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a:t>
          </a:r>
          <a:endParaRPr lang="es-ES" sz="1500" kern="1200" dirty="0"/>
        </a:p>
      </dsp:txBody>
      <dsp:txXfrm>
        <a:off x="892890" y="1921275"/>
        <a:ext cx="382937" cy="332776"/>
      </dsp:txXfrm>
    </dsp:sp>
    <dsp:sp modelId="{58EDB619-1EDC-2342-A6D0-031A067F756F}">
      <dsp:nvSpPr>
        <dsp:cNvPr id="0" name=""/>
        <dsp:cNvSpPr/>
      </dsp:nvSpPr>
      <dsp:spPr>
        <a:xfrm>
          <a:off x="598232" y="198011"/>
          <a:ext cx="2026003" cy="2026003"/>
        </a:xfrm>
        <a:custGeom>
          <a:avLst/>
          <a:gdLst/>
          <a:ahLst/>
          <a:cxnLst/>
          <a:rect l="0" t="0" r="0" b="0"/>
          <a:pathLst>
            <a:path>
              <a:moveTo>
                <a:pt x="181985" y="1592297"/>
              </a:moveTo>
              <a:arcTo wR="1013001" hR="1013001" stAng="8707195" swAng="15910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D012CF-BB2C-4C43-A0A3-552F822A880B}">
      <dsp:nvSpPr>
        <dsp:cNvPr id="0" name=""/>
        <dsp:cNvSpPr/>
      </dsp:nvSpPr>
      <dsp:spPr>
        <a:xfrm>
          <a:off x="255879" y="701461"/>
          <a:ext cx="780384" cy="507249"/>
        </a:xfrm>
        <a:prstGeom prst="roundRect">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a:t>
          </a:r>
          <a:endParaRPr lang="es-ES" sz="1500" kern="1200" dirty="0"/>
        </a:p>
      </dsp:txBody>
      <dsp:txXfrm>
        <a:off x="280641" y="726223"/>
        <a:ext cx="730860" cy="457725"/>
      </dsp:txXfrm>
    </dsp:sp>
    <dsp:sp modelId="{41CE92D7-B87E-0644-ADEA-87C0443B9623}">
      <dsp:nvSpPr>
        <dsp:cNvPr id="0" name=""/>
        <dsp:cNvSpPr/>
      </dsp:nvSpPr>
      <dsp:spPr>
        <a:xfrm>
          <a:off x="596491" y="255119"/>
          <a:ext cx="2026003" cy="2026003"/>
        </a:xfrm>
        <a:custGeom>
          <a:avLst/>
          <a:gdLst/>
          <a:ahLst/>
          <a:cxnLst/>
          <a:rect l="0" t="0" r="0" b="0"/>
          <a:pathLst>
            <a:path>
              <a:moveTo>
                <a:pt x="243698" y="353953"/>
              </a:moveTo>
              <a:arcTo wR="1013001" hR="1013001" stAng="13235164" swAng="12111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B4B29-7C7A-3F46-B1F8-0D4BD462A205}">
      <dsp:nvSpPr>
        <dsp:cNvPr id="0" name=""/>
        <dsp:cNvSpPr/>
      </dsp:nvSpPr>
      <dsp:spPr>
        <a:xfrm>
          <a:off x="1295551" y="472619"/>
          <a:ext cx="1089037" cy="84712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8524B18-A586-B140-9650-DECD97F58CC5}">
      <dsp:nvSpPr>
        <dsp:cNvPr id="0" name=""/>
        <dsp:cNvSpPr/>
      </dsp:nvSpPr>
      <dsp:spPr>
        <a:xfrm>
          <a:off x="159469" y="1642560"/>
          <a:ext cx="4230915" cy="2737599"/>
        </a:xfrm>
        <a:prstGeom prst="roundRect">
          <a:avLst>
            <a:gd name="adj" fmla="val 1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endParaRPr lang="es-ES_tradnl" sz="1800" kern="1200" dirty="0" smtClean="0">
            <a:solidFill>
              <a:srgbClr val="000000"/>
            </a:solidFill>
          </a:endParaRPr>
        </a:p>
        <a:p>
          <a:pPr lvl="0" algn="just" defTabSz="800100">
            <a:lnSpc>
              <a:spcPct val="90000"/>
            </a:lnSpc>
            <a:spcBef>
              <a:spcPct val="0"/>
            </a:spcBef>
            <a:spcAft>
              <a:spcPct val="35000"/>
            </a:spcAft>
          </a:pPr>
          <a:r>
            <a:rPr lang="es-ES_tradnl" sz="1800" kern="1200" dirty="0" smtClean="0">
              <a:solidFill>
                <a:srgbClr val="000000"/>
              </a:solidFill>
            </a:rPr>
            <a:t>Lenguaje de Marcas Extensible), permite definir la gramática de lenguajes específicos para estructurar documentos grandes</a:t>
          </a:r>
          <a:endParaRPr lang="es-ES" sz="1800" kern="1200" dirty="0">
            <a:solidFill>
              <a:srgbClr val="000000"/>
            </a:solidFill>
          </a:endParaRPr>
        </a:p>
      </dsp:txBody>
      <dsp:txXfrm>
        <a:off x="239651" y="1722742"/>
        <a:ext cx="4070551" cy="2577235"/>
      </dsp:txXfrm>
    </dsp:sp>
    <dsp:sp modelId="{02F67296-7DD2-6F4D-91AB-109BFF801A01}">
      <dsp:nvSpPr>
        <dsp:cNvPr id="0" name=""/>
        <dsp:cNvSpPr/>
      </dsp:nvSpPr>
      <dsp:spPr>
        <a:xfrm rot="21250077">
          <a:off x="4787205" y="601794"/>
          <a:ext cx="450082" cy="41265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4787525" y="690614"/>
        <a:ext cx="326287" cy="247590"/>
      </dsp:txXfrm>
    </dsp:sp>
    <dsp:sp modelId="{F19EF5D8-DFA6-E543-B522-A9D577D0DFC4}">
      <dsp:nvSpPr>
        <dsp:cNvPr id="0" name=""/>
        <dsp:cNvSpPr/>
      </dsp:nvSpPr>
      <dsp:spPr>
        <a:xfrm>
          <a:off x="5656411" y="58434"/>
          <a:ext cx="2275682" cy="128979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638540-DA2A-DD42-9E9B-3FA0ACEB2B63}">
      <dsp:nvSpPr>
        <dsp:cNvPr id="0" name=""/>
        <dsp:cNvSpPr/>
      </dsp:nvSpPr>
      <dsp:spPr>
        <a:xfrm>
          <a:off x="1129271" y="428489"/>
          <a:ext cx="4230915" cy="3951670"/>
        </a:xfrm>
        <a:prstGeom prst="roundRect">
          <a:avLst>
            <a:gd name="adj" fmla="val 1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_tradnl" sz="1800" kern="1200" dirty="0" smtClean="0">
              <a:solidFill>
                <a:srgbClr val="000000"/>
              </a:solidFill>
            </a:rPr>
            <a:t>Define conceptos de negocio mediante una sintaxis estándar. </a:t>
          </a:r>
        </a:p>
        <a:p>
          <a:pPr lvl="0" algn="just" defTabSz="800100">
            <a:lnSpc>
              <a:spcPct val="90000"/>
            </a:lnSpc>
            <a:spcBef>
              <a:spcPct val="0"/>
            </a:spcBef>
            <a:spcAft>
              <a:spcPct val="35000"/>
            </a:spcAft>
          </a:pPr>
          <a:r>
            <a:rPr lang="es-ES_tradnl" sz="1800" kern="1200" dirty="0" smtClean="0">
              <a:solidFill>
                <a:srgbClr val="000000"/>
              </a:solidFill>
            </a:rPr>
            <a:t>Estos conceptos pueden intercambiarse posteriormente entre aplicaciones informáticas.</a:t>
          </a:r>
        </a:p>
        <a:p>
          <a:pPr lvl="0" algn="just" defTabSz="800100">
            <a:lnSpc>
              <a:spcPct val="90000"/>
            </a:lnSpc>
            <a:spcBef>
              <a:spcPct val="0"/>
            </a:spcBef>
            <a:spcAft>
              <a:spcPct val="35000"/>
            </a:spcAft>
          </a:pPr>
          <a:r>
            <a:rPr lang="es-ES_tradnl" sz="1800" kern="1200" dirty="0" smtClean="0">
              <a:solidFill>
                <a:srgbClr val="000000"/>
              </a:solidFill>
            </a:rPr>
            <a:t>Mejora la calidad de la información y mantiene la integridad de los datos</a:t>
          </a:r>
          <a:endParaRPr lang="es-ES" sz="1800" kern="1200" dirty="0">
            <a:solidFill>
              <a:srgbClr val="000000"/>
            </a:solidFill>
          </a:endParaRPr>
        </a:p>
      </dsp:txBody>
      <dsp:txXfrm>
        <a:off x="1245011" y="544229"/>
        <a:ext cx="3999435" cy="372019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32A19-2258-4A49-84E1-EF84101B7DDB}">
      <dsp:nvSpPr>
        <dsp:cNvPr id="0" name=""/>
        <dsp:cNvSpPr/>
      </dsp:nvSpPr>
      <dsp:spPr>
        <a:xfrm flipV="1">
          <a:off x="1426739" y="817665"/>
          <a:ext cx="45721" cy="190445"/>
        </a:xfrm>
        <a:prstGeom prst="roundRect">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B0072F-33A5-9848-8E36-8924E7504716}">
      <dsp:nvSpPr>
        <dsp:cNvPr id="0" name=""/>
        <dsp:cNvSpPr/>
      </dsp:nvSpPr>
      <dsp:spPr>
        <a:xfrm>
          <a:off x="475775" y="837203"/>
          <a:ext cx="2015215" cy="2403157"/>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endParaRPr lang="es-ES" sz="1600" kern="1200" dirty="0">
            <a:solidFill>
              <a:srgbClr val="000000"/>
            </a:solidFill>
          </a:endParaRPr>
        </a:p>
      </dsp:txBody>
      <dsp:txXfrm>
        <a:off x="475775" y="837203"/>
        <a:ext cx="2015215" cy="2403157"/>
      </dsp:txXfrm>
    </dsp:sp>
    <dsp:sp modelId="{080EF9DE-2FA0-CE43-AF40-8D998ABE4B22}">
      <dsp:nvSpPr>
        <dsp:cNvPr id="0" name=""/>
        <dsp:cNvSpPr/>
      </dsp:nvSpPr>
      <dsp:spPr>
        <a:xfrm>
          <a:off x="2488568" y="0"/>
          <a:ext cx="531637" cy="53163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ACABF5F-E844-1F42-9AF8-D67B085BE382}">
      <dsp:nvSpPr>
        <dsp:cNvPr id="0" name=""/>
        <dsp:cNvSpPr/>
      </dsp:nvSpPr>
      <dsp:spPr>
        <a:xfrm>
          <a:off x="3020205" y="2054"/>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Tarjetas de crédito</a:t>
          </a:r>
          <a:endParaRPr lang="es-ES" sz="1800" kern="1200" dirty="0"/>
        </a:p>
      </dsp:txBody>
      <dsp:txXfrm>
        <a:off x="3020205" y="2054"/>
        <a:ext cx="2459195" cy="531637"/>
      </dsp:txXfrm>
    </dsp:sp>
    <dsp:sp modelId="{60F82463-263E-954D-8D5E-92816D203909}">
      <dsp:nvSpPr>
        <dsp:cNvPr id="0" name=""/>
        <dsp:cNvSpPr/>
      </dsp:nvSpPr>
      <dsp:spPr>
        <a:xfrm>
          <a:off x="2488568" y="629387"/>
          <a:ext cx="531637" cy="53163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7000" r="-1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FA56C4-F6FD-6248-897C-9EEC906E52B7}">
      <dsp:nvSpPr>
        <dsp:cNvPr id="0" name=""/>
        <dsp:cNvSpPr/>
      </dsp:nvSpPr>
      <dsp:spPr>
        <a:xfrm>
          <a:off x="3020205" y="629387"/>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Tiendas departamentales</a:t>
          </a:r>
          <a:endParaRPr lang="es-ES" sz="1800" kern="1200" dirty="0"/>
        </a:p>
      </dsp:txBody>
      <dsp:txXfrm>
        <a:off x="3020205" y="629387"/>
        <a:ext cx="2459195" cy="531637"/>
      </dsp:txXfrm>
    </dsp:sp>
    <dsp:sp modelId="{7BE8C55E-767D-3843-A9EA-D6DC1D41D72B}">
      <dsp:nvSpPr>
        <dsp:cNvPr id="0" name=""/>
        <dsp:cNvSpPr/>
      </dsp:nvSpPr>
      <dsp:spPr>
        <a:xfrm>
          <a:off x="2488568" y="1256719"/>
          <a:ext cx="531637" cy="53163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7000" b="-4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164CEE-CB5E-7A4A-9221-9A5F96603B7A}">
      <dsp:nvSpPr>
        <dsp:cNvPr id="0" name=""/>
        <dsp:cNvSpPr/>
      </dsp:nvSpPr>
      <dsp:spPr>
        <a:xfrm>
          <a:off x="3020205" y="1256719"/>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Agencias de autos</a:t>
          </a:r>
          <a:endParaRPr lang="es-ES" sz="1800" kern="1200" dirty="0"/>
        </a:p>
      </dsp:txBody>
      <dsp:txXfrm>
        <a:off x="3020205" y="1256719"/>
        <a:ext cx="2459195" cy="531637"/>
      </dsp:txXfrm>
    </dsp:sp>
    <dsp:sp modelId="{5AE09324-DB5F-014B-B51D-724DE058193F}">
      <dsp:nvSpPr>
        <dsp:cNvPr id="0" name=""/>
        <dsp:cNvSpPr/>
      </dsp:nvSpPr>
      <dsp:spPr>
        <a:xfrm>
          <a:off x="2488568" y="1884051"/>
          <a:ext cx="531637" cy="53163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7A58768-212E-B84F-AD47-B44029C15DC7}">
      <dsp:nvSpPr>
        <dsp:cNvPr id="0" name=""/>
        <dsp:cNvSpPr/>
      </dsp:nvSpPr>
      <dsp:spPr>
        <a:xfrm>
          <a:off x="3020205" y="1884051"/>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Aerolíneas</a:t>
          </a:r>
          <a:endParaRPr lang="es-ES" sz="1800" kern="1200" dirty="0"/>
        </a:p>
      </dsp:txBody>
      <dsp:txXfrm>
        <a:off x="3020205" y="1884051"/>
        <a:ext cx="2459195" cy="531637"/>
      </dsp:txXfrm>
    </dsp:sp>
    <dsp:sp modelId="{06BA2FC8-9058-EB40-A590-928E0C87F898}">
      <dsp:nvSpPr>
        <dsp:cNvPr id="0" name=""/>
        <dsp:cNvSpPr/>
      </dsp:nvSpPr>
      <dsp:spPr>
        <a:xfrm>
          <a:off x="2488568" y="2511383"/>
          <a:ext cx="531637" cy="531637"/>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03CAE22-E487-3549-B19F-1000006ECB47}">
      <dsp:nvSpPr>
        <dsp:cNvPr id="0" name=""/>
        <dsp:cNvSpPr/>
      </dsp:nvSpPr>
      <dsp:spPr>
        <a:xfrm>
          <a:off x="3020205" y="2511383"/>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Servicios</a:t>
          </a:r>
          <a:endParaRPr lang="es-ES" sz="1800" kern="1200" dirty="0"/>
        </a:p>
      </dsp:txBody>
      <dsp:txXfrm>
        <a:off x="3020205" y="2511383"/>
        <a:ext cx="2459195" cy="531637"/>
      </dsp:txXfrm>
    </dsp:sp>
    <dsp:sp modelId="{79AF22D7-5804-4142-A70C-C1087B7C3067}">
      <dsp:nvSpPr>
        <dsp:cNvPr id="0" name=""/>
        <dsp:cNvSpPr/>
      </dsp:nvSpPr>
      <dsp:spPr>
        <a:xfrm>
          <a:off x="2488568" y="3138715"/>
          <a:ext cx="531637" cy="53163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2604C9E-74FD-814B-B4FE-97A7D0944CC3}">
      <dsp:nvSpPr>
        <dsp:cNvPr id="0" name=""/>
        <dsp:cNvSpPr/>
      </dsp:nvSpPr>
      <dsp:spPr>
        <a:xfrm>
          <a:off x="3020205" y="3138715"/>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Telefónicas</a:t>
          </a:r>
          <a:endParaRPr lang="es-ES" sz="1800" kern="1200" dirty="0"/>
        </a:p>
      </dsp:txBody>
      <dsp:txXfrm>
        <a:off x="3020205" y="3138715"/>
        <a:ext cx="2459195" cy="531637"/>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32A19-2258-4A49-84E1-EF84101B7DDB}">
      <dsp:nvSpPr>
        <dsp:cNvPr id="0" name=""/>
        <dsp:cNvSpPr/>
      </dsp:nvSpPr>
      <dsp:spPr>
        <a:xfrm flipV="1">
          <a:off x="1155831" y="1306997"/>
          <a:ext cx="28409" cy="13316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B0072F-33A5-9848-8E36-8924E7504716}">
      <dsp:nvSpPr>
        <dsp:cNvPr id="0" name=""/>
        <dsp:cNvSpPr/>
      </dsp:nvSpPr>
      <dsp:spPr>
        <a:xfrm>
          <a:off x="377473" y="929933"/>
          <a:ext cx="1580561" cy="157092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b" anchorCtr="0">
          <a:noAutofit/>
        </a:bodyPr>
        <a:lstStyle/>
        <a:p>
          <a:pPr lvl="0" algn="ctr" defTabSz="1244600">
            <a:lnSpc>
              <a:spcPct val="90000"/>
            </a:lnSpc>
            <a:spcBef>
              <a:spcPct val="0"/>
            </a:spcBef>
            <a:spcAft>
              <a:spcPct val="35000"/>
            </a:spcAft>
          </a:pPr>
          <a:endParaRPr lang="es-ES" sz="2800" kern="1200" dirty="0">
            <a:solidFill>
              <a:srgbClr val="000000"/>
            </a:solidFill>
          </a:endParaRPr>
        </a:p>
      </dsp:txBody>
      <dsp:txXfrm>
        <a:off x="377473" y="929933"/>
        <a:ext cx="1580561" cy="1570926"/>
      </dsp:txXfrm>
    </dsp:sp>
    <dsp:sp modelId="{080EF9DE-2FA0-CE43-AF40-8D998ABE4B22}">
      <dsp:nvSpPr>
        <dsp:cNvPr id="0" name=""/>
        <dsp:cNvSpPr/>
      </dsp:nvSpPr>
      <dsp:spPr>
        <a:xfrm>
          <a:off x="1811161" y="82250"/>
          <a:ext cx="706916" cy="706916"/>
        </a:xfrm>
        <a:prstGeom prst="ellipse">
          <a:avLst/>
        </a:prstGeom>
        <a:blipFill rotWithShape="1">
          <a:blip xmlns:r="http://schemas.openxmlformats.org/officeDocument/2006/relationships" r:embed="rId2"/>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ACABF5F-E844-1F42-9AF8-D67B085BE382}">
      <dsp:nvSpPr>
        <dsp:cNvPr id="0" name=""/>
        <dsp:cNvSpPr/>
      </dsp:nvSpPr>
      <dsp:spPr>
        <a:xfrm>
          <a:off x="2518078" y="117963"/>
          <a:ext cx="2050498" cy="706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a:lnSpc>
              <a:spcPct val="90000"/>
            </a:lnSpc>
            <a:spcBef>
              <a:spcPct val="0"/>
            </a:spcBef>
            <a:spcAft>
              <a:spcPct val="35000"/>
            </a:spcAft>
          </a:pPr>
          <a:r>
            <a:rPr lang="es-ES" sz="2300" kern="1200" dirty="0" smtClean="0"/>
            <a:t>Actividades empresariales</a:t>
          </a:r>
          <a:endParaRPr lang="es-ES" sz="2300" kern="1200" dirty="0"/>
        </a:p>
      </dsp:txBody>
      <dsp:txXfrm>
        <a:off x="2518078" y="117963"/>
        <a:ext cx="2050498" cy="706916"/>
      </dsp:txXfrm>
    </dsp:sp>
    <dsp:sp modelId="{60F82463-263E-954D-8D5E-92816D203909}">
      <dsp:nvSpPr>
        <dsp:cNvPr id="0" name=""/>
        <dsp:cNvSpPr/>
      </dsp:nvSpPr>
      <dsp:spPr>
        <a:xfrm>
          <a:off x="1811161" y="952125"/>
          <a:ext cx="706916" cy="706916"/>
        </a:xfrm>
        <a:prstGeom prst="ellipse">
          <a:avLst/>
        </a:prstGeom>
        <a:blipFill rotWithShape="1">
          <a:blip xmlns:r="http://schemas.openxmlformats.org/officeDocument/2006/relationships" r:embed="rId3"/>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FA56C4-F6FD-6248-897C-9EEC906E52B7}">
      <dsp:nvSpPr>
        <dsp:cNvPr id="0" name=""/>
        <dsp:cNvSpPr/>
      </dsp:nvSpPr>
      <dsp:spPr>
        <a:xfrm>
          <a:off x="2518078" y="952125"/>
          <a:ext cx="2050498" cy="706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a:lnSpc>
              <a:spcPct val="90000"/>
            </a:lnSpc>
            <a:spcBef>
              <a:spcPct val="0"/>
            </a:spcBef>
            <a:spcAft>
              <a:spcPct val="35000"/>
            </a:spcAft>
          </a:pPr>
          <a:r>
            <a:rPr lang="es-ES" sz="2300" kern="1200" dirty="0" smtClean="0"/>
            <a:t>Honorarios</a:t>
          </a:r>
          <a:endParaRPr lang="es-ES" sz="2300" kern="1200" dirty="0"/>
        </a:p>
      </dsp:txBody>
      <dsp:txXfrm>
        <a:off x="2518078" y="952125"/>
        <a:ext cx="2050498" cy="706916"/>
      </dsp:txXfrm>
    </dsp:sp>
    <dsp:sp modelId="{7BE8C55E-767D-3843-A9EA-D6DC1D41D72B}">
      <dsp:nvSpPr>
        <dsp:cNvPr id="0" name=""/>
        <dsp:cNvSpPr/>
      </dsp:nvSpPr>
      <dsp:spPr>
        <a:xfrm>
          <a:off x="1811161" y="1786287"/>
          <a:ext cx="706916" cy="706916"/>
        </a:xfrm>
        <a:prstGeom prst="ellipse">
          <a:avLst/>
        </a:prstGeom>
        <a:blipFill rotWithShape="1">
          <a:blip xmlns:r="http://schemas.openxmlformats.org/officeDocument/2006/relationships" r:embed="rId4"/>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164CEE-CB5E-7A4A-9221-9A5F96603B7A}">
      <dsp:nvSpPr>
        <dsp:cNvPr id="0" name=""/>
        <dsp:cNvSpPr/>
      </dsp:nvSpPr>
      <dsp:spPr>
        <a:xfrm>
          <a:off x="2518078" y="1786287"/>
          <a:ext cx="2050498" cy="706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a:lnSpc>
              <a:spcPct val="90000"/>
            </a:lnSpc>
            <a:spcBef>
              <a:spcPct val="0"/>
            </a:spcBef>
            <a:spcAft>
              <a:spcPct val="35000"/>
            </a:spcAft>
          </a:pPr>
          <a:r>
            <a:rPr lang="es-ES" sz="2300" kern="1200" dirty="0" smtClean="0"/>
            <a:t>Arrendamientos</a:t>
          </a:r>
          <a:endParaRPr lang="es-ES" sz="2300" kern="1200" dirty="0"/>
        </a:p>
      </dsp:txBody>
      <dsp:txXfrm>
        <a:off x="2518078" y="1786287"/>
        <a:ext cx="2050498" cy="7069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157F6-5658-B44D-8988-1BF25C7EF96F}">
      <dsp:nvSpPr>
        <dsp:cNvPr id="0" name=""/>
        <dsp:cNvSpPr/>
      </dsp:nvSpPr>
      <dsp:spPr>
        <a:xfrm>
          <a:off x="144016" y="0"/>
          <a:ext cx="1368150" cy="905192"/>
        </a:xfrm>
        <a:prstGeom prst="trapezoid">
          <a:avLst>
            <a:gd name="adj" fmla="val 1829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dirty="0" smtClean="0"/>
            <a:t>CPEUM</a:t>
          </a:r>
          <a:endParaRPr lang="es-ES" sz="1400" kern="1200" dirty="0"/>
        </a:p>
      </dsp:txBody>
      <dsp:txXfrm>
        <a:off x="144016" y="0"/>
        <a:ext cx="1368150" cy="905192"/>
      </dsp:txXfrm>
    </dsp:sp>
    <dsp:sp modelId="{53FD9E76-DF4B-3346-B61E-609D828428A2}">
      <dsp:nvSpPr>
        <dsp:cNvPr id="0" name=""/>
        <dsp:cNvSpPr/>
      </dsp:nvSpPr>
      <dsp:spPr>
        <a:xfrm>
          <a:off x="432048" y="905192"/>
          <a:ext cx="792086" cy="905192"/>
        </a:xfrm>
        <a:prstGeom prst="trapezoid">
          <a:avLst>
            <a:gd name="adj" fmla="val 20909"/>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kern="1200" dirty="0" err="1" smtClean="0"/>
            <a:t>Leyes</a:t>
          </a:r>
          <a:endParaRPr lang="tr-TR" sz="1400" kern="1200" dirty="0"/>
        </a:p>
      </dsp:txBody>
      <dsp:txXfrm>
        <a:off x="570663" y="905192"/>
        <a:ext cx="514856" cy="905192"/>
      </dsp:txXfrm>
    </dsp:sp>
    <dsp:sp modelId="{5F39EF0E-A2DD-194B-8C91-67BB841A4110}">
      <dsp:nvSpPr>
        <dsp:cNvPr id="0" name=""/>
        <dsp:cNvSpPr/>
      </dsp:nvSpPr>
      <dsp:spPr>
        <a:xfrm>
          <a:off x="288030" y="1810385"/>
          <a:ext cx="1080123" cy="905192"/>
        </a:xfrm>
        <a:prstGeom prst="trapezoid">
          <a:avLst>
            <a:gd name="adj" fmla="val 1829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_tradnl" sz="1400" kern="1200" dirty="0" smtClean="0"/>
            <a:t>Jurisprudencia</a:t>
          </a:r>
          <a:endParaRPr lang="es-ES_tradnl" sz="1400" kern="1200" dirty="0"/>
        </a:p>
      </dsp:txBody>
      <dsp:txXfrm>
        <a:off x="477051" y="1810385"/>
        <a:ext cx="702080" cy="905192"/>
      </dsp:txXfrm>
    </dsp:sp>
    <dsp:sp modelId="{FF2CA098-E367-3A45-BCA5-C940ADFD36C3}">
      <dsp:nvSpPr>
        <dsp:cNvPr id="0" name=""/>
        <dsp:cNvSpPr/>
      </dsp:nvSpPr>
      <dsp:spPr>
        <a:xfrm>
          <a:off x="137741" y="2715577"/>
          <a:ext cx="1380700" cy="905192"/>
        </a:xfrm>
        <a:prstGeom prst="trapezoid">
          <a:avLst>
            <a:gd name="adj" fmla="val 1829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dirty="0" smtClean="0"/>
            <a:t>Doctrina</a:t>
          </a:r>
          <a:endParaRPr lang="es-ES" sz="1400" kern="1200" dirty="0"/>
        </a:p>
      </dsp:txBody>
      <dsp:txXfrm>
        <a:off x="379364" y="2715577"/>
        <a:ext cx="897455" cy="905192"/>
      </dsp:txXfrm>
    </dsp:sp>
    <dsp:sp modelId="{DDAD3813-034A-7C4D-B199-7ECD510962A4}">
      <dsp:nvSpPr>
        <dsp:cNvPr id="0" name=""/>
        <dsp:cNvSpPr/>
      </dsp:nvSpPr>
      <dsp:spPr>
        <a:xfrm>
          <a:off x="0" y="3620770"/>
          <a:ext cx="1656184" cy="905192"/>
        </a:xfrm>
        <a:prstGeom prst="trapezoid">
          <a:avLst>
            <a:gd name="adj" fmla="val 1829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_tradnl" sz="1400" kern="1200" dirty="0" smtClean="0"/>
            <a:t>Costumbre y uso</a:t>
          </a:r>
          <a:endParaRPr lang="es-ES_tradnl" sz="1400" kern="1200" dirty="0"/>
        </a:p>
      </dsp:txBody>
      <dsp:txXfrm>
        <a:off x="289832" y="3620770"/>
        <a:ext cx="1076519" cy="90519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32A19-2258-4A49-84E1-EF84101B7DDB}">
      <dsp:nvSpPr>
        <dsp:cNvPr id="0" name=""/>
        <dsp:cNvSpPr/>
      </dsp:nvSpPr>
      <dsp:spPr>
        <a:xfrm flipV="1">
          <a:off x="1426739" y="817665"/>
          <a:ext cx="45721" cy="190445"/>
        </a:xfrm>
        <a:prstGeom prst="roundRect">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B0072F-33A5-9848-8E36-8924E7504716}">
      <dsp:nvSpPr>
        <dsp:cNvPr id="0" name=""/>
        <dsp:cNvSpPr/>
      </dsp:nvSpPr>
      <dsp:spPr>
        <a:xfrm>
          <a:off x="475775" y="837203"/>
          <a:ext cx="2015215" cy="2403157"/>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endParaRPr lang="es-ES" sz="1600" kern="1200" dirty="0">
            <a:solidFill>
              <a:srgbClr val="000000"/>
            </a:solidFill>
          </a:endParaRPr>
        </a:p>
      </dsp:txBody>
      <dsp:txXfrm>
        <a:off x="475775" y="837203"/>
        <a:ext cx="2015215" cy="2403157"/>
      </dsp:txXfrm>
    </dsp:sp>
    <dsp:sp modelId="{080EF9DE-2FA0-CE43-AF40-8D998ABE4B22}">
      <dsp:nvSpPr>
        <dsp:cNvPr id="0" name=""/>
        <dsp:cNvSpPr/>
      </dsp:nvSpPr>
      <dsp:spPr>
        <a:xfrm>
          <a:off x="2488568" y="0"/>
          <a:ext cx="531637" cy="53163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ACABF5F-E844-1F42-9AF8-D67B085BE382}">
      <dsp:nvSpPr>
        <dsp:cNvPr id="0" name=""/>
        <dsp:cNvSpPr/>
      </dsp:nvSpPr>
      <dsp:spPr>
        <a:xfrm>
          <a:off x="3020205" y="2054"/>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Tarjetas de crédito</a:t>
          </a:r>
          <a:endParaRPr lang="es-ES" sz="1800" kern="1200" dirty="0"/>
        </a:p>
      </dsp:txBody>
      <dsp:txXfrm>
        <a:off x="3020205" y="2054"/>
        <a:ext cx="2459195" cy="531637"/>
      </dsp:txXfrm>
    </dsp:sp>
    <dsp:sp modelId="{60F82463-263E-954D-8D5E-92816D203909}">
      <dsp:nvSpPr>
        <dsp:cNvPr id="0" name=""/>
        <dsp:cNvSpPr/>
      </dsp:nvSpPr>
      <dsp:spPr>
        <a:xfrm>
          <a:off x="2488568" y="629387"/>
          <a:ext cx="531637" cy="53163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7000" r="-1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FA56C4-F6FD-6248-897C-9EEC906E52B7}">
      <dsp:nvSpPr>
        <dsp:cNvPr id="0" name=""/>
        <dsp:cNvSpPr/>
      </dsp:nvSpPr>
      <dsp:spPr>
        <a:xfrm>
          <a:off x="3020205" y="629387"/>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Tiendas departamentales</a:t>
          </a:r>
          <a:endParaRPr lang="es-ES" sz="1800" kern="1200" dirty="0"/>
        </a:p>
      </dsp:txBody>
      <dsp:txXfrm>
        <a:off x="3020205" y="629387"/>
        <a:ext cx="2459195" cy="531637"/>
      </dsp:txXfrm>
    </dsp:sp>
    <dsp:sp modelId="{7BE8C55E-767D-3843-A9EA-D6DC1D41D72B}">
      <dsp:nvSpPr>
        <dsp:cNvPr id="0" name=""/>
        <dsp:cNvSpPr/>
      </dsp:nvSpPr>
      <dsp:spPr>
        <a:xfrm>
          <a:off x="2488568" y="1256719"/>
          <a:ext cx="531637" cy="53163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7000" b="-4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164CEE-CB5E-7A4A-9221-9A5F96603B7A}">
      <dsp:nvSpPr>
        <dsp:cNvPr id="0" name=""/>
        <dsp:cNvSpPr/>
      </dsp:nvSpPr>
      <dsp:spPr>
        <a:xfrm>
          <a:off x="3020205" y="1256719"/>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Agencias de autos</a:t>
          </a:r>
          <a:endParaRPr lang="es-ES" sz="1800" kern="1200" dirty="0"/>
        </a:p>
      </dsp:txBody>
      <dsp:txXfrm>
        <a:off x="3020205" y="1256719"/>
        <a:ext cx="2459195" cy="531637"/>
      </dsp:txXfrm>
    </dsp:sp>
    <dsp:sp modelId="{5AE09324-DB5F-014B-B51D-724DE058193F}">
      <dsp:nvSpPr>
        <dsp:cNvPr id="0" name=""/>
        <dsp:cNvSpPr/>
      </dsp:nvSpPr>
      <dsp:spPr>
        <a:xfrm>
          <a:off x="2488568" y="1884051"/>
          <a:ext cx="531637" cy="53163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7A58768-212E-B84F-AD47-B44029C15DC7}">
      <dsp:nvSpPr>
        <dsp:cNvPr id="0" name=""/>
        <dsp:cNvSpPr/>
      </dsp:nvSpPr>
      <dsp:spPr>
        <a:xfrm>
          <a:off x="3020205" y="1884051"/>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Aerolíneas</a:t>
          </a:r>
          <a:endParaRPr lang="es-ES" sz="1800" kern="1200" dirty="0"/>
        </a:p>
      </dsp:txBody>
      <dsp:txXfrm>
        <a:off x="3020205" y="1884051"/>
        <a:ext cx="2459195" cy="531637"/>
      </dsp:txXfrm>
    </dsp:sp>
    <dsp:sp modelId="{06BA2FC8-9058-EB40-A590-928E0C87F898}">
      <dsp:nvSpPr>
        <dsp:cNvPr id="0" name=""/>
        <dsp:cNvSpPr/>
      </dsp:nvSpPr>
      <dsp:spPr>
        <a:xfrm>
          <a:off x="2488568" y="2511383"/>
          <a:ext cx="531637" cy="531637"/>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03CAE22-E487-3549-B19F-1000006ECB47}">
      <dsp:nvSpPr>
        <dsp:cNvPr id="0" name=""/>
        <dsp:cNvSpPr/>
      </dsp:nvSpPr>
      <dsp:spPr>
        <a:xfrm>
          <a:off x="3020205" y="2511383"/>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Servicios</a:t>
          </a:r>
          <a:endParaRPr lang="es-ES" sz="1800" kern="1200" dirty="0"/>
        </a:p>
      </dsp:txBody>
      <dsp:txXfrm>
        <a:off x="3020205" y="2511383"/>
        <a:ext cx="2459195" cy="531637"/>
      </dsp:txXfrm>
    </dsp:sp>
    <dsp:sp modelId="{79AF22D7-5804-4142-A70C-C1087B7C3067}">
      <dsp:nvSpPr>
        <dsp:cNvPr id="0" name=""/>
        <dsp:cNvSpPr/>
      </dsp:nvSpPr>
      <dsp:spPr>
        <a:xfrm>
          <a:off x="2488568" y="3138715"/>
          <a:ext cx="531637" cy="53163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2604C9E-74FD-814B-B4FE-97A7D0944CC3}">
      <dsp:nvSpPr>
        <dsp:cNvPr id="0" name=""/>
        <dsp:cNvSpPr/>
      </dsp:nvSpPr>
      <dsp:spPr>
        <a:xfrm>
          <a:off x="3020205" y="3138715"/>
          <a:ext cx="2459195" cy="5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 sz="1800" kern="1200" dirty="0" smtClean="0"/>
            <a:t>Telefónicas</a:t>
          </a:r>
          <a:endParaRPr lang="es-ES" sz="1800" kern="1200" dirty="0"/>
        </a:p>
      </dsp:txBody>
      <dsp:txXfrm>
        <a:off x="3020205" y="3138715"/>
        <a:ext cx="2459195" cy="53163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32A19-2258-4A49-84E1-EF84101B7DDB}">
      <dsp:nvSpPr>
        <dsp:cNvPr id="0" name=""/>
        <dsp:cNvSpPr/>
      </dsp:nvSpPr>
      <dsp:spPr>
        <a:xfrm flipV="1">
          <a:off x="1155831" y="1306997"/>
          <a:ext cx="28409" cy="13316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B0072F-33A5-9848-8E36-8924E7504716}">
      <dsp:nvSpPr>
        <dsp:cNvPr id="0" name=""/>
        <dsp:cNvSpPr/>
      </dsp:nvSpPr>
      <dsp:spPr>
        <a:xfrm>
          <a:off x="377473" y="929933"/>
          <a:ext cx="1580561" cy="157092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b" anchorCtr="0">
          <a:noAutofit/>
        </a:bodyPr>
        <a:lstStyle/>
        <a:p>
          <a:pPr lvl="0" algn="ctr" defTabSz="1244600">
            <a:lnSpc>
              <a:spcPct val="90000"/>
            </a:lnSpc>
            <a:spcBef>
              <a:spcPct val="0"/>
            </a:spcBef>
            <a:spcAft>
              <a:spcPct val="35000"/>
            </a:spcAft>
          </a:pPr>
          <a:endParaRPr lang="es-ES" sz="2800" kern="1200" dirty="0">
            <a:solidFill>
              <a:srgbClr val="000000"/>
            </a:solidFill>
          </a:endParaRPr>
        </a:p>
      </dsp:txBody>
      <dsp:txXfrm>
        <a:off x="377473" y="929933"/>
        <a:ext cx="1580561" cy="1570926"/>
      </dsp:txXfrm>
    </dsp:sp>
    <dsp:sp modelId="{080EF9DE-2FA0-CE43-AF40-8D998ABE4B22}">
      <dsp:nvSpPr>
        <dsp:cNvPr id="0" name=""/>
        <dsp:cNvSpPr/>
      </dsp:nvSpPr>
      <dsp:spPr>
        <a:xfrm>
          <a:off x="1811161" y="82250"/>
          <a:ext cx="706916" cy="706916"/>
        </a:xfrm>
        <a:prstGeom prst="ellipse">
          <a:avLst/>
        </a:prstGeom>
        <a:blipFill rotWithShape="1">
          <a:blip xmlns:r="http://schemas.openxmlformats.org/officeDocument/2006/relationships" r:embed="rId2"/>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ACABF5F-E844-1F42-9AF8-D67B085BE382}">
      <dsp:nvSpPr>
        <dsp:cNvPr id="0" name=""/>
        <dsp:cNvSpPr/>
      </dsp:nvSpPr>
      <dsp:spPr>
        <a:xfrm>
          <a:off x="2518078" y="117963"/>
          <a:ext cx="2050498" cy="706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a:lnSpc>
              <a:spcPct val="90000"/>
            </a:lnSpc>
            <a:spcBef>
              <a:spcPct val="0"/>
            </a:spcBef>
            <a:spcAft>
              <a:spcPct val="35000"/>
            </a:spcAft>
          </a:pPr>
          <a:r>
            <a:rPr lang="es-ES" sz="2300" kern="1200" dirty="0" smtClean="0"/>
            <a:t>Actividades empresariales</a:t>
          </a:r>
          <a:endParaRPr lang="es-ES" sz="2300" kern="1200" dirty="0"/>
        </a:p>
      </dsp:txBody>
      <dsp:txXfrm>
        <a:off x="2518078" y="117963"/>
        <a:ext cx="2050498" cy="706916"/>
      </dsp:txXfrm>
    </dsp:sp>
    <dsp:sp modelId="{60F82463-263E-954D-8D5E-92816D203909}">
      <dsp:nvSpPr>
        <dsp:cNvPr id="0" name=""/>
        <dsp:cNvSpPr/>
      </dsp:nvSpPr>
      <dsp:spPr>
        <a:xfrm>
          <a:off x="1811161" y="952125"/>
          <a:ext cx="706916" cy="706916"/>
        </a:xfrm>
        <a:prstGeom prst="ellipse">
          <a:avLst/>
        </a:prstGeom>
        <a:blipFill rotWithShape="1">
          <a:blip xmlns:r="http://schemas.openxmlformats.org/officeDocument/2006/relationships" r:embed="rId3"/>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FA56C4-F6FD-6248-897C-9EEC906E52B7}">
      <dsp:nvSpPr>
        <dsp:cNvPr id="0" name=""/>
        <dsp:cNvSpPr/>
      </dsp:nvSpPr>
      <dsp:spPr>
        <a:xfrm>
          <a:off x="2518078" y="952125"/>
          <a:ext cx="2050498" cy="706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a:lnSpc>
              <a:spcPct val="90000"/>
            </a:lnSpc>
            <a:spcBef>
              <a:spcPct val="0"/>
            </a:spcBef>
            <a:spcAft>
              <a:spcPct val="35000"/>
            </a:spcAft>
          </a:pPr>
          <a:r>
            <a:rPr lang="es-ES" sz="2300" kern="1200" dirty="0" smtClean="0"/>
            <a:t>Honorarios</a:t>
          </a:r>
          <a:endParaRPr lang="es-ES" sz="2300" kern="1200" dirty="0"/>
        </a:p>
      </dsp:txBody>
      <dsp:txXfrm>
        <a:off x="2518078" y="952125"/>
        <a:ext cx="2050498" cy="706916"/>
      </dsp:txXfrm>
    </dsp:sp>
    <dsp:sp modelId="{7BE8C55E-767D-3843-A9EA-D6DC1D41D72B}">
      <dsp:nvSpPr>
        <dsp:cNvPr id="0" name=""/>
        <dsp:cNvSpPr/>
      </dsp:nvSpPr>
      <dsp:spPr>
        <a:xfrm>
          <a:off x="1811161" y="1786287"/>
          <a:ext cx="706916" cy="706916"/>
        </a:xfrm>
        <a:prstGeom prst="ellipse">
          <a:avLst/>
        </a:prstGeom>
        <a:blipFill rotWithShape="1">
          <a:blip xmlns:r="http://schemas.openxmlformats.org/officeDocument/2006/relationships" r:embed="rId4"/>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164CEE-CB5E-7A4A-9221-9A5F96603B7A}">
      <dsp:nvSpPr>
        <dsp:cNvPr id="0" name=""/>
        <dsp:cNvSpPr/>
      </dsp:nvSpPr>
      <dsp:spPr>
        <a:xfrm>
          <a:off x="2518078" y="1786287"/>
          <a:ext cx="2050498" cy="706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a:lnSpc>
              <a:spcPct val="90000"/>
            </a:lnSpc>
            <a:spcBef>
              <a:spcPct val="0"/>
            </a:spcBef>
            <a:spcAft>
              <a:spcPct val="35000"/>
            </a:spcAft>
          </a:pPr>
          <a:r>
            <a:rPr lang="es-ES" sz="2300" kern="1200" dirty="0" smtClean="0"/>
            <a:t>Arrendamientos</a:t>
          </a:r>
          <a:endParaRPr lang="es-ES" sz="2300" kern="1200" dirty="0"/>
        </a:p>
      </dsp:txBody>
      <dsp:txXfrm>
        <a:off x="2518078" y="1786287"/>
        <a:ext cx="2050498" cy="70691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87169-2B7D-E348-ACF2-2133EEEC3103}">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E39B-D6AF-A24F-8366-774C02F6EEA3}">
      <dsp:nvSpPr>
        <dsp:cNvPr id="0" name=""/>
        <dsp:cNvSpPr/>
      </dsp:nvSpPr>
      <dsp:spPr>
        <a:xfrm>
          <a:off x="3552059" y="2911872"/>
          <a:ext cx="2219178" cy="838451"/>
        </a:xfrm>
        <a:prstGeom prst="downArrow">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0F286DC4-F27E-C14F-9369-A5923561BE9D}">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s-ES" sz="2700" kern="1200" dirty="0"/>
        </a:p>
      </dsp:txBody>
      <dsp:txXfrm>
        <a:off x="1524000" y="3276600"/>
        <a:ext cx="3048000" cy="762000"/>
      </dsp:txXfrm>
    </dsp:sp>
    <dsp:sp modelId="{229A4180-B224-9B43-9AD9-5EDEDE1F0F00}">
      <dsp:nvSpPr>
        <dsp:cNvPr id="0" name=""/>
        <dsp:cNvSpPr/>
      </dsp:nvSpPr>
      <dsp:spPr>
        <a:xfrm>
          <a:off x="2595880" y="1390904"/>
          <a:ext cx="1143000" cy="11430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Validos y cancelados</a:t>
          </a:r>
          <a:endParaRPr lang="es-ES" sz="1300" kern="1200" dirty="0"/>
        </a:p>
      </dsp:txBody>
      <dsp:txXfrm>
        <a:off x="2763268" y="1558292"/>
        <a:ext cx="808224" cy="808224"/>
      </dsp:txXfrm>
    </dsp:sp>
    <dsp:sp modelId="{8742B5C3-AAA7-9947-A53A-B0B94B52CCA2}">
      <dsp:nvSpPr>
        <dsp:cNvPr id="0" name=""/>
        <dsp:cNvSpPr/>
      </dsp:nvSpPr>
      <dsp:spPr>
        <a:xfrm>
          <a:off x="1778000" y="533399"/>
          <a:ext cx="1143000" cy="11430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Emitidos</a:t>
          </a:r>
          <a:endParaRPr lang="es-ES" sz="1300" kern="1200" dirty="0"/>
        </a:p>
      </dsp:txBody>
      <dsp:txXfrm>
        <a:off x="1945388" y="700787"/>
        <a:ext cx="808224" cy="808224"/>
      </dsp:txXfrm>
    </dsp:sp>
    <dsp:sp modelId="{52F74238-75C4-3043-A9C2-D3ECE8370D95}">
      <dsp:nvSpPr>
        <dsp:cNvPr id="0" name=""/>
        <dsp:cNvSpPr/>
      </dsp:nvSpPr>
      <dsp:spPr>
        <a:xfrm>
          <a:off x="2946400" y="257047"/>
          <a:ext cx="1143000" cy="11430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Recibidos</a:t>
          </a:r>
          <a:endParaRPr lang="es-ES" sz="1300" kern="1200" dirty="0"/>
        </a:p>
      </dsp:txBody>
      <dsp:txXfrm>
        <a:off x="3113788" y="424435"/>
        <a:ext cx="808224" cy="808224"/>
      </dsp:txXfrm>
    </dsp:sp>
    <dsp:sp modelId="{3D527007-74E0-8840-837E-E4E9BDB7C4B0}">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6D9F6-E7D0-2946-9D9C-6A223BD7E83E}">
      <dsp:nvSpPr>
        <dsp:cNvPr id="0" name=""/>
        <dsp:cNvSpPr/>
      </dsp:nvSpPr>
      <dsp:spPr>
        <a:xfrm rot="16200000">
          <a:off x="69" y="750"/>
          <a:ext cx="1166403" cy="1166403"/>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Ingresos</a:t>
          </a:r>
          <a:endParaRPr lang="es-ES" sz="1600" kern="1200" dirty="0"/>
        </a:p>
      </dsp:txBody>
      <dsp:txXfrm rot="5400000">
        <a:off x="70" y="292350"/>
        <a:ext cx="962282" cy="583201"/>
      </dsp:txXfrm>
    </dsp:sp>
    <dsp:sp modelId="{34C37350-0441-E34F-A5F3-102B8F01EFB2}">
      <dsp:nvSpPr>
        <dsp:cNvPr id="0" name=""/>
        <dsp:cNvSpPr/>
      </dsp:nvSpPr>
      <dsp:spPr>
        <a:xfrm rot="5400000">
          <a:off x="5818303" y="750"/>
          <a:ext cx="1166403" cy="1166403"/>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Egresos</a:t>
          </a:r>
          <a:endParaRPr lang="es-ES" sz="1600" kern="1200" dirty="0"/>
        </a:p>
      </dsp:txBody>
      <dsp:txXfrm rot="-5400000">
        <a:off x="6022425" y="292351"/>
        <a:ext cx="962282" cy="583201"/>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DAAB4-AAC8-714B-9217-F7AA7B86D6CD}">
      <dsp:nvSpPr>
        <dsp:cNvPr id="0" name=""/>
        <dsp:cNvSpPr/>
      </dsp:nvSpPr>
      <dsp:spPr>
        <a:xfrm rot="5400000">
          <a:off x="4813937" y="-2047285"/>
          <a:ext cx="556936" cy="47928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Ingresos $1,000.00</a:t>
          </a:r>
          <a:endParaRPr lang="es-ES" sz="1400" kern="1200" dirty="0"/>
        </a:p>
        <a:p>
          <a:pPr marL="114300" lvl="1" indent="-114300" algn="l" defTabSz="622300">
            <a:lnSpc>
              <a:spcPct val="90000"/>
            </a:lnSpc>
            <a:spcBef>
              <a:spcPct val="0"/>
            </a:spcBef>
            <a:spcAft>
              <a:spcPct val="15000"/>
            </a:spcAft>
            <a:buChar char="••"/>
          </a:pPr>
          <a:r>
            <a:rPr lang="es-ES" sz="1400" kern="1200" smtClean="0"/>
            <a:t>Egresos        500.00</a:t>
          </a:r>
          <a:endParaRPr lang="es-ES" sz="1400" kern="1200" dirty="0"/>
        </a:p>
      </dsp:txBody>
      <dsp:txXfrm rot="-5400000">
        <a:off x="2695980" y="97859"/>
        <a:ext cx="4765665" cy="502562"/>
      </dsp:txXfrm>
    </dsp:sp>
    <dsp:sp modelId="{54A0F384-CAA5-0F47-904E-5E11A8632A0B}">
      <dsp:nvSpPr>
        <dsp:cNvPr id="0" name=""/>
        <dsp:cNvSpPr/>
      </dsp:nvSpPr>
      <dsp:spPr>
        <a:xfrm>
          <a:off x="0" y="1054"/>
          <a:ext cx="2695979" cy="6961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Utilidad</a:t>
          </a:r>
          <a:endParaRPr lang="es-ES" sz="3500" kern="1200" dirty="0"/>
        </a:p>
      </dsp:txBody>
      <dsp:txXfrm>
        <a:off x="33984" y="35038"/>
        <a:ext cx="2628011" cy="628203"/>
      </dsp:txXfrm>
    </dsp:sp>
    <dsp:sp modelId="{07E643A6-C070-F94F-829C-7ECA84351D24}">
      <dsp:nvSpPr>
        <dsp:cNvPr id="0" name=""/>
        <dsp:cNvSpPr/>
      </dsp:nvSpPr>
      <dsp:spPr>
        <a:xfrm rot="5400000">
          <a:off x="4813937" y="-1316306"/>
          <a:ext cx="556936" cy="47928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Ingresos $1,000.00</a:t>
          </a:r>
          <a:endParaRPr lang="es-ES" sz="1400" kern="1200" dirty="0"/>
        </a:p>
        <a:p>
          <a:pPr marL="114300" lvl="1" indent="-114300" algn="l" defTabSz="622300">
            <a:lnSpc>
              <a:spcPct val="90000"/>
            </a:lnSpc>
            <a:spcBef>
              <a:spcPct val="0"/>
            </a:spcBef>
            <a:spcAft>
              <a:spcPct val="15000"/>
            </a:spcAft>
            <a:buChar char="••"/>
          </a:pPr>
          <a:r>
            <a:rPr lang="es-ES" sz="1400" kern="1200" dirty="0" smtClean="0"/>
            <a:t>Egresos     1,000.00</a:t>
          </a:r>
          <a:endParaRPr lang="es-ES" sz="1400" kern="1200" dirty="0"/>
        </a:p>
      </dsp:txBody>
      <dsp:txXfrm rot="-5400000">
        <a:off x="2695980" y="828838"/>
        <a:ext cx="4765665" cy="502562"/>
      </dsp:txXfrm>
    </dsp:sp>
    <dsp:sp modelId="{4A5BC6D4-2DA4-B045-85E7-3C0FF46818E0}">
      <dsp:nvSpPr>
        <dsp:cNvPr id="0" name=""/>
        <dsp:cNvSpPr/>
      </dsp:nvSpPr>
      <dsp:spPr>
        <a:xfrm>
          <a:off x="0" y="732034"/>
          <a:ext cx="2695979" cy="6961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Equilibrio</a:t>
          </a:r>
          <a:endParaRPr lang="es-ES" sz="3500" kern="1200" dirty="0"/>
        </a:p>
      </dsp:txBody>
      <dsp:txXfrm>
        <a:off x="33984" y="766018"/>
        <a:ext cx="2628011" cy="628203"/>
      </dsp:txXfrm>
    </dsp:sp>
    <dsp:sp modelId="{4DFA3E89-EE5E-414F-8FDC-814FCB37D446}">
      <dsp:nvSpPr>
        <dsp:cNvPr id="0" name=""/>
        <dsp:cNvSpPr/>
      </dsp:nvSpPr>
      <dsp:spPr>
        <a:xfrm rot="5400000">
          <a:off x="4813937" y="-585326"/>
          <a:ext cx="556936" cy="47928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Ingresos $   500.00</a:t>
          </a:r>
          <a:endParaRPr lang="es-ES" sz="1400" kern="1200" dirty="0"/>
        </a:p>
        <a:p>
          <a:pPr marL="114300" lvl="1" indent="-114300" algn="l" defTabSz="622300">
            <a:lnSpc>
              <a:spcPct val="90000"/>
            </a:lnSpc>
            <a:spcBef>
              <a:spcPct val="0"/>
            </a:spcBef>
            <a:spcAft>
              <a:spcPct val="15000"/>
            </a:spcAft>
            <a:buChar char="••"/>
          </a:pPr>
          <a:r>
            <a:rPr lang="es-ES" sz="1400" kern="1200" dirty="0" smtClean="0"/>
            <a:t>Egresos    1,000.00</a:t>
          </a:r>
          <a:endParaRPr lang="es-ES" sz="1400" kern="1200" dirty="0"/>
        </a:p>
      </dsp:txBody>
      <dsp:txXfrm rot="-5400000">
        <a:off x="2695980" y="1559818"/>
        <a:ext cx="4765665" cy="502562"/>
      </dsp:txXfrm>
    </dsp:sp>
    <dsp:sp modelId="{653519F6-482C-724F-9254-6BBB0C31045F}">
      <dsp:nvSpPr>
        <dsp:cNvPr id="0" name=""/>
        <dsp:cNvSpPr/>
      </dsp:nvSpPr>
      <dsp:spPr>
        <a:xfrm>
          <a:off x="0" y="1463014"/>
          <a:ext cx="2695979" cy="6961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Perdida</a:t>
          </a:r>
          <a:endParaRPr lang="es-ES" sz="3500" kern="1200" dirty="0"/>
        </a:p>
      </dsp:txBody>
      <dsp:txXfrm>
        <a:off x="33984" y="1496998"/>
        <a:ext cx="2628011" cy="628203"/>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6D9F6-E7D0-2946-9D9C-6A223BD7E83E}">
      <dsp:nvSpPr>
        <dsp:cNvPr id="0" name=""/>
        <dsp:cNvSpPr/>
      </dsp:nvSpPr>
      <dsp:spPr>
        <a:xfrm rot="16200000">
          <a:off x="2205" y="650"/>
          <a:ext cx="1510867" cy="1510867"/>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Ingresos</a:t>
          </a:r>
          <a:endParaRPr lang="es-ES" sz="2100" kern="1200" dirty="0"/>
        </a:p>
      </dsp:txBody>
      <dsp:txXfrm rot="5400000">
        <a:off x="2205" y="378367"/>
        <a:ext cx="1246465" cy="755433"/>
      </dsp:txXfrm>
    </dsp:sp>
    <dsp:sp modelId="{34C37350-0441-E34F-A5F3-102B8F01EFB2}">
      <dsp:nvSpPr>
        <dsp:cNvPr id="0" name=""/>
        <dsp:cNvSpPr/>
      </dsp:nvSpPr>
      <dsp:spPr>
        <a:xfrm rot="5400000">
          <a:off x="5471703" y="650"/>
          <a:ext cx="1510867" cy="1510867"/>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smtClean="0"/>
            <a:t>Egresos</a:t>
          </a:r>
          <a:endParaRPr lang="es-ES" sz="2100" kern="1200" dirty="0"/>
        </a:p>
      </dsp:txBody>
      <dsp:txXfrm rot="-5400000">
        <a:off x="5736105" y="378367"/>
        <a:ext cx="1246465" cy="755433"/>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6D9F6-E7D0-2946-9D9C-6A223BD7E83E}">
      <dsp:nvSpPr>
        <dsp:cNvPr id="0" name=""/>
        <dsp:cNvSpPr/>
      </dsp:nvSpPr>
      <dsp:spPr>
        <a:xfrm rot="16200000">
          <a:off x="2205" y="650"/>
          <a:ext cx="1510867" cy="1510867"/>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Contabilidad</a:t>
          </a:r>
          <a:endParaRPr lang="es-ES" sz="1500" kern="1200" dirty="0"/>
        </a:p>
      </dsp:txBody>
      <dsp:txXfrm rot="5400000">
        <a:off x="2205" y="378367"/>
        <a:ext cx="1246465" cy="755433"/>
      </dsp:txXfrm>
    </dsp:sp>
    <dsp:sp modelId="{34C37350-0441-E34F-A5F3-102B8F01EFB2}">
      <dsp:nvSpPr>
        <dsp:cNvPr id="0" name=""/>
        <dsp:cNvSpPr/>
      </dsp:nvSpPr>
      <dsp:spPr>
        <a:xfrm rot="5400000">
          <a:off x="5471703" y="650"/>
          <a:ext cx="1510867" cy="1510867"/>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Bancos</a:t>
          </a:r>
          <a:endParaRPr lang="es-ES" sz="1500" kern="1200" dirty="0"/>
        </a:p>
      </dsp:txBody>
      <dsp:txXfrm rot="-5400000">
        <a:off x="5736105" y="378367"/>
        <a:ext cx="1246465" cy="755433"/>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6D9F6-E7D0-2946-9D9C-6A223BD7E83E}">
      <dsp:nvSpPr>
        <dsp:cNvPr id="0" name=""/>
        <dsp:cNvSpPr/>
      </dsp:nvSpPr>
      <dsp:spPr>
        <a:xfrm rot="16200000">
          <a:off x="2205" y="650"/>
          <a:ext cx="1510867" cy="1510867"/>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Declaraciones</a:t>
          </a:r>
          <a:endParaRPr lang="es-ES" sz="1400" kern="1200" dirty="0"/>
        </a:p>
      </dsp:txBody>
      <dsp:txXfrm rot="5400000">
        <a:off x="2205" y="378367"/>
        <a:ext cx="1246465" cy="755433"/>
      </dsp:txXfrm>
    </dsp:sp>
    <dsp:sp modelId="{34C37350-0441-E34F-A5F3-102B8F01EFB2}">
      <dsp:nvSpPr>
        <dsp:cNvPr id="0" name=""/>
        <dsp:cNvSpPr/>
      </dsp:nvSpPr>
      <dsp:spPr>
        <a:xfrm rot="5400000">
          <a:off x="5471703" y="650"/>
          <a:ext cx="1510867" cy="1510867"/>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Papeles de trabajo</a:t>
          </a:r>
          <a:endParaRPr lang="es-ES" sz="1400" kern="1200" dirty="0"/>
        </a:p>
      </dsp:txBody>
      <dsp:txXfrm rot="-5400000">
        <a:off x="5736105" y="378367"/>
        <a:ext cx="1246465" cy="755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CADC2-0A0E-9841-9941-F5795CF155ED}">
      <dsp:nvSpPr>
        <dsp:cNvPr id="0" name=""/>
        <dsp:cNvSpPr/>
      </dsp:nvSpPr>
      <dsp:spPr>
        <a:xfrm>
          <a:off x="0" y="3584868"/>
          <a:ext cx="5554960" cy="441575"/>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t>Dependencias</a:t>
          </a:r>
          <a:endParaRPr lang="es-ES" sz="1200" kern="1200" dirty="0"/>
        </a:p>
      </dsp:txBody>
      <dsp:txXfrm>
        <a:off x="0" y="3584868"/>
        <a:ext cx="1666488" cy="441575"/>
      </dsp:txXfrm>
    </dsp:sp>
    <dsp:sp modelId="{60211BF1-B43C-1E46-9028-5349A18C6C41}">
      <dsp:nvSpPr>
        <dsp:cNvPr id="0" name=""/>
        <dsp:cNvSpPr/>
      </dsp:nvSpPr>
      <dsp:spPr>
        <a:xfrm>
          <a:off x="0" y="3079111"/>
          <a:ext cx="5554960" cy="441575"/>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t>Judicial</a:t>
          </a:r>
          <a:endParaRPr lang="es-ES" sz="1200" kern="1200" dirty="0"/>
        </a:p>
      </dsp:txBody>
      <dsp:txXfrm>
        <a:off x="0" y="3079111"/>
        <a:ext cx="1666488" cy="441575"/>
      </dsp:txXfrm>
    </dsp:sp>
    <dsp:sp modelId="{13A155CC-1223-944B-9D8D-A35DD126F49B}">
      <dsp:nvSpPr>
        <dsp:cNvPr id="0" name=""/>
        <dsp:cNvSpPr/>
      </dsp:nvSpPr>
      <dsp:spPr>
        <a:xfrm>
          <a:off x="0" y="2101445"/>
          <a:ext cx="5554960" cy="94287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t>Ejecutivo y dependencias</a:t>
          </a:r>
          <a:endParaRPr lang="es-ES" sz="1200" kern="1200" dirty="0"/>
        </a:p>
      </dsp:txBody>
      <dsp:txXfrm>
        <a:off x="0" y="2101445"/>
        <a:ext cx="1666488" cy="942879"/>
      </dsp:txXfrm>
    </dsp:sp>
    <dsp:sp modelId="{283B1FEB-490A-3F43-B733-877B2A85EEFB}">
      <dsp:nvSpPr>
        <dsp:cNvPr id="0" name=""/>
        <dsp:cNvSpPr/>
      </dsp:nvSpPr>
      <dsp:spPr>
        <a:xfrm>
          <a:off x="0" y="1591051"/>
          <a:ext cx="5554960" cy="441575"/>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t>Legislativo y ejecutivo</a:t>
          </a:r>
          <a:endParaRPr lang="es-ES" sz="1200" kern="1200" dirty="0"/>
        </a:p>
      </dsp:txBody>
      <dsp:txXfrm>
        <a:off x="0" y="1591051"/>
        <a:ext cx="1666488" cy="441575"/>
      </dsp:txXfrm>
    </dsp:sp>
    <dsp:sp modelId="{1218E215-C74B-2E43-BBD6-F18ACB69C282}">
      <dsp:nvSpPr>
        <dsp:cNvPr id="0" name=""/>
        <dsp:cNvSpPr/>
      </dsp:nvSpPr>
      <dsp:spPr>
        <a:xfrm>
          <a:off x="0" y="1075879"/>
          <a:ext cx="5554960" cy="441575"/>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t>Legislativo</a:t>
          </a:r>
          <a:endParaRPr lang="es-ES" sz="1200" kern="1200" dirty="0"/>
        </a:p>
      </dsp:txBody>
      <dsp:txXfrm>
        <a:off x="0" y="1075879"/>
        <a:ext cx="1666488" cy="441575"/>
      </dsp:txXfrm>
    </dsp:sp>
    <dsp:sp modelId="{082A025E-6DB6-5140-8D7F-91DEF501962B}">
      <dsp:nvSpPr>
        <dsp:cNvPr id="0" name=""/>
        <dsp:cNvSpPr/>
      </dsp:nvSpPr>
      <dsp:spPr>
        <a:xfrm>
          <a:off x="0" y="560708"/>
          <a:ext cx="5554960" cy="441575"/>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t>Legislativo</a:t>
          </a:r>
          <a:endParaRPr lang="es-ES" sz="1200" kern="1200" dirty="0"/>
        </a:p>
      </dsp:txBody>
      <dsp:txXfrm>
        <a:off x="0" y="560708"/>
        <a:ext cx="1666488" cy="441575"/>
      </dsp:txXfrm>
    </dsp:sp>
    <dsp:sp modelId="{2E0B1B39-C4E4-3148-8D80-E29032CFC899}">
      <dsp:nvSpPr>
        <dsp:cNvPr id="0" name=""/>
        <dsp:cNvSpPr/>
      </dsp:nvSpPr>
      <dsp:spPr>
        <a:xfrm>
          <a:off x="3279189" y="597506"/>
          <a:ext cx="551969" cy="27240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CPEUM</a:t>
          </a:r>
          <a:endParaRPr lang="es-ES" sz="1100" kern="1200" dirty="0">
            <a:solidFill>
              <a:schemeClr val="tx1"/>
            </a:solidFill>
          </a:endParaRPr>
        </a:p>
      </dsp:txBody>
      <dsp:txXfrm>
        <a:off x="3287168" y="605485"/>
        <a:ext cx="536011" cy="256450"/>
      </dsp:txXfrm>
    </dsp:sp>
    <dsp:sp modelId="{11D0E41A-0FF7-9B45-9AFD-FF04FAD7F85F}">
      <dsp:nvSpPr>
        <dsp:cNvPr id="0" name=""/>
        <dsp:cNvSpPr/>
      </dsp:nvSpPr>
      <dsp:spPr>
        <a:xfrm>
          <a:off x="3509454" y="869914"/>
          <a:ext cx="91440" cy="264982"/>
        </a:xfrm>
        <a:custGeom>
          <a:avLst/>
          <a:gdLst/>
          <a:ahLst/>
          <a:cxnLst/>
          <a:rect l="0" t="0" r="0" b="0"/>
          <a:pathLst>
            <a:path>
              <a:moveTo>
                <a:pt x="45720" y="0"/>
              </a:moveTo>
              <a:lnTo>
                <a:pt x="45720" y="132491"/>
              </a:lnTo>
              <a:lnTo>
                <a:pt x="68218" y="132491"/>
              </a:lnTo>
              <a:lnTo>
                <a:pt x="68218" y="26498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ACCD28-3CC2-C641-9CDF-3B40AD2A9C64}">
      <dsp:nvSpPr>
        <dsp:cNvPr id="0" name=""/>
        <dsp:cNvSpPr/>
      </dsp:nvSpPr>
      <dsp:spPr>
        <a:xfrm>
          <a:off x="2895424" y="1134896"/>
          <a:ext cx="1364497" cy="31238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Tratados internacionales</a:t>
          </a:r>
          <a:endParaRPr lang="es-ES" sz="1100" kern="1200" dirty="0">
            <a:solidFill>
              <a:schemeClr val="tx1"/>
            </a:solidFill>
          </a:endParaRPr>
        </a:p>
      </dsp:txBody>
      <dsp:txXfrm>
        <a:off x="2904574" y="1144046"/>
        <a:ext cx="1346197" cy="294089"/>
      </dsp:txXfrm>
    </dsp:sp>
    <dsp:sp modelId="{45E15796-AD35-2D40-814B-92B183EFB44A}">
      <dsp:nvSpPr>
        <dsp:cNvPr id="0" name=""/>
        <dsp:cNvSpPr/>
      </dsp:nvSpPr>
      <dsp:spPr>
        <a:xfrm>
          <a:off x="1976512" y="1447285"/>
          <a:ext cx="1601159" cy="220699"/>
        </a:xfrm>
        <a:custGeom>
          <a:avLst/>
          <a:gdLst/>
          <a:ahLst/>
          <a:cxnLst/>
          <a:rect l="0" t="0" r="0" b="0"/>
          <a:pathLst>
            <a:path>
              <a:moveTo>
                <a:pt x="1601159" y="0"/>
              </a:moveTo>
              <a:lnTo>
                <a:pt x="1601159" y="110349"/>
              </a:lnTo>
              <a:lnTo>
                <a:pt x="0" y="110349"/>
              </a:lnTo>
              <a:lnTo>
                <a:pt x="0" y="22069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22538C-30C5-E748-8DA8-E967F1A24011}">
      <dsp:nvSpPr>
        <dsp:cNvPr id="0" name=""/>
        <dsp:cNvSpPr/>
      </dsp:nvSpPr>
      <dsp:spPr>
        <a:xfrm>
          <a:off x="1638480" y="1667985"/>
          <a:ext cx="676063" cy="36797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Leyes federales</a:t>
          </a:r>
          <a:endParaRPr lang="es-ES" sz="1100" kern="1200" dirty="0">
            <a:solidFill>
              <a:schemeClr val="tx1"/>
            </a:solidFill>
          </a:endParaRPr>
        </a:p>
      </dsp:txBody>
      <dsp:txXfrm>
        <a:off x="1649258" y="1678763"/>
        <a:ext cx="654507" cy="346420"/>
      </dsp:txXfrm>
    </dsp:sp>
    <dsp:sp modelId="{D2499893-751A-9442-AA80-BF6D247CF8BF}">
      <dsp:nvSpPr>
        <dsp:cNvPr id="0" name=""/>
        <dsp:cNvSpPr/>
      </dsp:nvSpPr>
      <dsp:spPr>
        <a:xfrm>
          <a:off x="3069322" y="1447285"/>
          <a:ext cx="508350" cy="192221"/>
        </a:xfrm>
        <a:custGeom>
          <a:avLst/>
          <a:gdLst/>
          <a:ahLst/>
          <a:cxnLst/>
          <a:rect l="0" t="0" r="0" b="0"/>
          <a:pathLst>
            <a:path>
              <a:moveTo>
                <a:pt x="508350" y="0"/>
              </a:moveTo>
              <a:lnTo>
                <a:pt x="508350" y="96110"/>
              </a:lnTo>
              <a:lnTo>
                <a:pt x="0" y="96110"/>
              </a:lnTo>
              <a:lnTo>
                <a:pt x="0" y="19222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038767-0EC8-424E-8DCD-242073845275}">
      <dsp:nvSpPr>
        <dsp:cNvPr id="0" name=""/>
        <dsp:cNvSpPr/>
      </dsp:nvSpPr>
      <dsp:spPr>
        <a:xfrm>
          <a:off x="2379456" y="1639507"/>
          <a:ext cx="1379731" cy="36797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Decreto-Ley: suspensión de garantías (CPEUM, 73)</a:t>
          </a:r>
          <a:endParaRPr lang="es-ES" sz="1100" kern="1200" dirty="0">
            <a:solidFill>
              <a:schemeClr val="tx1"/>
            </a:solidFill>
          </a:endParaRPr>
        </a:p>
      </dsp:txBody>
      <dsp:txXfrm>
        <a:off x="2390234" y="1650285"/>
        <a:ext cx="1358175" cy="346423"/>
      </dsp:txXfrm>
    </dsp:sp>
    <dsp:sp modelId="{86F4694A-E1EF-8D46-BE2F-B5026E7E5667}">
      <dsp:nvSpPr>
        <dsp:cNvPr id="0" name=""/>
        <dsp:cNvSpPr/>
      </dsp:nvSpPr>
      <dsp:spPr>
        <a:xfrm>
          <a:off x="3577672" y="1447285"/>
          <a:ext cx="1102319" cy="181311"/>
        </a:xfrm>
        <a:custGeom>
          <a:avLst/>
          <a:gdLst/>
          <a:ahLst/>
          <a:cxnLst/>
          <a:rect l="0" t="0" r="0" b="0"/>
          <a:pathLst>
            <a:path>
              <a:moveTo>
                <a:pt x="0" y="0"/>
              </a:moveTo>
              <a:lnTo>
                <a:pt x="0" y="90655"/>
              </a:lnTo>
              <a:lnTo>
                <a:pt x="1102319" y="90655"/>
              </a:lnTo>
              <a:lnTo>
                <a:pt x="1102319" y="1813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DA628C-4E7A-404B-A21A-03E63FFF3079}">
      <dsp:nvSpPr>
        <dsp:cNvPr id="0" name=""/>
        <dsp:cNvSpPr/>
      </dsp:nvSpPr>
      <dsp:spPr>
        <a:xfrm>
          <a:off x="3986516" y="1628596"/>
          <a:ext cx="1386951" cy="36797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solidFill>
                <a:schemeClr val="tx1"/>
              </a:solidFill>
            </a:rPr>
            <a:t>Decreto-Delegado: Facilidades tributarias (CPEUM, 131)</a:t>
          </a:r>
          <a:endParaRPr lang="es-ES" sz="1050" kern="1200" dirty="0">
            <a:solidFill>
              <a:schemeClr val="tx1"/>
            </a:solidFill>
          </a:endParaRPr>
        </a:p>
      </dsp:txBody>
      <dsp:txXfrm>
        <a:off x="3997294" y="1639374"/>
        <a:ext cx="1365395" cy="346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D5EB2-D22D-7840-A6BB-94676569AE65}">
      <dsp:nvSpPr>
        <dsp:cNvPr id="0" name=""/>
        <dsp:cNvSpPr/>
      </dsp:nvSpPr>
      <dsp:spPr>
        <a:xfrm>
          <a:off x="1944612" y="347689"/>
          <a:ext cx="1286793" cy="146645"/>
        </a:xfrm>
        <a:custGeom>
          <a:avLst/>
          <a:gdLst/>
          <a:ahLst/>
          <a:cxnLst/>
          <a:rect l="0" t="0" r="0" b="0"/>
          <a:pathLst>
            <a:path>
              <a:moveTo>
                <a:pt x="0" y="0"/>
              </a:moveTo>
              <a:lnTo>
                <a:pt x="0" y="73630"/>
              </a:lnTo>
              <a:lnTo>
                <a:pt x="1286793" y="73630"/>
              </a:lnTo>
              <a:lnTo>
                <a:pt x="1286793" y="1466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150F54-FFC6-C049-9D67-9459C83ED437}">
      <dsp:nvSpPr>
        <dsp:cNvPr id="0" name=""/>
        <dsp:cNvSpPr/>
      </dsp:nvSpPr>
      <dsp:spPr>
        <a:xfrm>
          <a:off x="1898892" y="347689"/>
          <a:ext cx="91440" cy="146645"/>
        </a:xfrm>
        <a:custGeom>
          <a:avLst/>
          <a:gdLst/>
          <a:ahLst/>
          <a:cxnLst/>
          <a:rect l="0" t="0" r="0" b="0"/>
          <a:pathLst>
            <a:path>
              <a:moveTo>
                <a:pt x="45720" y="0"/>
              </a:moveTo>
              <a:lnTo>
                <a:pt x="45720" y="73630"/>
              </a:lnTo>
              <a:lnTo>
                <a:pt x="64658" y="73630"/>
              </a:lnTo>
              <a:lnTo>
                <a:pt x="64658" y="1466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EF3C9-2DF1-CC4D-9B4C-02C4CA5439CB}">
      <dsp:nvSpPr>
        <dsp:cNvPr id="0" name=""/>
        <dsp:cNvSpPr/>
      </dsp:nvSpPr>
      <dsp:spPr>
        <a:xfrm>
          <a:off x="676360" y="347689"/>
          <a:ext cx="1268251" cy="146645"/>
        </a:xfrm>
        <a:custGeom>
          <a:avLst/>
          <a:gdLst/>
          <a:ahLst/>
          <a:cxnLst/>
          <a:rect l="0" t="0" r="0" b="0"/>
          <a:pathLst>
            <a:path>
              <a:moveTo>
                <a:pt x="1268251" y="0"/>
              </a:moveTo>
              <a:lnTo>
                <a:pt x="1268251" y="73630"/>
              </a:lnTo>
              <a:lnTo>
                <a:pt x="0" y="73630"/>
              </a:lnTo>
              <a:lnTo>
                <a:pt x="0" y="1466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7D9B25-7F84-3E4A-BA0F-B054263BCA95}">
      <dsp:nvSpPr>
        <dsp:cNvPr id="0" name=""/>
        <dsp:cNvSpPr/>
      </dsp:nvSpPr>
      <dsp:spPr>
        <a:xfrm>
          <a:off x="1455760" y="0"/>
          <a:ext cx="977704" cy="34768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rgbClr val="000000"/>
              </a:solidFill>
            </a:rPr>
            <a:t>Reglamento</a:t>
          </a:r>
          <a:endParaRPr lang="es-ES" sz="1200" kern="1200" dirty="0">
            <a:solidFill>
              <a:srgbClr val="000000"/>
            </a:solidFill>
          </a:endParaRPr>
        </a:p>
      </dsp:txBody>
      <dsp:txXfrm>
        <a:off x="1455760" y="0"/>
        <a:ext cx="977704" cy="347689"/>
      </dsp:txXfrm>
    </dsp:sp>
    <dsp:sp modelId="{317F6CF8-B7E2-634D-8724-B89BB4E0B79B}">
      <dsp:nvSpPr>
        <dsp:cNvPr id="0" name=""/>
        <dsp:cNvSpPr/>
      </dsp:nvSpPr>
      <dsp:spPr>
        <a:xfrm>
          <a:off x="144012" y="494335"/>
          <a:ext cx="1064696" cy="34768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00"/>
              </a:solidFill>
            </a:rPr>
            <a:t>Circulares</a:t>
          </a:r>
          <a:endParaRPr lang="es-ES" sz="1400" kern="1200" dirty="0">
            <a:solidFill>
              <a:srgbClr val="000000"/>
            </a:solidFill>
          </a:endParaRPr>
        </a:p>
      </dsp:txBody>
      <dsp:txXfrm>
        <a:off x="144012" y="494335"/>
        <a:ext cx="1064696" cy="347689"/>
      </dsp:txXfrm>
    </dsp:sp>
    <dsp:sp modelId="{29D3A95D-D61D-7E40-BB9F-F9B881BEA11A}">
      <dsp:nvSpPr>
        <dsp:cNvPr id="0" name=""/>
        <dsp:cNvSpPr/>
      </dsp:nvSpPr>
      <dsp:spPr>
        <a:xfrm>
          <a:off x="1354738" y="494335"/>
          <a:ext cx="1217624" cy="34768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00"/>
              </a:solidFill>
            </a:rPr>
            <a:t>Facilidades Administrativas</a:t>
          </a:r>
          <a:endParaRPr lang="es-ES" sz="1400" kern="1200" dirty="0">
            <a:solidFill>
              <a:srgbClr val="000000"/>
            </a:solidFill>
          </a:endParaRPr>
        </a:p>
      </dsp:txBody>
      <dsp:txXfrm>
        <a:off x="1354738" y="494335"/>
        <a:ext cx="1217624" cy="347689"/>
      </dsp:txXfrm>
    </dsp:sp>
    <dsp:sp modelId="{491CE445-71D2-3242-902D-F639BE49EBE1}">
      <dsp:nvSpPr>
        <dsp:cNvPr id="0" name=""/>
        <dsp:cNvSpPr/>
      </dsp:nvSpPr>
      <dsp:spPr>
        <a:xfrm>
          <a:off x="2718392" y="494335"/>
          <a:ext cx="1026026" cy="34768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00"/>
              </a:solidFill>
            </a:rPr>
            <a:t>Resolución Miscelánea</a:t>
          </a:r>
          <a:endParaRPr lang="es-ES" sz="1400" kern="1200" dirty="0">
            <a:solidFill>
              <a:srgbClr val="000000"/>
            </a:solidFill>
          </a:endParaRPr>
        </a:p>
      </dsp:txBody>
      <dsp:txXfrm>
        <a:off x="2718392" y="494335"/>
        <a:ext cx="1026026" cy="3476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D9B25-7F84-3E4A-BA0F-B054263BCA95}">
      <dsp:nvSpPr>
        <dsp:cNvPr id="0" name=""/>
        <dsp:cNvSpPr/>
      </dsp:nvSpPr>
      <dsp:spPr>
        <a:xfrm>
          <a:off x="546221" y="298"/>
          <a:ext cx="1700463" cy="32080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rgbClr val="000000"/>
              </a:solidFill>
            </a:rPr>
            <a:t>Jurisprudencia: SCJN</a:t>
          </a:r>
          <a:endParaRPr lang="es-ES" sz="1500" kern="1200" dirty="0">
            <a:solidFill>
              <a:srgbClr val="000000"/>
            </a:solidFill>
          </a:endParaRPr>
        </a:p>
      </dsp:txBody>
      <dsp:txXfrm>
        <a:off x="546221" y="298"/>
        <a:ext cx="1700463" cy="3208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D9B25-7F84-3E4A-BA0F-B054263BCA95}">
      <dsp:nvSpPr>
        <dsp:cNvPr id="0" name=""/>
        <dsp:cNvSpPr/>
      </dsp:nvSpPr>
      <dsp:spPr>
        <a:xfrm>
          <a:off x="747725" y="0"/>
          <a:ext cx="1700463" cy="32080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rgbClr val="000000"/>
              </a:solidFill>
            </a:rPr>
            <a:t>Costumbre: Criterios</a:t>
          </a:r>
          <a:endParaRPr lang="es-ES" sz="1500" kern="1200" dirty="0">
            <a:solidFill>
              <a:srgbClr val="000000"/>
            </a:solidFill>
          </a:endParaRPr>
        </a:p>
      </dsp:txBody>
      <dsp:txXfrm>
        <a:off x="747725" y="0"/>
        <a:ext cx="1700463" cy="32080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9.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61DDC9-42DB-B640-A991-5C8EC52C5742}" type="datetimeFigureOut">
              <a:rPr lang="es-ES" smtClean="0"/>
              <a:t>08/04/2015</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3E8D8A-0B22-714D-AB96-D294C4D63716}" type="slidenum">
              <a:rPr lang="es-ES" smtClean="0"/>
              <a:t>‹Nº›</a:t>
            </a:fld>
            <a:endParaRPr lang="es-ES"/>
          </a:p>
        </p:txBody>
      </p:sp>
    </p:spTree>
    <p:extLst>
      <p:ext uri="{BB962C8B-B14F-4D97-AF65-F5344CB8AC3E}">
        <p14:creationId xmlns:p14="http://schemas.microsoft.com/office/powerpoint/2010/main" val="1600645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8F20E-C0A9-9B43-94B5-645ADFD25BB2}" type="datetimeFigureOut">
              <a:rPr lang="es-ES" smtClean="0"/>
              <a:t>08/04/2015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007CC-DD2B-E742-9AFE-D463D35DFD6F}" type="slidenum">
              <a:rPr lang="es-ES" smtClean="0"/>
              <a:t>‹Nº›</a:t>
            </a:fld>
            <a:endParaRPr lang="es-ES"/>
          </a:p>
        </p:txBody>
      </p:sp>
    </p:spTree>
    <p:extLst>
      <p:ext uri="{BB962C8B-B14F-4D97-AF65-F5344CB8AC3E}">
        <p14:creationId xmlns:p14="http://schemas.microsoft.com/office/powerpoint/2010/main" val="18174483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fecha"/>
          <p:cNvSpPr>
            <a:spLocks noGrp="1"/>
          </p:cNvSpPr>
          <p:nvPr>
            <p:ph type="dt" idx="10"/>
          </p:nvPr>
        </p:nvSpPr>
        <p:spPr/>
        <p:txBody>
          <a:bodyPr/>
          <a:lstStyle/>
          <a:p>
            <a:pPr lvl="0"/>
            <a:endParaRPr lang="es-ES"/>
          </a:p>
        </p:txBody>
      </p:sp>
    </p:spTree>
    <p:extLst>
      <p:ext uri="{BB962C8B-B14F-4D97-AF65-F5344CB8AC3E}">
        <p14:creationId xmlns:p14="http://schemas.microsoft.com/office/powerpoint/2010/main" val="255946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8D98C462-32A0-EC46-A2F4-7DF48BEE9E24}" type="datetime1">
              <a:rPr lang="es-MX" smtClean="0"/>
              <a:t>08/04/2015</a:t>
            </a:fld>
            <a:endParaRPr lang="es-ES"/>
          </a:p>
        </p:txBody>
      </p:sp>
      <p:sp>
        <p:nvSpPr>
          <p:cNvPr id="5" name="Marcador de pie de página 4"/>
          <p:cNvSpPr>
            <a:spLocks noGrp="1"/>
          </p:cNvSpPr>
          <p:nvPr>
            <p:ph type="ftr" sz="quarter" idx="11"/>
          </p:nvPr>
        </p:nvSpPr>
        <p:spPr/>
        <p:txBody>
          <a:bodyPr/>
          <a:lstStyle/>
          <a:p>
            <a:r>
              <a:rPr lang="es-ES_tradnl" smtClean="0"/>
              <a:t>Marco fiscal empresarial, Dr. Sergio Iván Ramírez Cacho</a:t>
            </a:r>
            <a:endParaRPr lang="es-ES"/>
          </a:p>
        </p:txBody>
      </p:sp>
      <p:sp>
        <p:nvSpPr>
          <p:cNvPr id="6" name="Marcador de número de diapositiva 5"/>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162369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BDE03907-509F-0549-9523-9ACCE977A74E}" type="datetime1">
              <a:rPr lang="es-MX" smtClean="0"/>
              <a:t>08/04/2015</a:t>
            </a:fld>
            <a:endParaRPr lang="es-ES"/>
          </a:p>
        </p:txBody>
      </p:sp>
      <p:sp>
        <p:nvSpPr>
          <p:cNvPr id="5" name="Marcador de pie de página 4"/>
          <p:cNvSpPr>
            <a:spLocks noGrp="1"/>
          </p:cNvSpPr>
          <p:nvPr>
            <p:ph type="ftr" sz="quarter" idx="11"/>
          </p:nvPr>
        </p:nvSpPr>
        <p:spPr/>
        <p:txBody>
          <a:bodyPr/>
          <a:lstStyle/>
          <a:p>
            <a:r>
              <a:rPr lang="es-ES_tradnl" smtClean="0"/>
              <a:t>Marco fiscal empresarial, Dr. Sergio Iván Ramírez Cacho</a:t>
            </a:r>
            <a:endParaRPr lang="es-ES"/>
          </a:p>
        </p:txBody>
      </p:sp>
      <p:sp>
        <p:nvSpPr>
          <p:cNvPr id="6" name="Marcador de número de diapositiva 5"/>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379900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3022519-FB90-764F-A826-4CBA548218AB}" type="datetime1">
              <a:rPr lang="es-MX" smtClean="0"/>
              <a:t>08/04/2015</a:t>
            </a:fld>
            <a:endParaRPr lang="es-ES"/>
          </a:p>
        </p:txBody>
      </p:sp>
      <p:sp>
        <p:nvSpPr>
          <p:cNvPr id="5" name="Marcador de pie de página 4"/>
          <p:cNvSpPr>
            <a:spLocks noGrp="1"/>
          </p:cNvSpPr>
          <p:nvPr>
            <p:ph type="ftr" sz="quarter" idx="11"/>
          </p:nvPr>
        </p:nvSpPr>
        <p:spPr/>
        <p:txBody>
          <a:bodyPr/>
          <a:lstStyle/>
          <a:p>
            <a:r>
              <a:rPr lang="es-ES_tradnl" smtClean="0"/>
              <a:t>Marco fiscal empresarial, Dr. Sergio Iván Ramírez Cacho</a:t>
            </a:r>
            <a:endParaRPr lang="es-ES"/>
          </a:p>
        </p:txBody>
      </p:sp>
      <p:sp>
        <p:nvSpPr>
          <p:cNvPr id="6" name="Marcador de número de diapositiva 5"/>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241342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1E0E4DC-DE18-6A47-B0DF-89FF693F02BC}" type="datetime1">
              <a:rPr lang="es-MX" smtClean="0"/>
              <a:t>08/04/2015</a:t>
            </a:fld>
            <a:endParaRPr lang="es-ES"/>
          </a:p>
        </p:txBody>
      </p:sp>
      <p:sp>
        <p:nvSpPr>
          <p:cNvPr id="5" name="Marcador de pie de página 4"/>
          <p:cNvSpPr>
            <a:spLocks noGrp="1"/>
          </p:cNvSpPr>
          <p:nvPr>
            <p:ph type="ftr" sz="quarter" idx="11"/>
          </p:nvPr>
        </p:nvSpPr>
        <p:spPr/>
        <p:txBody>
          <a:bodyPr/>
          <a:lstStyle/>
          <a:p>
            <a:r>
              <a:rPr lang="es-ES_tradnl" smtClean="0"/>
              <a:t>Marco fiscal empresarial, Dr. Sergio Iván Ramírez Cacho</a:t>
            </a:r>
            <a:endParaRPr lang="es-ES"/>
          </a:p>
        </p:txBody>
      </p:sp>
      <p:sp>
        <p:nvSpPr>
          <p:cNvPr id="6" name="Marcador de número de diapositiva 5"/>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342070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C6B75B0-BD0B-0B46-BD0F-E77FB9D6CB44}" type="datetime1">
              <a:rPr lang="es-MX" smtClean="0"/>
              <a:t>08/04/2015</a:t>
            </a:fld>
            <a:endParaRPr lang="es-ES"/>
          </a:p>
        </p:txBody>
      </p:sp>
      <p:sp>
        <p:nvSpPr>
          <p:cNvPr id="5" name="Marcador de pie de página 4"/>
          <p:cNvSpPr>
            <a:spLocks noGrp="1"/>
          </p:cNvSpPr>
          <p:nvPr>
            <p:ph type="ftr" sz="quarter" idx="11"/>
          </p:nvPr>
        </p:nvSpPr>
        <p:spPr/>
        <p:txBody>
          <a:bodyPr/>
          <a:lstStyle/>
          <a:p>
            <a:r>
              <a:rPr lang="es-ES_tradnl" smtClean="0"/>
              <a:t>Marco fiscal empresarial, Dr. Sergio Iván Ramírez Cacho</a:t>
            </a:r>
            <a:endParaRPr lang="es-ES"/>
          </a:p>
        </p:txBody>
      </p:sp>
      <p:sp>
        <p:nvSpPr>
          <p:cNvPr id="6" name="Marcador de número de diapositiva 5"/>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9272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2B300F1-544B-044B-A1F2-2EB364AD0489}" type="datetime1">
              <a:rPr lang="es-MX" smtClean="0"/>
              <a:t>08/04/2015</a:t>
            </a:fld>
            <a:endParaRPr lang="es-ES"/>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202122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3825FF96-6F38-C949-8D2B-618B61E9ADA2}" type="datetime1">
              <a:rPr lang="es-MX" smtClean="0"/>
              <a:t>08/04/2015</a:t>
            </a:fld>
            <a:endParaRPr lang="es-ES"/>
          </a:p>
        </p:txBody>
      </p:sp>
      <p:sp>
        <p:nvSpPr>
          <p:cNvPr id="8" name="Marcador de pie de página 7"/>
          <p:cNvSpPr>
            <a:spLocks noGrp="1"/>
          </p:cNvSpPr>
          <p:nvPr>
            <p:ph type="ftr" sz="quarter" idx="11"/>
          </p:nvPr>
        </p:nvSpPr>
        <p:spPr/>
        <p:txBody>
          <a:bodyPr/>
          <a:lstStyle/>
          <a:p>
            <a:r>
              <a:rPr lang="es-ES_tradnl" smtClean="0"/>
              <a:t>Marco fiscal empresarial, Dr. Sergio Iván Ramírez Cacho</a:t>
            </a:r>
            <a:endParaRPr lang="es-ES"/>
          </a:p>
        </p:txBody>
      </p:sp>
      <p:sp>
        <p:nvSpPr>
          <p:cNvPr id="9" name="Marcador de número de diapositiva 8"/>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247790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2D153E18-77DB-514C-8CC8-6B0A1B2A54C7}" type="datetime1">
              <a:rPr lang="es-MX" smtClean="0"/>
              <a:t>08/04/2015</a:t>
            </a:fld>
            <a:endParaRPr lang="es-ES"/>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260222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C1B256AA-A25D-134F-8A8C-165FADA61653}" type="datetime1">
              <a:rPr lang="es-MX" smtClean="0"/>
              <a:t>08/04/2015</a:t>
            </a:fld>
            <a:endParaRPr lang="es-ES"/>
          </a:p>
        </p:txBody>
      </p:sp>
      <p:sp>
        <p:nvSpPr>
          <p:cNvPr id="3" name="Marcador de pie de página 2"/>
          <p:cNvSpPr>
            <a:spLocks noGrp="1"/>
          </p:cNvSpPr>
          <p:nvPr>
            <p:ph type="ftr" sz="quarter" idx="11"/>
          </p:nvPr>
        </p:nvSpPr>
        <p:spPr/>
        <p:txBody>
          <a:bodyPr/>
          <a:lstStyle/>
          <a:p>
            <a:r>
              <a:rPr lang="es-ES_tradnl" smtClean="0"/>
              <a:t>Marco fiscal empresarial, Dr. Sergio Iván Ramírez Cacho</a:t>
            </a:r>
            <a:endParaRPr lang="es-ES"/>
          </a:p>
        </p:txBody>
      </p:sp>
      <p:sp>
        <p:nvSpPr>
          <p:cNvPr id="4" name="Marcador de número de diapositiva 3"/>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273907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02C37F60-A248-C640-99B6-4BED762AAB5B}" type="datetime1">
              <a:rPr lang="es-MX" smtClean="0"/>
              <a:t>08/04/2015</a:t>
            </a:fld>
            <a:endParaRPr lang="es-ES"/>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139370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564D8A35-1A2E-F84E-B134-0992C9336CEB}" type="datetime1">
              <a:rPr lang="es-MX" smtClean="0"/>
              <a:t>08/04/2015</a:t>
            </a:fld>
            <a:endParaRPr lang="es-ES"/>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‹Nº›</a:t>
            </a:fld>
            <a:endParaRPr lang="es-ES"/>
          </a:p>
        </p:txBody>
      </p:sp>
    </p:spTree>
    <p:extLst>
      <p:ext uri="{BB962C8B-B14F-4D97-AF65-F5344CB8AC3E}">
        <p14:creationId xmlns:p14="http://schemas.microsoft.com/office/powerpoint/2010/main" val="296239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a:solidFill>
            <a:schemeClr val="bg2">
              <a:lumMod val="75000"/>
            </a:schemeClr>
          </a:solidFill>
          <a:ln>
            <a:solidFill>
              <a:schemeClr val="bg1">
                <a:lumMod val="50000"/>
              </a:schemeClr>
            </a:solidFill>
          </a:ln>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1049527" y="1600200"/>
            <a:ext cx="7637273" cy="4525963"/>
          </a:xfrm>
          <a:prstGeom prst="rect">
            <a:avLst/>
          </a:prstGeom>
          <a:solidFill>
            <a:schemeClr val="bg2">
              <a:lumMod val="75000"/>
            </a:schemeClr>
          </a:solidFill>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pie de página 4"/>
          <p:cNvSpPr>
            <a:spLocks noGrp="1"/>
          </p:cNvSpPr>
          <p:nvPr>
            <p:ph type="ftr" sz="quarter" idx="3"/>
          </p:nvPr>
        </p:nvSpPr>
        <p:spPr>
          <a:xfrm>
            <a:off x="527052" y="6356350"/>
            <a:ext cx="5492748" cy="365125"/>
          </a:xfrm>
          <a:prstGeom prst="rect">
            <a:avLst/>
          </a:prstGeom>
          <a:solidFill>
            <a:schemeClr val="bg2">
              <a:lumMod val="75000"/>
            </a:schemeClr>
          </a:solidFill>
          <a:ln>
            <a:solidFill>
              <a:schemeClr val="bg1">
                <a:lumMod val="50000"/>
              </a:schemeClr>
            </a:solidFill>
          </a:ln>
        </p:spPr>
        <p:txBody>
          <a:bodyPr vert="horz" lIns="91440" tIns="45720" rIns="91440" bIns="45720" rtlCol="0" anchor="ctr"/>
          <a:lstStyle>
            <a:lvl1pPr algn="ctr">
              <a:defRPr sz="1200">
                <a:solidFill>
                  <a:schemeClr val="tx1">
                    <a:tint val="75000"/>
                  </a:schemeClr>
                </a:solidFill>
              </a:defRPr>
            </a:lvl1pPr>
          </a:lstStyle>
          <a:p>
            <a:r>
              <a:rPr lang="es-ES_tradnl" smtClean="0"/>
              <a:t>Marco fiscal empresarial, Dr. Sergio Iván Ramírez Cacho</a:t>
            </a:r>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a:solidFill>
            <a:schemeClr val="bg2">
              <a:lumMod val="75000"/>
            </a:schemeClr>
          </a:solidFill>
          <a:ln>
            <a:solidFill>
              <a:schemeClr val="bg1">
                <a:lumMod val="50000"/>
              </a:schemeClr>
            </a:solidFill>
          </a:ln>
        </p:spPr>
        <p:txBody>
          <a:bodyPr vert="horz" lIns="91440" tIns="45720" rIns="91440" bIns="45720" rtlCol="0" anchor="ctr"/>
          <a:lstStyle>
            <a:lvl1pPr algn="r">
              <a:defRPr sz="1200">
                <a:solidFill>
                  <a:schemeClr val="tx1">
                    <a:tint val="75000"/>
                  </a:schemeClr>
                </a:solidFill>
              </a:defRPr>
            </a:lvl1pPr>
          </a:lstStyle>
          <a:p>
            <a:fld id="{F5B357BF-10B2-984E-B3B7-5DF1555E5821}" type="slidenum">
              <a:rPr lang="es-ES" smtClean="0"/>
              <a:t>‹Nº›</a:t>
            </a:fld>
            <a:endParaRPr lang="es-ES" dirty="0"/>
          </a:p>
        </p:txBody>
      </p:sp>
      <p:sp>
        <p:nvSpPr>
          <p:cNvPr id="7" name="CuadroTexto 6"/>
          <p:cNvSpPr txBox="1"/>
          <p:nvPr userDrawn="1"/>
        </p:nvSpPr>
        <p:spPr>
          <a:xfrm rot="16200000">
            <a:off x="-1480662" y="3678516"/>
            <a:ext cx="4525965" cy="369332"/>
          </a:xfrm>
          <a:prstGeom prst="rect">
            <a:avLst/>
          </a:prstGeom>
          <a:noFill/>
        </p:spPr>
        <p:txBody>
          <a:bodyPr wrap="square" rtlCol="0">
            <a:spAutoFit/>
          </a:bodyPr>
          <a:lstStyle/>
          <a:p>
            <a:r>
              <a:rPr lang="es-ES" dirty="0" smtClean="0"/>
              <a:t>Marco fiscal empresarial</a:t>
            </a:r>
            <a:endParaRPr lang="es-ES" dirty="0"/>
          </a:p>
        </p:txBody>
      </p:sp>
      <p:pic>
        <p:nvPicPr>
          <p:cNvPr id="8" name="Imagen 7" descr="Logo CETY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6200000">
            <a:off x="-1515962" y="3643213"/>
            <a:ext cx="4525966" cy="439937"/>
          </a:xfrm>
          <a:prstGeom prst="rect">
            <a:avLst/>
          </a:prstGeom>
          <a:ln>
            <a:solidFill>
              <a:schemeClr val="bg1">
                <a:lumMod val="50000"/>
              </a:schemeClr>
            </a:solidFill>
          </a:ln>
        </p:spPr>
      </p:pic>
    </p:spTree>
    <p:extLst>
      <p:ext uri="{BB962C8B-B14F-4D97-AF65-F5344CB8AC3E}">
        <p14:creationId xmlns:p14="http://schemas.microsoft.com/office/powerpoint/2010/main" val="406349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shcp.gob.mx" TargetMode="External"/><Relationship Id="rId2" Type="http://schemas.openxmlformats.org/officeDocument/2006/relationships/hyperlink" Target="http://www.sat.gob.m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8.xml"/><Relationship Id="rId13" Type="http://schemas.openxmlformats.org/officeDocument/2006/relationships/diagramLayout" Target="../diagrams/layout39.xml"/><Relationship Id="rId3" Type="http://schemas.openxmlformats.org/officeDocument/2006/relationships/diagramLayout" Target="../diagrams/layout37.xml"/><Relationship Id="rId7" Type="http://schemas.openxmlformats.org/officeDocument/2006/relationships/diagramData" Target="../diagrams/data38.xml"/><Relationship Id="rId12" Type="http://schemas.openxmlformats.org/officeDocument/2006/relationships/diagramData" Target="../diagrams/data39.xml"/><Relationship Id="rId2" Type="http://schemas.openxmlformats.org/officeDocument/2006/relationships/diagramData" Target="../diagrams/data37.xml"/><Relationship Id="rId16" Type="http://schemas.microsoft.com/office/2007/relationships/diagramDrawing" Target="../diagrams/drawing39.xml"/><Relationship Id="rId1" Type="http://schemas.openxmlformats.org/officeDocument/2006/relationships/slideLayout" Target="../slideLayouts/slideLayout2.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5" Type="http://schemas.openxmlformats.org/officeDocument/2006/relationships/diagramColors" Target="../diagrams/colors39.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 Id="rId14" Type="http://schemas.openxmlformats.org/officeDocument/2006/relationships/diagramQuickStyle" Target="../diagrams/quickStyle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41.xml"/><Relationship Id="rId13" Type="http://schemas.openxmlformats.org/officeDocument/2006/relationships/diagramLayout" Target="../diagrams/layout42.xml"/><Relationship Id="rId18" Type="http://schemas.openxmlformats.org/officeDocument/2006/relationships/diagramLayout" Target="../diagrams/layout43.xml"/><Relationship Id="rId3" Type="http://schemas.openxmlformats.org/officeDocument/2006/relationships/diagramLayout" Target="../diagrams/layout40.xml"/><Relationship Id="rId21" Type="http://schemas.microsoft.com/office/2007/relationships/diagramDrawing" Target="../diagrams/drawing43.xml"/><Relationship Id="rId7" Type="http://schemas.openxmlformats.org/officeDocument/2006/relationships/diagramData" Target="../diagrams/data41.xml"/><Relationship Id="rId12" Type="http://schemas.openxmlformats.org/officeDocument/2006/relationships/diagramData" Target="../diagrams/data42.xml"/><Relationship Id="rId17" Type="http://schemas.openxmlformats.org/officeDocument/2006/relationships/diagramData" Target="../diagrams/data43.xml"/><Relationship Id="rId2" Type="http://schemas.openxmlformats.org/officeDocument/2006/relationships/diagramData" Target="../diagrams/data40.xml"/><Relationship Id="rId16" Type="http://schemas.microsoft.com/office/2007/relationships/diagramDrawing" Target="../diagrams/drawing42.xml"/><Relationship Id="rId20" Type="http://schemas.openxmlformats.org/officeDocument/2006/relationships/diagramColors" Target="../diagrams/colors43.xml"/><Relationship Id="rId1" Type="http://schemas.openxmlformats.org/officeDocument/2006/relationships/slideLayout" Target="../slideLayouts/slideLayout6.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5" Type="http://schemas.openxmlformats.org/officeDocument/2006/relationships/diagramColors" Target="../diagrams/colors42.xml"/><Relationship Id="rId10" Type="http://schemas.openxmlformats.org/officeDocument/2006/relationships/diagramColors" Target="../diagrams/colors41.xml"/><Relationship Id="rId19" Type="http://schemas.openxmlformats.org/officeDocument/2006/relationships/diagramQuickStyle" Target="../diagrams/quickStyle43.xml"/><Relationship Id="rId4" Type="http://schemas.openxmlformats.org/officeDocument/2006/relationships/diagramQuickStyle" Target="../diagrams/quickStyle40.xml"/><Relationship Id="rId9" Type="http://schemas.openxmlformats.org/officeDocument/2006/relationships/diagramQuickStyle" Target="../diagrams/quickStyle41.xml"/><Relationship Id="rId14" Type="http://schemas.openxmlformats.org/officeDocument/2006/relationships/diagramQuickStyle" Target="../diagrams/quickStyle4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diagramLayout" Target="../diagrams/layout44.xml"/><Relationship Id="rId7" Type="http://schemas.openxmlformats.org/officeDocument/2006/relationships/diagramData" Target="../diagrams/data45.xml"/><Relationship Id="rId2" Type="http://schemas.openxmlformats.org/officeDocument/2006/relationships/diagramData" Target="../diagrams/data44.xml"/><Relationship Id="rId1" Type="http://schemas.openxmlformats.org/officeDocument/2006/relationships/slideLayout" Target="../slideLayouts/slideLayout6.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image" Target="../media/image8.jpg"/><Relationship Id="rId3" Type="http://schemas.openxmlformats.org/officeDocument/2006/relationships/diagramLayout" Target="../diagrams/layout46.xml"/><Relationship Id="rId7" Type="http://schemas.openxmlformats.org/officeDocument/2006/relationships/image" Target="../media/image7.jpg"/><Relationship Id="rId12" Type="http://schemas.microsoft.com/office/2007/relationships/diagramDrawing" Target="../diagrams/drawing47.xml"/><Relationship Id="rId2" Type="http://schemas.openxmlformats.org/officeDocument/2006/relationships/diagramData" Target="../diagrams/data46.xml"/><Relationship Id="rId1" Type="http://schemas.openxmlformats.org/officeDocument/2006/relationships/slideLayout" Target="../slideLayouts/slideLayout6.xml"/><Relationship Id="rId6" Type="http://schemas.microsoft.com/office/2007/relationships/diagramDrawing" Target="../diagrams/drawing46.xml"/><Relationship Id="rId11" Type="http://schemas.openxmlformats.org/officeDocument/2006/relationships/diagramColors" Target="../diagrams/colors47.xml"/><Relationship Id="rId5" Type="http://schemas.openxmlformats.org/officeDocument/2006/relationships/diagramColors" Target="../diagrams/colors46.xml"/><Relationship Id="rId10" Type="http://schemas.openxmlformats.org/officeDocument/2006/relationships/diagramQuickStyle" Target="../diagrams/quickStyle47.xml"/><Relationship Id="rId4" Type="http://schemas.openxmlformats.org/officeDocument/2006/relationships/diagramQuickStyle" Target="../diagrams/quickStyle46.xml"/><Relationship Id="rId9" Type="http://schemas.openxmlformats.org/officeDocument/2006/relationships/diagramLayout" Target="../diagrams/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49.xml"/><Relationship Id="rId13" Type="http://schemas.openxmlformats.org/officeDocument/2006/relationships/comments" Target="../comments/comment1.xml"/><Relationship Id="rId3" Type="http://schemas.openxmlformats.org/officeDocument/2006/relationships/diagramLayout" Target="../diagrams/layout48.xml"/><Relationship Id="rId7" Type="http://schemas.openxmlformats.org/officeDocument/2006/relationships/diagramData" Target="../diagrams/data49.xml"/><Relationship Id="rId12" Type="http://schemas.openxmlformats.org/officeDocument/2006/relationships/image" Target="../media/image25.jpg"/><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51.xml"/><Relationship Id="rId13" Type="http://schemas.openxmlformats.org/officeDocument/2006/relationships/diagramData" Target="../diagrams/data52.xml"/><Relationship Id="rId18" Type="http://schemas.openxmlformats.org/officeDocument/2006/relationships/comments" Target="../comments/comment2.xml"/><Relationship Id="rId3" Type="http://schemas.openxmlformats.org/officeDocument/2006/relationships/diagramLayout" Target="../diagrams/layout50.xml"/><Relationship Id="rId7" Type="http://schemas.openxmlformats.org/officeDocument/2006/relationships/diagramData" Target="../diagrams/data51.xml"/><Relationship Id="rId12" Type="http://schemas.openxmlformats.org/officeDocument/2006/relationships/image" Target="../media/image25.jpg"/><Relationship Id="rId17" Type="http://schemas.microsoft.com/office/2007/relationships/diagramDrawing" Target="../diagrams/drawing52.xml"/><Relationship Id="rId2" Type="http://schemas.openxmlformats.org/officeDocument/2006/relationships/diagramData" Target="../diagrams/data50.xml"/><Relationship Id="rId16" Type="http://schemas.openxmlformats.org/officeDocument/2006/relationships/diagramColors" Target="../diagrams/colors52.xml"/><Relationship Id="rId1" Type="http://schemas.openxmlformats.org/officeDocument/2006/relationships/slideLayout" Target="../slideLayouts/slideLayout2.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5" Type="http://schemas.openxmlformats.org/officeDocument/2006/relationships/diagramQuickStyle" Target="../diagrams/quickStyle52.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 Id="rId14" Type="http://schemas.openxmlformats.org/officeDocument/2006/relationships/diagramLayout" Target="../diagrams/layout52.xml"/></Relationships>
</file>

<file path=ppt/slides/_rels/slide56.xml.rels><?xml version="1.0" encoding="UTF-8" standalone="yes"?>
<Relationships xmlns="http://schemas.openxmlformats.org/package/2006/relationships"><Relationship Id="rId8" Type="http://schemas.microsoft.com/office/2007/relationships/diagramDrawing" Target="../diagrams/drawing53.xml"/><Relationship Id="rId13" Type="http://schemas.microsoft.com/office/2007/relationships/diagramDrawing" Target="../diagrams/drawing54.xml"/><Relationship Id="rId3" Type="http://schemas.openxmlformats.org/officeDocument/2006/relationships/image" Target="../media/image30.jpg"/><Relationship Id="rId7" Type="http://schemas.openxmlformats.org/officeDocument/2006/relationships/diagramColors" Target="../diagrams/colors53.xml"/><Relationship Id="rId12" Type="http://schemas.openxmlformats.org/officeDocument/2006/relationships/diagramColors" Target="../diagrams/colors54.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QuickStyle" Target="../diagrams/quickStyle53.xml"/><Relationship Id="rId11" Type="http://schemas.openxmlformats.org/officeDocument/2006/relationships/diagramQuickStyle" Target="../diagrams/quickStyle54.xml"/><Relationship Id="rId5" Type="http://schemas.openxmlformats.org/officeDocument/2006/relationships/diagramLayout" Target="../diagrams/layout53.xml"/><Relationship Id="rId10" Type="http://schemas.openxmlformats.org/officeDocument/2006/relationships/diagramLayout" Target="../diagrams/layout54.xml"/><Relationship Id="rId4" Type="http://schemas.openxmlformats.org/officeDocument/2006/relationships/diagramData" Target="../diagrams/data53.xml"/><Relationship Id="rId9" Type="http://schemas.openxmlformats.org/officeDocument/2006/relationships/diagramData" Target="../diagrams/data54.xml"/><Relationship Id="rId14" Type="http://schemas.openxmlformats.org/officeDocument/2006/relationships/comments" Target="../comments/comment3.xml"/></Relationships>
</file>

<file path=ppt/slides/_rels/slide57.xml.rels><?xml version="1.0" encoding="UTF-8" standalone="yes"?>
<Relationships xmlns="http://schemas.openxmlformats.org/package/2006/relationships"><Relationship Id="rId8" Type="http://schemas.microsoft.com/office/2007/relationships/diagramDrawing" Target="../diagrams/drawing55.xml"/><Relationship Id="rId13" Type="http://schemas.openxmlformats.org/officeDocument/2006/relationships/diagramColors" Target="../diagrams/colors56.xml"/><Relationship Id="rId18" Type="http://schemas.openxmlformats.org/officeDocument/2006/relationships/diagramColors" Target="../diagrams/colors57.xml"/><Relationship Id="rId3" Type="http://schemas.openxmlformats.org/officeDocument/2006/relationships/image" Target="../media/image30.jpg"/><Relationship Id="rId7" Type="http://schemas.openxmlformats.org/officeDocument/2006/relationships/diagramColors" Target="../diagrams/colors55.xml"/><Relationship Id="rId12" Type="http://schemas.openxmlformats.org/officeDocument/2006/relationships/diagramQuickStyle" Target="../diagrams/quickStyle56.xml"/><Relationship Id="rId17" Type="http://schemas.openxmlformats.org/officeDocument/2006/relationships/diagramQuickStyle" Target="../diagrams/quickStyle57.xml"/><Relationship Id="rId2" Type="http://schemas.openxmlformats.org/officeDocument/2006/relationships/image" Target="../media/image29.png"/><Relationship Id="rId16" Type="http://schemas.openxmlformats.org/officeDocument/2006/relationships/diagramLayout" Target="../diagrams/layout57.xml"/><Relationship Id="rId20" Type="http://schemas.openxmlformats.org/officeDocument/2006/relationships/comments" Target="../comments/comment4.xml"/><Relationship Id="rId1" Type="http://schemas.openxmlformats.org/officeDocument/2006/relationships/slideLayout" Target="../slideLayouts/slideLayout2.xml"/><Relationship Id="rId6" Type="http://schemas.openxmlformats.org/officeDocument/2006/relationships/diagramQuickStyle" Target="../diagrams/quickStyle55.xml"/><Relationship Id="rId11" Type="http://schemas.openxmlformats.org/officeDocument/2006/relationships/diagramLayout" Target="../diagrams/layout56.xml"/><Relationship Id="rId5" Type="http://schemas.openxmlformats.org/officeDocument/2006/relationships/diagramLayout" Target="../diagrams/layout55.xml"/><Relationship Id="rId15" Type="http://schemas.openxmlformats.org/officeDocument/2006/relationships/diagramData" Target="../diagrams/data57.xml"/><Relationship Id="rId10" Type="http://schemas.openxmlformats.org/officeDocument/2006/relationships/diagramData" Target="../diagrams/data56.xml"/><Relationship Id="rId19" Type="http://schemas.microsoft.com/office/2007/relationships/diagramDrawing" Target="../diagrams/drawing57.xml"/><Relationship Id="rId4" Type="http://schemas.openxmlformats.org/officeDocument/2006/relationships/diagramData" Target="../diagrams/data55.xml"/><Relationship Id="rId9" Type="http://schemas.openxmlformats.org/officeDocument/2006/relationships/image" Target="../media/image31.jpeg"/><Relationship Id="rId14" Type="http://schemas.microsoft.com/office/2007/relationships/diagramDrawing" Target="../diagrams/drawing56.xml"/></Relationships>
</file>

<file path=ppt/slides/_rels/slide5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file:///\\localhost\Users\sergiocacho\Documents\1er%20Obj%20CETYS%2016_17ENe2015\Com_CONTAB%20ELECT%20SAT.pdf" TargetMode="External"/><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26" Type="http://schemas.microsoft.com/office/2007/relationships/diagramDrawing" Target="../diagrams/drawing9.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5" Type="http://schemas.openxmlformats.org/officeDocument/2006/relationships/diagramColors" Target="../diagrams/colors9.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24" Type="http://schemas.openxmlformats.org/officeDocument/2006/relationships/diagramQuickStyle" Target="../diagrams/quickStyle9.xml"/><Relationship Id="rId5" Type="http://schemas.openxmlformats.org/officeDocument/2006/relationships/diagramColors" Target="../diagrams/colors5.xml"/><Relationship Id="rId15" Type="http://schemas.openxmlformats.org/officeDocument/2006/relationships/diagramColors" Target="../diagrams/colors7.xml"/><Relationship Id="rId23" Type="http://schemas.openxmlformats.org/officeDocument/2006/relationships/diagramLayout" Target="../diagrams/layout9.xml"/><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 Id="rId22" Type="http://schemas.openxmlformats.org/officeDocument/2006/relationships/diagramData" Target="../diagrams/data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59632" y="2130425"/>
            <a:ext cx="7198568" cy="1470025"/>
          </a:xfrm>
        </p:spPr>
        <p:txBody>
          <a:bodyPr/>
          <a:lstStyle/>
          <a:p>
            <a:r>
              <a:rPr lang="es-ES" dirty="0" smtClean="0"/>
              <a:t>Marco </a:t>
            </a:r>
            <a:r>
              <a:rPr lang="es-ES" dirty="0" smtClean="0"/>
              <a:t>Fiscal </a:t>
            </a:r>
            <a:r>
              <a:rPr lang="es-ES" dirty="0"/>
              <a:t>E</a:t>
            </a:r>
            <a:r>
              <a:rPr lang="es-ES" dirty="0" smtClean="0"/>
              <a:t>mpresarial</a:t>
            </a:r>
            <a:r>
              <a:rPr lang="es-ES" dirty="0" smtClean="0"/>
              <a:t/>
            </a:r>
            <a:br>
              <a:rPr lang="es-ES" dirty="0" smtClean="0"/>
            </a:br>
            <a:endParaRPr lang="es-ES" dirty="0"/>
          </a:p>
        </p:txBody>
      </p:sp>
      <p:sp>
        <p:nvSpPr>
          <p:cNvPr id="3" name="Subtítulo 2"/>
          <p:cNvSpPr>
            <a:spLocks noGrp="1"/>
          </p:cNvSpPr>
          <p:nvPr>
            <p:ph type="subTitle" idx="1"/>
          </p:nvPr>
        </p:nvSpPr>
        <p:spPr/>
        <p:txBody>
          <a:bodyPr/>
          <a:lstStyle/>
          <a:p>
            <a:r>
              <a:rPr lang="es-ES" dirty="0" smtClean="0">
                <a:solidFill>
                  <a:schemeClr val="tx1"/>
                </a:solidFill>
              </a:rPr>
              <a:t>Dr. Sergio Iván Ramírez Cacho</a:t>
            </a:r>
          </a:p>
          <a:p>
            <a:r>
              <a:rPr lang="es-ES" dirty="0" smtClean="0">
                <a:solidFill>
                  <a:schemeClr val="tx1"/>
                </a:solidFill>
              </a:rPr>
              <a:t>Universidad de Colima</a:t>
            </a:r>
          </a:p>
          <a:p>
            <a:r>
              <a:rPr lang="es-ES" dirty="0" err="1" smtClean="0">
                <a:solidFill>
                  <a:schemeClr val="tx1"/>
                </a:solidFill>
              </a:rPr>
              <a:t>www.audytax.mx</a:t>
            </a:r>
            <a:endParaRPr lang="es-ES" dirty="0">
              <a:solidFill>
                <a:schemeClr val="tx1"/>
              </a:solidFill>
            </a:endParaRPr>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1</a:t>
            </a:fld>
            <a:endParaRPr lang="es-ES"/>
          </a:p>
        </p:txBody>
      </p:sp>
    </p:spTree>
    <p:extLst>
      <p:ext uri="{BB962C8B-B14F-4D97-AF65-F5344CB8AC3E}">
        <p14:creationId xmlns:p14="http://schemas.microsoft.com/office/powerpoint/2010/main" val="175713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LOS COMERCIANTES</a:t>
            </a:r>
            <a:br>
              <a:rPr lang="es-ES" dirty="0" smtClean="0"/>
            </a:br>
            <a:r>
              <a:rPr lang="es-ES" sz="2700" dirty="0" smtClean="0"/>
              <a:t>ATRIBUTOS DE LA PERSONALIDAD SEGÚN EL </a:t>
            </a:r>
            <a:r>
              <a:rPr lang="is-IS" sz="2700" dirty="0" smtClean="0"/>
              <a:t>CÓDIGO CIVIL(CCI)</a:t>
            </a:r>
            <a:endParaRPr lang="es-ES" sz="2700"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10</a:t>
            </a:fld>
            <a:endParaRPr lang="es-ES"/>
          </a:p>
        </p:txBody>
      </p:sp>
      <p:sp>
        <p:nvSpPr>
          <p:cNvPr id="3" name="Marcador de contenido 2"/>
          <p:cNvSpPr>
            <a:spLocks noGrp="1"/>
          </p:cNvSpPr>
          <p:nvPr>
            <p:ph idx="1"/>
          </p:nvPr>
        </p:nvSpPr>
        <p:spPr>
          <a:xfrm>
            <a:off x="1049527" y="1605929"/>
            <a:ext cx="7637273" cy="4520234"/>
          </a:xfrm>
        </p:spPr>
        <p:txBody>
          <a:bodyPr>
            <a:normAutofit/>
          </a:bodyPr>
          <a:lstStyle/>
          <a:p>
            <a:pPr marL="0" indent="0">
              <a:buNone/>
            </a:pPr>
            <a:endParaRPr lang="es-ES_tradnl" dirty="0" smtClean="0"/>
          </a:p>
          <a:p>
            <a:pPr marL="0" indent="0">
              <a:buNone/>
            </a:pPr>
            <a:r>
              <a:rPr lang="es-ES_tradnl" dirty="0" smtClean="0"/>
              <a:t> </a:t>
            </a:r>
            <a:endParaRPr lang="es-ES_tradnl" dirty="0"/>
          </a:p>
          <a:p>
            <a:pPr marL="0" indent="0">
              <a:buNone/>
            </a:pPr>
            <a:endParaRPr lang="es-ES" dirty="0"/>
          </a:p>
        </p:txBody>
      </p:sp>
      <p:graphicFrame>
        <p:nvGraphicFramePr>
          <p:cNvPr id="4" name="Diagrama 3"/>
          <p:cNvGraphicFramePr/>
          <p:nvPr>
            <p:extLst>
              <p:ext uri="{D42A27DB-BD31-4B8C-83A1-F6EECF244321}">
                <p14:modId xmlns:p14="http://schemas.microsoft.com/office/powerpoint/2010/main" val="207924817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cto de flecha 8"/>
          <p:cNvCxnSpPr/>
          <p:nvPr/>
        </p:nvCxnSpPr>
        <p:spPr>
          <a:xfrm flipH="1">
            <a:off x="5868144" y="3717032"/>
            <a:ext cx="576064"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79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LOS COMERCIANTES PERS</a:t>
            </a:r>
            <a:r>
              <a:rPr lang="es-ES" dirty="0"/>
              <a:t>O</a:t>
            </a:r>
            <a:r>
              <a:rPr lang="es-ES" dirty="0" smtClean="0"/>
              <a:t>NAS FÍSICAS</a:t>
            </a:r>
            <a:br>
              <a:rPr lang="es-ES" dirty="0" smtClean="0"/>
            </a:br>
            <a:r>
              <a:rPr lang="es-ES" sz="2700" dirty="0" smtClean="0"/>
              <a:t>ATRIBUTOS DE LA CAPACIDAD SEGÚN EL </a:t>
            </a:r>
            <a:r>
              <a:rPr lang="is-IS" sz="2700" dirty="0" smtClean="0"/>
              <a:t>CÓDIGO CIVIL(CCI)</a:t>
            </a:r>
            <a:endParaRPr lang="es-ES" sz="2700"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11</a:t>
            </a:fld>
            <a:endParaRPr lang="es-ES"/>
          </a:p>
        </p:txBody>
      </p:sp>
      <p:sp>
        <p:nvSpPr>
          <p:cNvPr id="3" name="Marcador de contenido 2"/>
          <p:cNvSpPr>
            <a:spLocks noGrp="1"/>
          </p:cNvSpPr>
          <p:nvPr>
            <p:ph idx="1"/>
          </p:nvPr>
        </p:nvSpPr>
        <p:spPr>
          <a:xfrm>
            <a:off x="1049527" y="1605929"/>
            <a:ext cx="7637273" cy="4520234"/>
          </a:xfrm>
        </p:spPr>
        <p:txBody>
          <a:bodyPr>
            <a:normAutofit/>
          </a:bodyPr>
          <a:lstStyle/>
          <a:p>
            <a:pPr marL="0" indent="0">
              <a:buNone/>
            </a:pPr>
            <a:endParaRPr lang="es-ES_tradnl" dirty="0" smtClean="0"/>
          </a:p>
          <a:p>
            <a:pPr marL="0" indent="0">
              <a:buNone/>
            </a:pPr>
            <a:r>
              <a:rPr lang="es-ES_tradnl" dirty="0" smtClean="0"/>
              <a:t> </a:t>
            </a:r>
            <a:endParaRPr lang="es-ES_tradnl" dirty="0"/>
          </a:p>
          <a:p>
            <a:pPr marL="0" indent="0">
              <a:buNone/>
            </a:pPr>
            <a:endParaRPr lang="es-ES" dirty="0"/>
          </a:p>
        </p:txBody>
      </p:sp>
      <p:graphicFrame>
        <p:nvGraphicFramePr>
          <p:cNvPr id="8" name="Diagrama 7"/>
          <p:cNvGraphicFramePr/>
          <p:nvPr>
            <p:extLst>
              <p:ext uri="{D42A27DB-BD31-4B8C-83A1-F6EECF244321}">
                <p14:modId xmlns:p14="http://schemas.microsoft.com/office/powerpoint/2010/main" val="2650384672"/>
              </p:ext>
            </p:extLst>
          </p:nvPr>
        </p:nvGraphicFramePr>
        <p:xfrm>
          <a:off x="1063466" y="1584936"/>
          <a:ext cx="2932470" cy="1823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p:cNvGraphicFramePr/>
          <p:nvPr>
            <p:extLst>
              <p:ext uri="{D42A27DB-BD31-4B8C-83A1-F6EECF244321}">
                <p14:modId xmlns:p14="http://schemas.microsoft.com/office/powerpoint/2010/main" val="2943533337"/>
              </p:ext>
            </p:extLst>
          </p:nvPr>
        </p:nvGraphicFramePr>
        <p:xfrm>
          <a:off x="1736161" y="1605929"/>
          <a:ext cx="7516359" cy="45202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52123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ACTOS DE COMERCIO </a:t>
            </a:r>
            <a:r>
              <a:rPr lang="es-ES_tradnl" dirty="0"/>
              <a:t/>
            </a:r>
            <a:br>
              <a:rPr lang="es-ES_tradnl" dirty="0"/>
            </a:br>
            <a:r>
              <a:rPr lang="is-IS" dirty="0"/>
              <a:t>CÓDIGO DE COMERCIO (CC)</a:t>
            </a:r>
            <a:endParaRPr lang="es-ES"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12</a:t>
            </a:fld>
            <a:endParaRPr lang="es-ES"/>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697544813"/>
              </p:ext>
            </p:extLst>
          </p:nvPr>
        </p:nvGraphicFramePr>
        <p:xfrm>
          <a:off x="1204585" y="2007735"/>
          <a:ext cx="7482215" cy="411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1204585" y="1638404"/>
            <a:ext cx="3796156" cy="369332"/>
          </a:xfrm>
          <a:prstGeom prst="rect">
            <a:avLst/>
          </a:prstGeom>
        </p:spPr>
        <p:txBody>
          <a:bodyPr wrap="none">
            <a:spAutoFit/>
          </a:bodyPr>
          <a:lstStyle/>
          <a:p>
            <a:pPr lvl="0"/>
            <a:r>
              <a:rPr lang="es-ES_tradnl" dirty="0"/>
              <a:t>ART. 75 Se reputan actos de comercio:</a:t>
            </a:r>
            <a:endParaRPr lang="es-ES" dirty="0"/>
          </a:p>
        </p:txBody>
      </p:sp>
    </p:spTree>
    <p:extLst>
      <p:ext uri="{BB962C8B-B14F-4D97-AF65-F5344CB8AC3E}">
        <p14:creationId xmlns:p14="http://schemas.microsoft.com/office/powerpoint/2010/main" val="414093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ACTOS DE COMERCIO </a:t>
            </a:r>
            <a:r>
              <a:rPr lang="es-ES_tradnl" dirty="0"/>
              <a:t/>
            </a:r>
            <a:br>
              <a:rPr lang="es-ES_tradnl" dirty="0"/>
            </a:br>
            <a:r>
              <a:rPr lang="is-IS" dirty="0"/>
              <a:t>CÓDIGO DE COMERCIO (CC)</a:t>
            </a:r>
            <a:endParaRPr lang="es-ES"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13</a:t>
            </a:fld>
            <a:endParaRPr lang="es-ES"/>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01043031"/>
              </p:ext>
            </p:extLst>
          </p:nvPr>
        </p:nvGraphicFramePr>
        <p:xfrm>
          <a:off x="1204585" y="2007735"/>
          <a:ext cx="7482215" cy="411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1204585" y="1638404"/>
            <a:ext cx="3796156" cy="369332"/>
          </a:xfrm>
          <a:prstGeom prst="rect">
            <a:avLst/>
          </a:prstGeom>
        </p:spPr>
        <p:txBody>
          <a:bodyPr wrap="none">
            <a:spAutoFit/>
          </a:bodyPr>
          <a:lstStyle/>
          <a:p>
            <a:pPr lvl="0"/>
            <a:r>
              <a:rPr lang="es-ES_tradnl" dirty="0"/>
              <a:t>ART. 75 Se reputan actos de comercio:</a:t>
            </a:r>
            <a:endParaRPr lang="es-ES" dirty="0"/>
          </a:p>
        </p:txBody>
      </p:sp>
    </p:spTree>
    <p:extLst>
      <p:ext uri="{BB962C8B-B14F-4D97-AF65-F5344CB8AC3E}">
        <p14:creationId xmlns:p14="http://schemas.microsoft.com/office/powerpoint/2010/main" val="1811263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ACTOS DE COMERCIO </a:t>
            </a:r>
            <a:r>
              <a:rPr lang="es-ES_tradnl" dirty="0"/>
              <a:t/>
            </a:r>
            <a:br>
              <a:rPr lang="es-ES_tradnl" dirty="0"/>
            </a:br>
            <a:r>
              <a:rPr lang="is-IS" dirty="0"/>
              <a:t>CÓDIGO DE COMERCIO (CC)</a:t>
            </a:r>
            <a:endParaRPr lang="es-ES"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14</a:t>
            </a:fld>
            <a:endParaRPr lang="es-ES"/>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50074646"/>
              </p:ext>
            </p:extLst>
          </p:nvPr>
        </p:nvGraphicFramePr>
        <p:xfrm>
          <a:off x="1204585" y="2007735"/>
          <a:ext cx="7482215" cy="411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1204585" y="1638404"/>
            <a:ext cx="3796156" cy="369332"/>
          </a:xfrm>
          <a:prstGeom prst="rect">
            <a:avLst/>
          </a:prstGeom>
        </p:spPr>
        <p:txBody>
          <a:bodyPr wrap="none">
            <a:spAutoFit/>
          </a:bodyPr>
          <a:lstStyle/>
          <a:p>
            <a:pPr lvl="0"/>
            <a:r>
              <a:rPr lang="es-ES_tradnl" dirty="0"/>
              <a:t>ART. 75 Se reputan actos de comercio:</a:t>
            </a:r>
            <a:endParaRPr lang="es-ES" dirty="0"/>
          </a:p>
        </p:txBody>
      </p:sp>
    </p:spTree>
    <p:extLst>
      <p:ext uri="{BB962C8B-B14F-4D97-AF65-F5344CB8AC3E}">
        <p14:creationId xmlns:p14="http://schemas.microsoft.com/office/powerpoint/2010/main" val="302166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LOS COMERCIANTES </a:t>
            </a:r>
            <a:br>
              <a:rPr lang="es-ES" dirty="0" smtClean="0"/>
            </a:br>
            <a:r>
              <a:rPr lang="es-ES" dirty="0" smtClean="0"/>
              <a:t>SE CONSIDERAN PERS</a:t>
            </a:r>
            <a:r>
              <a:rPr lang="es-ES" dirty="0"/>
              <a:t>O</a:t>
            </a:r>
            <a:r>
              <a:rPr lang="es-ES" dirty="0" smtClean="0"/>
              <a:t>NAS MORALES</a:t>
            </a:r>
            <a:br>
              <a:rPr lang="es-ES" dirty="0" smtClean="0"/>
            </a:br>
            <a:r>
              <a:rPr lang="es-ES" sz="2700" dirty="0" smtClean="0"/>
              <a:t>SEGÚN EL </a:t>
            </a:r>
            <a:r>
              <a:rPr lang="is-IS" sz="2700" dirty="0" smtClean="0"/>
              <a:t>CÓDIGO CIVIL(CCI) ART. 2736</a:t>
            </a:r>
            <a:endParaRPr lang="es-ES" sz="2700"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15</a:t>
            </a:fld>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228408"/>
              </p:ext>
            </p:extLst>
          </p:nvPr>
        </p:nvGraphicFramePr>
        <p:xfrm>
          <a:off x="9828584" y="1637418"/>
          <a:ext cx="5365280" cy="103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054628" y="1602649"/>
            <a:ext cx="7637273" cy="4585871"/>
          </a:xfrm>
          <a:prstGeom prst="rect">
            <a:avLst/>
          </a:prstGeom>
        </p:spPr>
        <p:txBody>
          <a:bodyPr wrap="square">
            <a:spAutoFit/>
          </a:bodyPr>
          <a:lstStyle/>
          <a:p>
            <a:pPr algn="just"/>
            <a:r>
              <a:rPr lang="es-ES_tradnl" sz="1600" dirty="0"/>
              <a:t>CAPITULO </a:t>
            </a:r>
            <a:r>
              <a:rPr lang="es-ES_tradnl" sz="1600" dirty="0" smtClean="0"/>
              <a:t>VI De </a:t>
            </a:r>
            <a:r>
              <a:rPr lang="es-ES_tradnl" sz="1600" dirty="0"/>
              <a:t>las Personas Morales Extranjeras de </a:t>
            </a:r>
            <a:r>
              <a:rPr lang="es-ES_tradnl" sz="1600" dirty="0" smtClean="0"/>
              <a:t>Naturaleza Privada</a:t>
            </a:r>
          </a:p>
          <a:p>
            <a:pPr algn="just"/>
            <a:endParaRPr lang="es-ES_tradnl" sz="1600" dirty="0"/>
          </a:p>
          <a:p>
            <a:pPr algn="just"/>
            <a:r>
              <a:rPr lang="es-ES_tradnl" sz="1600" dirty="0" err="1"/>
              <a:t>Artículo</a:t>
            </a:r>
            <a:r>
              <a:rPr lang="es-ES_tradnl" sz="1600" dirty="0"/>
              <a:t> 2736.- La existencia, capacidad para ser titular de derechos y obligaciones, funcionamiento, </a:t>
            </a:r>
            <a:r>
              <a:rPr lang="es-ES_tradnl" sz="1600" dirty="0" err="1"/>
              <a:t>transformación</a:t>
            </a:r>
            <a:r>
              <a:rPr lang="es-ES_tradnl" sz="1600" dirty="0"/>
              <a:t>, </a:t>
            </a:r>
            <a:r>
              <a:rPr lang="es-ES_tradnl" sz="1600" dirty="0" err="1"/>
              <a:t>disolución</a:t>
            </a:r>
            <a:r>
              <a:rPr lang="es-ES_tradnl" sz="1600" dirty="0"/>
              <a:t>, </a:t>
            </a:r>
            <a:r>
              <a:rPr lang="es-ES_tradnl" sz="1600" dirty="0" err="1"/>
              <a:t>liquidación</a:t>
            </a:r>
            <a:r>
              <a:rPr lang="es-ES_tradnl" sz="1600" dirty="0"/>
              <a:t> y </a:t>
            </a:r>
            <a:r>
              <a:rPr lang="es-ES_tradnl" sz="1600" dirty="0" err="1"/>
              <a:t>fusión</a:t>
            </a:r>
            <a:r>
              <a:rPr lang="es-ES_tradnl" sz="1600" dirty="0"/>
              <a:t> de las personas morales extranjeras de naturaleza privada se </a:t>
            </a:r>
            <a:r>
              <a:rPr lang="es-ES_tradnl" sz="1600" dirty="0" err="1"/>
              <a:t>regirán</a:t>
            </a:r>
            <a:r>
              <a:rPr lang="es-ES_tradnl" sz="1600" dirty="0"/>
              <a:t> por el derecho de su </a:t>
            </a:r>
            <a:r>
              <a:rPr lang="es-ES_tradnl" sz="1600" dirty="0" err="1"/>
              <a:t>constitución</a:t>
            </a:r>
            <a:r>
              <a:rPr lang="es-ES_tradnl" sz="1600" dirty="0"/>
              <a:t>, </a:t>
            </a:r>
            <a:r>
              <a:rPr lang="es-ES_tradnl" sz="1600" dirty="0" err="1"/>
              <a:t>entendiéndose</a:t>
            </a:r>
            <a:r>
              <a:rPr lang="es-ES_tradnl" sz="1600" dirty="0"/>
              <a:t> por tal, </a:t>
            </a:r>
            <a:r>
              <a:rPr lang="es-ES_tradnl" sz="1600" dirty="0" err="1"/>
              <a:t>aquél</a:t>
            </a:r>
            <a:r>
              <a:rPr lang="es-ES_tradnl" sz="1600" dirty="0"/>
              <a:t> del estado en que se cumplan los requisitos de forma y fondo requeridos para la </a:t>
            </a:r>
            <a:r>
              <a:rPr lang="es-ES_tradnl" sz="1600" dirty="0" err="1"/>
              <a:t>creación</a:t>
            </a:r>
            <a:r>
              <a:rPr lang="es-ES_tradnl" sz="1600" dirty="0"/>
              <a:t> de dichas personas</a:t>
            </a:r>
            <a:r>
              <a:rPr lang="es-ES_tradnl" sz="1600" dirty="0" smtClean="0"/>
              <a:t>.</a:t>
            </a:r>
          </a:p>
          <a:p>
            <a:pPr algn="just"/>
            <a:endParaRPr lang="es-ES_tradnl" sz="1600" dirty="0"/>
          </a:p>
          <a:p>
            <a:pPr algn="just"/>
            <a:r>
              <a:rPr lang="es-ES_tradnl" sz="1600" dirty="0"/>
              <a:t>En </a:t>
            </a:r>
            <a:r>
              <a:rPr lang="es-ES_tradnl" sz="1600" dirty="0" err="1"/>
              <a:t>ningún</a:t>
            </a:r>
            <a:r>
              <a:rPr lang="es-ES_tradnl" sz="1600" dirty="0"/>
              <a:t> caso el reconocimiento de la capacidad de una persona moral extranjera </a:t>
            </a:r>
            <a:r>
              <a:rPr lang="es-ES_tradnl" sz="1600" dirty="0" err="1"/>
              <a:t>excedera</a:t>
            </a:r>
            <a:r>
              <a:rPr lang="es-ES_tradnl" sz="1600" dirty="0"/>
              <a:t>́ a la que le otorgue el derecho conforme al cual se constituyó</a:t>
            </a:r>
            <a:r>
              <a:rPr lang="es-ES_tradnl" sz="1600" dirty="0" smtClean="0"/>
              <a:t>.</a:t>
            </a:r>
          </a:p>
          <a:p>
            <a:pPr algn="just"/>
            <a:endParaRPr lang="es-ES_tradnl" sz="1600" dirty="0"/>
          </a:p>
          <a:p>
            <a:pPr algn="just"/>
            <a:r>
              <a:rPr lang="es-ES_tradnl" sz="1600" dirty="0"/>
              <a:t>Cuando alguna persona extranjera de naturaleza privada </a:t>
            </a:r>
            <a:r>
              <a:rPr lang="es-ES_tradnl" sz="1600" dirty="0" err="1"/>
              <a:t>actúe</a:t>
            </a:r>
            <a:r>
              <a:rPr lang="es-ES_tradnl" sz="1600" dirty="0"/>
              <a:t> por medio de </a:t>
            </a:r>
            <a:r>
              <a:rPr lang="es-ES_tradnl" sz="1600" dirty="0" err="1"/>
              <a:t>algún</a:t>
            </a:r>
            <a:r>
              <a:rPr lang="es-ES_tradnl" sz="1600" dirty="0"/>
              <a:t> representante, se considerará que tal representante, o quien lo substituya, está autorizado para responder a las reclamaciones y demandas que se intenten en contra de dicha persona con motivo de los actos en </a:t>
            </a:r>
            <a:r>
              <a:rPr lang="es-ES_tradnl" sz="1600" dirty="0" err="1"/>
              <a:t>cuestión</a:t>
            </a:r>
            <a:r>
              <a:rPr lang="es-ES_tradnl" sz="1600" dirty="0" smtClean="0"/>
              <a:t>.</a:t>
            </a:r>
          </a:p>
          <a:p>
            <a:pPr algn="just"/>
            <a:endParaRPr lang="es-ES_tradnl" sz="1600" dirty="0"/>
          </a:p>
          <a:p>
            <a:pPr algn="just"/>
            <a:endParaRPr lang="es-ES_tradnl" sz="1600" dirty="0" smtClean="0"/>
          </a:p>
          <a:p>
            <a:pPr algn="just"/>
            <a:endParaRPr lang="es-ES" sz="2000" dirty="0"/>
          </a:p>
        </p:txBody>
      </p:sp>
    </p:spTree>
    <p:extLst>
      <p:ext uri="{BB962C8B-B14F-4D97-AF65-F5344CB8AC3E}">
        <p14:creationId xmlns:p14="http://schemas.microsoft.com/office/powerpoint/2010/main" val="232536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ACTOS DE COMERCIO </a:t>
            </a:r>
            <a:r>
              <a:rPr lang="es-ES_tradnl" dirty="0"/>
              <a:t/>
            </a:r>
            <a:br>
              <a:rPr lang="es-ES_tradnl" dirty="0"/>
            </a:br>
            <a:r>
              <a:rPr lang="is-IS" dirty="0"/>
              <a:t>CÓDIGO DE COMERCIO (CC)</a:t>
            </a:r>
            <a:endParaRPr lang="es-ES"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16</a:t>
            </a:fld>
            <a:endParaRPr lang="es-ES"/>
          </a:p>
        </p:txBody>
      </p:sp>
      <p:sp>
        <p:nvSpPr>
          <p:cNvPr id="8" name="Rectángulo 7"/>
          <p:cNvSpPr/>
          <p:nvPr/>
        </p:nvSpPr>
        <p:spPr>
          <a:xfrm>
            <a:off x="1204585" y="1638404"/>
            <a:ext cx="3796156" cy="369332"/>
          </a:xfrm>
          <a:prstGeom prst="rect">
            <a:avLst/>
          </a:prstGeom>
        </p:spPr>
        <p:txBody>
          <a:bodyPr wrap="none">
            <a:spAutoFit/>
          </a:bodyPr>
          <a:lstStyle/>
          <a:p>
            <a:pPr lvl="0"/>
            <a:r>
              <a:rPr lang="es-ES_tradnl" dirty="0"/>
              <a:t>ART. 75 Se reputan actos de comercio:</a:t>
            </a:r>
            <a:endParaRPr lang="es-ES" dirty="0"/>
          </a:p>
        </p:txBody>
      </p:sp>
      <p:sp>
        <p:nvSpPr>
          <p:cNvPr id="3" name="Marcador de contenido 2"/>
          <p:cNvSpPr>
            <a:spLocks noGrp="1"/>
          </p:cNvSpPr>
          <p:nvPr>
            <p:ph idx="1"/>
          </p:nvPr>
        </p:nvSpPr>
        <p:spPr/>
        <p:txBody>
          <a:bodyPr/>
          <a:lstStyle/>
          <a:p>
            <a:pPr marL="0" indent="0" algn="just">
              <a:buNone/>
            </a:pPr>
            <a:r>
              <a:rPr lang="es-ES_tradnl" dirty="0" smtClean="0"/>
              <a:t>Articulo </a:t>
            </a:r>
            <a:r>
              <a:rPr lang="es-ES_tradnl" dirty="0"/>
              <a:t>76.- No son actos de comercio la compra de </a:t>
            </a:r>
            <a:r>
              <a:rPr lang="es-ES_tradnl" dirty="0" smtClean="0"/>
              <a:t>artículos </a:t>
            </a:r>
            <a:r>
              <a:rPr lang="es-ES_tradnl" dirty="0"/>
              <a:t>o </a:t>
            </a:r>
            <a:r>
              <a:rPr lang="es-ES_tradnl" dirty="0" smtClean="0"/>
              <a:t>mercaderías </a:t>
            </a:r>
            <a:r>
              <a:rPr lang="es-ES_tradnl" dirty="0"/>
              <a:t>que para su uso o consumo, o los de su familia, hagan los comerciantes: ni las reventas hechas por obreros, cuando ellas fueren consecuencia natural de la </a:t>
            </a:r>
            <a:r>
              <a:rPr lang="es-ES_tradnl" dirty="0" smtClean="0"/>
              <a:t>practica </a:t>
            </a:r>
            <a:r>
              <a:rPr lang="es-ES_tradnl" dirty="0"/>
              <a:t>de su oficio. </a:t>
            </a:r>
          </a:p>
        </p:txBody>
      </p:sp>
    </p:spTree>
    <p:extLst>
      <p:ext uri="{BB962C8B-B14F-4D97-AF65-F5344CB8AC3E}">
        <p14:creationId xmlns:p14="http://schemas.microsoft.com/office/powerpoint/2010/main" val="1599444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 </a:t>
            </a:r>
            <a:br>
              <a:rPr lang="es-ES" dirty="0" smtClean="0"/>
            </a:br>
            <a:r>
              <a:rPr lang="es-ES" dirty="0" smtClean="0"/>
              <a:t>Para efectos fiscales (1 de 7)</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45271361"/>
              </p:ext>
            </p:extLst>
          </p:nvPr>
        </p:nvGraphicFramePr>
        <p:xfrm>
          <a:off x="1140703" y="1612893"/>
          <a:ext cx="7441143" cy="340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54478" y="1467723"/>
            <a:ext cx="7441144" cy="369332"/>
          </a:xfrm>
          <a:prstGeom prst="rect">
            <a:avLst/>
          </a:prstGeom>
        </p:spPr>
        <p:txBody>
          <a:bodyPr wrap="square">
            <a:spAutoFit/>
          </a:bodyPr>
          <a:lstStyle/>
          <a:p>
            <a:pPr lvl="0" algn="ctr"/>
            <a:r>
              <a:rPr lang="is-IS" dirty="0"/>
              <a:t>CÓDIGO FISCAL DE LA FEDERACIÓN (CFF) ART. 16.</a:t>
            </a:r>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17</a:t>
            </a:fld>
            <a:endParaRPr lang="es-ES"/>
          </a:p>
        </p:txBody>
      </p:sp>
      <p:sp>
        <p:nvSpPr>
          <p:cNvPr id="8" name="Rectángulo 7"/>
          <p:cNvSpPr/>
          <p:nvPr/>
        </p:nvSpPr>
        <p:spPr>
          <a:xfrm>
            <a:off x="1140703" y="4831833"/>
            <a:ext cx="7546097" cy="1323439"/>
          </a:xfrm>
          <a:prstGeom prst="rect">
            <a:avLst/>
          </a:prstGeom>
        </p:spPr>
        <p:txBody>
          <a:bodyPr wrap="square">
            <a:spAutoFit/>
          </a:bodyPr>
          <a:lstStyle/>
          <a:p>
            <a:pPr algn="just"/>
            <a:r>
              <a:rPr lang="pt-BR" sz="1600" b="1" dirty="0" smtClean="0"/>
              <a:t>EMPRESA: </a:t>
            </a:r>
            <a:r>
              <a:rPr lang="pt-BR" sz="1600" dirty="0" err="1" smtClean="0"/>
              <a:t>P</a:t>
            </a:r>
            <a:r>
              <a:rPr lang="es-ES_tradnl" sz="1600" dirty="0" err="1" smtClean="0"/>
              <a:t>ersona</a:t>
            </a:r>
            <a:r>
              <a:rPr lang="es-ES_tradnl" sz="1600" dirty="0" smtClean="0"/>
              <a:t> </a:t>
            </a:r>
            <a:r>
              <a:rPr lang="es-ES_tradnl" sz="1600" dirty="0"/>
              <a:t>física o moral que realice las actividades </a:t>
            </a:r>
            <a:r>
              <a:rPr lang="es-ES_tradnl" sz="1600" dirty="0" smtClean="0"/>
              <a:t>mencionadas </a:t>
            </a:r>
            <a:r>
              <a:rPr lang="es-ES_tradnl" sz="1600" dirty="0"/>
              <a:t>ya sea directamente, a través de fideicomiso o por conducto de </a:t>
            </a:r>
            <a:r>
              <a:rPr lang="es-ES_tradnl" sz="1600" dirty="0" smtClean="0"/>
              <a:t>terceros.</a:t>
            </a:r>
          </a:p>
          <a:p>
            <a:pPr algn="just"/>
            <a:endParaRPr lang="es-ES_tradnl" sz="1600" dirty="0" smtClean="0"/>
          </a:p>
          <a:p>
            <a:pPr algn="just"/>
            <a:r>
              <a:rPr lang="pt-BR" sz="1600" b="1" dirty="0" smtClean="0"/>
              <a:t>ESTABLECIMIENTO: </a:t>
            </a:r>
            <a:r>
              <a:rPr lang="pt-BR" sz="1600" dirty="0" smtClean="0"/>
              <a:t>C</a:t>
            </a:r>
            <a:r>
              <a:rPr lang="es-ES_tradnl" sz="1600" dirty="0" err="1" smtClean="0"/>
              <a:t>ualquier</a:t>
            </a:r>
            <a:r>
              <a:rPr lang="es-ES_tradnl" sz="1600" dirty="0" smtClean="0"/>
              <a:t> </a:t>
            </a:r>
            <a:r>
              <a:rPr lang="es-ES_tradnl" sz="1600" dirty="0"/>
              <a:t>lugar de negocios en que se desarrollen, parcial o totalmente, las citadas actividades empresariales.</a:t>
            </a:r>
            <a:endParaRPr lang="es-ES" sz="1600" dirty="0"/>
          </a:p>
        </p:txBody>
      </p:sp>
    </p:spTree>
    <p:extLst>
      <p:ext uri="{BB962C8B-B14F-4D97-AF65-F5344CB8AC3E}">
        <p14:creationId xmlns:p14="http://schemas.microsoft.com/office/powerpoint/2010/main" val="27723239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 </a:t>
            </a:r>
            <a:br>
              <a:rPr lang="es-ES" dirty="0" smtClean="0"/>
            </a:br>
            <a:r>
              <a:rPr lang="es-ES" dirty="0" smtClean="0"/>
              <a:t>Para efectos fiscales (2 de 7)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9424611"/>
              </p:ext>
            </p:extLst>
          </p:nvPr>
        </p:nvGraphicFramePr>
        <p:xfrm>
          <a:off x="1140703" y="1612893"/>
          <a:ext cx="7441143" cy="340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54478" y="1467723"/>
            <a:ext cx="7441144" cy="369332"/>
          </a:xfrm>
          <a:prstGeom prst="rect">
            <a:avLst/>
          </a:prstGeom>
        </p:spPr>
        <p:txBody>
          <a:bodyPr wrap="square">
            <a:spAutoFit/>
          </a:bodyPr>
          <a:lstStyle/>
          <a:p>
            <a:pPr lvl="0" algn="ctr"/>
            <a:r>
              <a:rPr lang="is-IS" dirty="0"/>
              <a:t>CÓDIGO FISCAL DE LA FEDERACIÓN (CFF) ART. 16.</a:t>
            </a:r>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18</a:t>
            </a:fld>
            <a:endParaRPr lang="es-ES"/>
          </a:p>
        </p:txBody>
      </p:sp>
      <p:sp>
        <p:nvSpPr>
          <p:cNvPr id="8" name="Rectángulo 7"/>
          <p:cNvSpPr/>
          <p:nvPr/>
        </p:nvSpPr>
        <p:spPr>
          <a:xfrm>
            <a:off x="1140703" y="4831833"/>
            <a:ext cx="7546097" cy="1323439"/>
          </a:xfrm>
          <a:prstGeom prst="rect">
            <a:avLst/>
          </a:prstGeom>
        </p:spPr>
        <p:txBody>
          <a:bodyPr wrap="square">
            <a:spAutoFit/>
          </a:bodyPr>
          <a:lstStyle/>
          <a:p>
            <a:pPr algn="just"/>
            <a:r>
              <a:rPr lang="pt-BR" sz="1600" b="1" dirty="0" smtClean="0"/>
              <a:t>EMPRESA: </a:t>
            </a:r>
            <a:r>
              <a:rPr lang="pt-BR" sz="1600" dirty="0" smtClean="0"/>
              <a:t>P</a:t>
            </a:r>
            <a:r>
              <a:rPr lang="es-ES_tradnl" sz="1600" dirty="0" err="1" smtClean="0"/>
              <a:t>ersona</a:t>
            </a:r>
            <a:r>
              <a:rPr lang="es-ES_tradnl" sz="1600" dirty="0" smtClean="0"/>
              <a:t> </a:t>
            </a:r>
            <a:r>
              <a:rPr lang="es-ES_tradnl" sz="1600" dirty="0"/>
              <a:t>física o moral que realice las actividades </a:t>
            </a:r>
            <a:r>
              <a:rPr lang="es-ES_tradnl" sz="1600" dirty="0" smtClean="0"/>
              <a:t>mencionadas </a:t>
            </a:r>
            <a:r>
              <a:rPr lang="es-ES_tradnl" sz="1600" dirty="0"/>
              <a:t>ya sea directamente, a través de fideicomiso o por conducto de </a:t>
            </a:r>
            <a:r>
              <a:rPr lang="es-ES_tradnl" sz="1600" dirty="0" smtClean="0"/>
              <a:t>terceros.</a:t>
            </a:r>
          </a:p>
          <a:p>
            <a:pPr algn="just"/>
            <a:endParaRPr lang="es-ES_tradnl" sz="1600" dirty="0" smtClean="0"/>
          </a:p>
          <a:p>
            <a:pPr algn="just"/>
            <a:r>
              <a:rPr lang="pt-BR" sz="1600" b="1" dirty="0" smtClean="0"/>
              <a:t>ESTABLECIMIENTO: </a:t>
            </a:r>
            <a:r>
              <a:rPr lang="pt-BR" sz="1600" dirty="0" smtClean="0"/>
              <a:t>C</a:t>
            </a:r>
            <a:r>
              <a:rPr lang="es-ES_tradnl" sz="1600" dirty="0" err="1" smtClean="0"/>
              <a:t>ualquier</a:t>
            </a:r>
            <a:r>
              <a:rPr lang="es-ES_tradnl" sz="1600" dirty="0" smtClean="0"/>
              <a:t> </a:t>
            </a:r>
            <a:r>
              <a:rPr lang="es-ES_tradnl" sz="1600" dirty="0"/>
              <a:t>lugar de negocios en que se desarrollen, parcial o totalmente, las citadas actividades empresariales.</a:t>
            </a:r>
            <a:endParaRPr lang="es-ES" sz="1600" dirty="0"/>
          </a:p>
        </p:txBody>
      </p:sp>
      <p:graphicFrame>
        <p:nvGraphicFramePr>
          <p:cNvPr id="9" name="Marcador de contenido 3"/>
          <p:cNvGraphicFramePr>
            <a:graphicFrameLocks/>
          </p:cNvGraphicFramePr>
          <p:nvPr>
            <p:extLst>
              <p:ext uri="{D42A27DB-BD31-4B8C-83A1-F6EECF244321}">
                <p14:modId xmlns:p14="http://schemas.microsoft.com/office/powerpoint/2010/main" val="3420123344"/>
              </p:ext>
            </p:extLst>
          </p:nvPr>
        </p:nvGraphicFramePr>
        <p:xfrm>
          <a:off x="1140703" y="1753910"/>
          <a:ext cx="7441143" cy="30779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4273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 </a:t>
            </a:r>
            <a:br>
              <a:rPr lang="es-ES" dirty="0" smtClean="0"/>
            </a:br>
            <a:r>
              <a:rPr lang="es-ES" dirty="0" smtClean="0"/>
              <a:t>Para efectos fiscales (3 de 7)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66579111"/>
              </p:ext>
            </p:extLst>
          </p:nvPr>
        </p:nvGraphicFramePr>
        <p:xfrm>
          <a:off x="1140703" y="1612893"/>
          <a:ext cx="7441143" cy="340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54478" y="1467723"/>
            <a:ext cx="7441144" cy="369332"/>
          </a:xfrm>
          <a:prstGeom prst="rect">
            <a:avLst/>
          </a:prstGeom>
        </p:spPr>
        <p:txBody>
          <a:bodyPr wrap="square">
            <a:spAutoFit/>
          </a:bodyPr>
          <a:lstStyle/>
          <a:p>
            <a:pPr lvl="0" algn="ctr"/>
            <a:r>
              <a:rPr lang="is-IS" dirty="0"/>
              <a:t>CÓDIGO FISCAL DE LA FEDERACIÓN (CFF) ART. 16.</a:t>
            </a:r>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19</a:t>
            </a:fld>
            <a:endParaRPr lang="es-ES"/>
          </a:p>
        </p:txBody>
      </p:sp>
      <p:sp>
        <p:nvSpPr>
          <p:cNvPr id="8" name="Rectángulo 7"/>
          <p:cNvSpPr/>
          <p:nvPr/>
        </p:nvSpPr>
        <p:spPr>
          <a:xfrm>
            <a:off x="1140703" y="4831833"/>
            <a:ext cx="7546097" cy="1323439"/>
          </a:xfrm>
          <a:prstGeom prst="rect">
            <a:avLst/>
          </a:prstGeom>
        </p:spPr>
        <p:txBody>
          <a:bodyPr wrap="square">
            <a:spAutoFit/>
          </a:bodyPr>
          <a:lstStyle/>
          <a:p>
            <a:pPr algn="just"/>
            <a:r>
              <a:rPr lang="pt-BR" sz="1600" b="1" dirty="0" smtClean="0"/>
              <a:t>EMPRESA: </a:t>
            </a:r>
            <a:r>
              <a:rPr lang="pt-BR" sz="1600" dirty="0" err="1" smtClean="0"/>
              <a:t>P</a:t>
            </a:r>
            <a:r>
              <a:rPr lang="es-ES_tradnl" sz="1600" dirty="0" err="1" smtClean="0"/>
              <a:t>ersona</a:t>
            </a:r>
            <a:r>
              <a:rPr lang="es-ES_tradnl" sz="1600" dirty="0" smtClean="0"/>
              <a:t> </a:t>
            </a:r>
            <a:r>
              <a:rPr lang="es-ES_tradnl" sz="1600" dirty="0"/>
              <a:t>física o moral que realice las actividades </a:t>
            </a:r>
            <a:r>
              <a:rPr lang="es-ES_tradnl" sz="1600" dirty="0" smtClean="0"/>
              <a:t>mencionadas </a:t>
            </a:r>
            <a:r>
              <a:rPr lang="es-ES_tradnl" sz="1600" dirty="0"/>
              <a:t>ya sea directamente, a través de fideicomiso o por conducto de </a:t>
            </a:r>
            <a:r>
              <a:rPr lang="es-ES_tradnl" sz="1600" dirty="0" smtClean="0"/>
              <a:t>terceros.</a:t>
            </a:r>
          </a:p>
          <a:p>
            <a:pPr algn="just"/>
            <a:endParaRPr lang="es-ES_tradnl" sz="1600" dirty="0" smtClean="0"/>
          </a:p>
          <a:p>
            <a:pPr algn="just"/>
            <a:r>
              <a:rPr lang="pt-BR" sz="1600" b="1" dirty="0" smtClean="0"/>
              <a:t>ESTABLECIMIENTO: </a:t>
            </a:r>
            <a:r>
              <a:rPr lang="pt-BR" sz="1600" dirty="0" smtClean="0"/>
              <a:t>C</a:t>
            </a:r>
            <a:r>
              <a:rPr lang="es-ES_tradnl" sz="1600" dirty="0" err="1" smtClean="0"/>
              <a:t>ualquier</a:t>
            </a:r>
            <a:r>
              <a:rPr lang="es-ES_tradnl" sz="1600" dirty="0" smtClean="0"/>
              <a:t> </a:t>
            </a:r>
            <a:r>
              <a:rPr lang="es-ES_tradnl" sz="1600" dirty="0"/>
              <a:t>lugar de negocios en que se desarrollen, parcial o totalmente, las citadas actividades empresariales.</a:t>
            </a:r>
            <a:endParaRPr lang="es-ES" sz="1600" dirty="0"/>
          </a:p>
        </p:txBody>
      </p:sp>
      <p:graphicFrame>
        <p:nvGraphicFramePr>
          <p:cNvPr id="9" name="Marcador de contenido 3"/>
          <p:cNvGraphicFramePr>
            <a:graphicFrameLocks/>
          </p:cNvGraphicFramePr>
          <p:nvPr>
            <p:extLst>
              <p:ext uri="{D42A27DB-BD31-4B8C-83A1-F6EECF244321}">
                <p14:modId xmlns:p14="http://schemas.microsoft.com/office/powerpoint/2010/main" val="838436333"/>
              </p:ext>
            </p:extLst>
          </p:nvPr>
        </p:nvGraphicFramePr>
        <p:xfrm>
          <a:off x="1150248" y="1767911"/>
          <a:ext cx="7441143" cy="3066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069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FISCAL EMPRESARIAL</a:t>
            </a:r>
            <a:br>
              <a:rPr lang="es-ES" dirty="0" smtClean="0"/>
            </a:br>
            <a:r>
              <a:rPr lang="es-ES" dirty="0" smtClean="0"/>
              <a:t>OBJETIVO</a:t>
            </a:r>
            <a:endParaRPr lang="es-ES" dirty="0"/>
          </a:p>
        </p:txBody>
      </p:sp>
      <p:sp>
        <p:nvSpPr>
          <p:cNvPr id="3" name="Marcador de contenido 2"/>
          <p:cNvSpPr>
            <a:spLocks noGrp="1"/>
          </p:cNvSpPr>
          <p:nvPr>
            <p:ph idx="1"/>
          </p:nvPr>
        </p:nvSpPr>
        <p:spPr/>
        <p:txBody>
          <a:bodyPr/>
          <a:lstStyle/>
          <a:p>
            <a:pPr marL="0" indent="0" algn="just">
              <a:lnSpc>
                <a:spcPct val="200000"/>
              </a:lnSpc>
              <a:buNone/>
            </a:pPr>
            <a:r>
              <a:rPr lang="es-ES" dirty="0" smtClean="0"/>
              <a:t>Que los MBA obtengan un panorama actualizado de la importancia que para la administración organizacional tiene el marco regulatorio de las actividades empresariales en México, pulsando en qué medida le influyen el </a:t>
            </a:r>
            <a:r>
              <a:rPr lang="es-ES" dirty="0" err="1" smtClean="0"/>
              <a:t>Cci</a:t>
            </a:r>
            <a:r>
              <a:rPr lang="es-ES" dirty="0" smtClean="0"/>
              <a:t>, CC, CFF, LISR, RLISR, LIVA, RLIVA y la  LFIORPI.</a:t>
            </a: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2</a:t>
            </a:fld>
            <a:endParaRPr lang="es-ES"/>
          </a:p>
        </p:txBody>
      </p:sp>
    </p:spTree>
    <p:extLst>
      <p:ext uri="{BB962C8B-B14F-4D97-AF65-F5344CB8AC3E}">
        <p14:creationId xmlns:p14="http://schemas.microsoft.com/office/powerpoint/2010/main" val="2846659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 </a:t>
            </a:r>
            <a:br>
              <a:rPr lang="es-ES" dirty="0" smtClean="0"/>
            </a:br>
            <a:r>
              <a:rPr lang="es-ES" dirty="0" smtClean="0"/>
              <a:t>Para efectos fiscales (4 de 7)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60703786"/>
              </p:ext>
            </p:extLst>
          </p:nvPr>
        </p:nvGraphicFramePr>
        <p:xfrm>
          <a:off x="1140703" y="1612893"/>
          <a:ext cx="7441143" cy="340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54478" y="1467723"/>
            <a:ext cx="7441144" cy="369332"/>
          </a:xfrm>
          <a:prstGeom prst="rect">
            <a:avLst/>
          </a:prstGeom>
        </p:spPr>
        <p:txBody>
          <a:bodyPr wrap="square">
            <a:spAutoFit/>
          </a:bodyPr>
          <a:lstStyle/>
          <a:p>
            <a:pPr lvl="0" algn="ctr"/>
            <a:r>
              <a:rPr lang="is-IS" dirty="0"/>
              <a:t>CÓDIGO FISCAL DE LA FEDERACIÓN (CFF) ART. 16.</a:t>
            </a:r>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20</a:t>
            </a:fld>
            <a:endParaRPr lang="es-ES"/>
          </a:p>
        </p:txBody>
      </p:sp>
      <p:sp>
        <p:nvSpPr>
          <p:cNvPr id="8" name="Rectángulo 7"/>
          <p:cNvSpPr/>
          <p:nvPr/>
        </p:nvSpPr>
        <p:spPr>
          <a:xfrm>
            <a:off x="1140703" y="4831833"/>
            <a:ext cx="7546097" cy="1323439"/>
          </a:xfrm>
          <a:prstGeom prst="rect">
            <a:avLst/>
          </a:prstGeom>
        </p:spPr>
        <p:txBody>
          <a:bodyPr wrap="square">
            <a:spAutoFit/>
          </a:bodyPr>
          <a:lstStyle/>
          <a:p>
            <a:pPr algn="just"/>
            <a:r>
              <a:rPr lang="pt-BR" sz="1600" b="1" dirty="0" smtClean="0"/>
              <a:t>EMPRESA: </a:t>
            </a:r>
            <a:r>
              <a:rPr lang="pt-BR" sz="1600" dirty="0" err="1" smtClean="0"/>
              <a:t>P</a:t>
            </a:r>
            <a:r>
              <a:rPr lang="es-ES_tradnl" sz="1600" dirty="0" err="1" smtClean="0"/>
              <a:t>ersona</a:t>
            </a:r>
            <a:r>
              <a:rPr lang="es-ES_tradnl" sz="1600" dirty="0" smtClean="0"/>
              <a:t> </a:t>
            </a:r>
            <a:r>
              <a:rPr lang="es-ES_tradnl" sz="1600" dirty="0"/>
              <a:t>física o moral que realice las actividades </a:t>
            </a:r>
            <a:r>
              <a:rPr lang="es-ES_tradnl" sz="1600" dirty="0" smtClean="0"/>
              <a:t>mencionadas </a:t>
            </a:r>
            <a:r>
              <a:rPr lang="es-ES_tradnl" sz="1600" dirty="0"/>
              <a:t>ya sea directamente, a través de fideicomiso o por conducto de </a:t>
            </a:r>
            <a:r>
              <a:rPr lang="es-ES_tradnl" sz="1600" dirty="0" smtClean="0"/>
              <a:t>terceros.</a:t>
            </a:r>
          </a:p>
          <a:p>
            <a:pPr algn="just"/>
            <a:endParaRPr lang="es-ES_tradnl" sz="1600" dirty="0" smtClean="0"/>
          </a:p>
          <a:p>
            <a:pPr algn="just"/>
            <a:r>
              <a:rPr lang="pt-BR" sz="1600" b="1" dirty="0" smtClean="0"/>
              <a:t>ESTABLECIMIENTO: </a:t>
            </a:r>
            <a:r>
              <a:rPr lang="pt-BR" sz="1600" dirty="0" smtClean="0"/>
              <a:t>C</a:t>
            </a:r>
            <a:r>
              <a:rPr lang="es-ES_tradnl" sz="1600" dirty="0" err="1" smtClean="0"/>
              <a:t>ualquier</a:t>
            </a:r>
            <a:r>
              <a:rPr lang="es-ES_tradnl" sz="1600" dirty="0" smtClean="0"/>
              <a:t> </a:t>
            </a:r>
            <a:r>
              <a:rPr lang="es-ES_tradnl" sz="1600" dirty="0"/>
              <a:t>lugar de negocios en que se desarrollen, parcial o totalmente, las citadas actividades empresariales.</a:t>
            </a:r>
            <a:endParaRPr lang="es-ES" sz="1600" dirty="0"/>
          </a:p>
        </p:txBody>
      </p:sp>
      <p:graphicFrame>
        <p:nvGraphicFramePr>
          <p:cNvPr id="9" name="Marcador de contenido 3"/>
          <p:cNvGraphicFramePr>
            <a:graphicFrameLocks/>
          </p:cNvGraphicFramePr>
          <p:nvPr>
            <p:extLst>
              <p:ext uri="{D42A27DB-BD31-4B8C-83A1-F6EECF244321}">
                <p14:modId xmlns:p14="http://schemas.microsoft.com/office/powerpoint/2010/main" val="2159010790"/>
              </p:ext>
            </p:extLst>
          </p:nvPr>
        </p:nvGraphicFramePr>
        <p:xfrm>
          <a:off x="1159431" y="1747007"/>
          <a:ext cx="7441143" cy="3403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08967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5" presetClass="entr" presetSubtype="1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checkerboard(across)">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 </a:t>
            </a:r>
            <a:br>
              <a:rPr lang="es-ES" dirty="0" smtClean="0"/>
            </a:br>
            <a:r>
              <a:rPr lang="es-ES" dirty="0" smtClean="0"/>
              <a:t>Para efectos fiscales (5 de 7)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73618949"/>
              </p:ext>
            </p:extLst>
          </p:nvPr>
        </p:nvGraphicFramePr>
        <p:xfrm>
          <a:off x="1140703" y="1612893"/>
          <a:ext cx="7441143" cy="340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54478" y="1467723"/>
            <a:ext cx="7441144" cy="369332"/>
          </a:xfrm>
          <a:prstGeom prst="rect">
            <a:avLst/>
          </a:prstGeom>
        </p:spPr>
        <p:txBody>
          <a:bodyPr wrap="square">
            <a:spAutoFit/>
          </a:bodyPr>
          <a:lstStyle/>
          <a:p>
            <a:pPr lvl="0" algn="ctr"/>
            <a:r>
              <a:rPr lang="is-IS" dirty="0"/>
              <a:t>CÓDIGO FISCAL DE LA FEDERACIÓN (CFF) ART. 16.</a:t>
            </a:r>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21</a:t>
            </a:fld>
            <a:endParaRPr lang="es-ES"/>
          </a:p>
        </p:txBody>
      </p:sp>
      <p:sp>
        <p:nvSpPr>
          <p:cNvPr id="8" name="Rectángulo 7"/>
          <p:cNvSpPr/>
          <p:nvPr/>
        </p:nvSpPr>
        <p:spPr>
          <a:xfrm>
            <a:off x="1140703" y="4831833"/>
            <a:ext cx="7546097" cy="1323439"/>
          </a:xfrm>
          <a:prstGeom prst="rect">
            <a:avLst/>
          </a:prstGeom>
        </p:spPr>
        <p:txBody>
          <a:bodyPr wrap="square">
            <a:spAutoFit/>
          </a:bodyPr>
          <a:lstStyle/>
          <a:p>
            <a:pPr algn="just"/>
            <a:r>
              <a:rPr lang="pt-BR" sz="1600" b="1" dirty="0" smtClean="0"/>
              <a:t>EMPRESA: </a:t>
            </a:r>
            <a:r>
              <a:rPr lang="pt-BR" sz="1600" dirty="0" err="1" smtClean="0"/>
              <a:t>P</a:t>
            </a:r>
            <a:r>
              <a:rPr lang="es-ES_tradnl" sz="1600" dirty="0" err="1" smtClean="0"/>
              <a:t>ersona</a:t>
            </a:r>
            <a:r>
              <a:rPr lang="es-ES_tradnl" sz="1600" dirty="0" smtClean="0"/>
              <a:t> </a:t>
            </a:r>
            <a:r>
              <a:rPr lang="es-ES_tradnl" sz="1600" dirty="0"/>
              <a:t>física o moral que realice las actividades </a:t>
            </a:r>
            <a:r>
              <a:rPr lang="es-ES_tradnl" sz="1600" dirty="0" smtClean="0"/>
              <a:t>mencionadas </a:t>
            </a:r>
            <a:r>
              <a:rPr lang="es-ES_tradnl" sz="1600" dirty="0"/>
              <a:t>ya sea directamente, a través de fideicomiso o por conducto de </a:t>
            </a:r>
            <a:r>
              <a:rPr lang="es-ES_tradnl" sz="1600" dirty="0" smtClean="0"/>
              <a:t>terceros.</a:t>
            </a:r>
          </a:p>
          <a:p>
            <a:pPr algn="just"/>
            <a:endParaRPr lang="es-ES_tradnl" sz="1600" dirty="0" smtClean="0"/>
          </a:p>
          <a:p>
            <a:pPr algn="just"/>
            <a:r>
              <a:rPr lang="pt-BR" sz="1600" b="1" dirty="0" smtClean="0"/>
              <a:t>ESTABLECIMIENTO: </a:t>
            </a:r>
            <a:r>
              <a:rPr lang="pt-BR" sz="1600" dirty="0" smtClean="0"/>
              <a:t>C</a:t>
            </a:r>
            <a:r>
              <a:rPr lang="es-ES_tradnl" sz="1600" dirty="0" err="1" smtClean="0"/>
              <a:t>ualquier</a:t>
            </a:r>
            <a:r>
              <a:rPr lang="es-ES_tradnl" sz="1600" dirty="0" smtClean="0"/>
              <a:t> </a:t>
            </a:r>
            <a:r>
              <a:rPr lang="es-ES_tradnl" sz="1600" dirty="0"/>
              <a:t>lugar de negocios en que se desarrollen, parcial o totalmente, las citadas actividades empresariales.</a:t>
            </a:r>
            <a:endParaRPr lang="es-ES" sz="1600" dirty="0"/>
          </a:p>
        </p:txBody>
      </p:sp>
      <p:graphicFrame>
        <p:nvGraphicFramePr>
          <p:cNvPr id="9" name="Marcador de contenido 3"/>
          <p:cNvGraphicFramePr>
            <a:graphicFrameLocks/>
          </p:cNvGraphicFramePr>
          <p:nvPr>
            <p:extLst>
              <p:ext uri="{D42A27DB-BD31-4B8C-83A1-F6EECF244321}">
                <p14:modId xmlns:p14="http://schemas.microsoft.com/office/powerpoint/2010/main" val="901012871"/>
              </p:ext>
            </p:extLst>
          </p:nvPr>
        </p:nvGraphicFramePr>
        <p:xfrm>
          <a:off x="1112051" y="1556792"/>
          <a:ext cx="7441143" cy="3403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68948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 </a:t>
            </a:r>
            <a:br>
              <a:rPr lang="es-ES" dirty="0" smtClean="0"/>
            </a:br>
            <a:r>
              <a:rPr lang="es-ES" dirty="0" smtClean="0"/>
              <a:t>Para efectos fiscales (6 de 7)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85801965"/>
              </p:ext>
            </p:extLst>
          </p:nvPr>
        </p:nvGraphicFramePr>
        <p:xfrm>
          <a:off x="1140703" y="1612893"/>
          <a:ext cx="7441143" cy="340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54478" y="1467723"/>
            <a:ext cx="7441144" cy="369332"/>
          </a:xfrm>
          <a:prstGeom prst="rect">
            <a:avLst/>
          </a:prstGeom>
        </p:spPr>
        <p:txBody>
          <a:bodyPr wrap="square">
            <a:spAutoFit/>
          </a:bodyPr>
          <a:lstStyle/>
          <a:p>
            <a:pPr lvl="0" algn="ctr"/>
            <a:r>
              <a:rPr lang="is-IS" dirty="0"/>
              <a:t>CÓDIGO FISCAL DE LA FEDERACIÓN (CFF) ART. 16.</a:t>
            </a:r>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22</a:t>
            </a:fld>
            <a:endParaRPr lang="es-ES"/>
          </a:p>
        </p:txBody>
      </p:sp>
      <p:sp>
        <p:nvSpPr>
          <p:cNvPr id="8" name="Rectángulo 7"/>
          <p:cNvSpPr/>
          <p:nvPr/>
        </p:nvSpPr>
        <p:spPr>
          <a:xfrm>
            <a:off x="1140703" y="4831833"/>
            <a:ext cx="7546097" cy="1323439"/>
          </a:xfrm>
          <a:prstGeom prst="rect">
            <a:avLst/>
          </a:prstGeom>
        </p:spPr>
        <p:txBody>
          <a:bodyPr wrap="square">
            <a:spAutoFit/>
          </a:bodyPr>
          <a:lstStyle/>
          <a:p>
            <a:pPr algn="just"/>
            <a:r>
              <a:rPr lang="pt-BR" sz="1600" b="1" dirty="0" smtClean="0"/>
              <a:t>EMPRESA: </a:t>
            </a:r>
            <a:r>
              <a:rPr lang="pt-BR" sz="1600" dirty="0" err="1" smtClean="0"/>
              <a:t>P</a:t>
            </a:r>
            <a:r>
              <a:rPr lang="es-ES_tradnl" sz="1600" dirty="0" err="1" smtClean="0"/>
              <a:t>ersona</a:t>
            </a:r>
            <a:r>
              <a:rPr lang="es-ES_tradnl" sz="1600" dirty="0" smtClean="0"/>
              <a:t> </a:t>
            </a:r>
            <a:r>
              <a:rPr lang="es-ES_tradnl" sz="1600" dirty="0"/>
              <a:t>física o moral que realice las actividades </a:t>
            </a:r>
            <a:r>
              <a:rPr lang="es-ES_tradnl" sz="1600" dirty="0" smtClean="0"/>
              <a:t>mencionadas </a:t>
            </a:r>
            <a:r>
              <a:rPr lang="es-ES_tradnl" sz="1600" dirty="0"/>
              <a:t>ya sea directamente, a través de fideicomiso o por conducto de </a:t>
            </a:r>
            <a:r>
              <a:rPr lang="es-ES_tradnl" sz="1600" dirty="0" smtClean="0"/>
              <a:t>terceros.</a:t>
            </a:r>
          </a:p>
          <a:p>
            <a:pPr algn="just"/>
            <a:endParaRPr lang="es-ES_tradnl" sz="1600" dirty="0" smtClean="0"/>
          </a:p>
          <a:p>
            <a:pPr algn="just"/>
            <a:r>
              <a:rPr lang="pt-BR" sz="1600" b="1" dirty="0" smtClean="0"/>
              <a:t>ESTABLECIMIENTO: </a:t>
            </a:r>
            <a:r>
              <a:rPr lang="pt-BR" sz="1600" dirty="0" smtClean="0"/>
              <a:t>C</a:t>
            </a:r>
            <a:r>
              <a:rPr lang="es-ES_tradnl" sz="1600" dirty="0" err="1" smtClean="0"/>
              <a:t>ualquier</a:t>
            </a:r>
            <a:r>
              <a:rPr lang="es-ES_tradnl" sz="1600" dirty="0" smtClean="0"/>
              <a:t> </a:t>
            </a:r>
            <a:r>
              <a:rPr lang="es-ES_tradnl" sz="1600" dirty="0"/>
              <a:t>lugar de negocios en que se desarrollen, parcial o totalmente, las citadas actividades empresariales.</a:t>
            </a:r>
            <a:endParaRPr lang="es-ES" sz="1600" dirty="0"/>
          </a:p>
        </p:txBody>
      </p:sp>
      <p:graphicFrame>
        <p:nvGraphicFramePr>
          <p:cNvPr id="9" name="Marcador de contenido 3"/>
          <p:cNvGraphicFramePr>
            <a:graphicFrameLocks/>
          </p:cNvGraphicFramePr>
          <p:nvPr>
            <p:extLst>
              <p:ext uri="{D42A27DB-BD31-4B8C-83A1-F6EECF244321}">
                <p14:modId xmlns:p14="http://schemas.microsoft.com/office/powerpoint/2010/main" val="3539839948"/>
              </p:ext>
            </p:extLst>
          </p:nvPr>
        </p:nvGraphicFramePr>
        <p:xfrm>
          <a:off x="1163305" y="1556791"/>
          <a:ext cx="7441143" cy="3275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86305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 </a:t>
            </a:r>
            <a:br>
              <a:rPr lang="es-ES" dirty="0" smtClean="0"/>
            </a:br>
            <a:r>
              <a:rPr lang="es-ES" dirty="0" smtClean="0"/>
              <a:t>Para efectos fiscales (7 de 7)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63937497"/>
              </p:ext>
            </p:extLst>
          </p:nvPr>
        </p:nvGraphicFramePr>
        <p:xfrm>
          <a:off x="1140703" y="1612893"/>
          <a:ext cx="7441143" cy="340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54478" y="1467723"/>
            <a:ext cx="7441144" cy="369332"/>
          </a:xfrm>
          <a:prstGeom prst="rect">
            <a:avLst/>
          </a:prstGeom>
        </p:spPr>
        <p:txBody>
          <a:bodyPr wrap="square">
            <a:spAutoFit/>
          </a:bodyPr>
          <a:lstStyle/>
          <a:p>
            <a:pPr lvl="0" algn="ctr"/>
            <a:r>
              <a:rPr lang="is-IS" dirty="0"/>
              <a:t>CÓDIGO FISCAL DE LA FEDERACIÓN (CFF) ART. 16.</a:t>
            </a:r>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23</a:t>
            </a:fld>
            <a:endParaRPr lang="es-ES"/>
          </a:p>
        </p:txBody>
      </p:sp>
      <p:sp>
        <p:nvSpPr>
          <p:cNvPr id="8" name="Rectángulo 7"/>
          <p:cNvSpPr/>
          <p:nvPr/>
        </p:nvSpPr>
        <p:spPr>
          <a:xfrm>
            <a:off x="1140703" y="4831833"/>
            <a:ext cx="7546097" cy="1323439"/>
          </a:xfrm>
          <a:prstGeom prst="rect">
            <a:avLst/>
          </a:prstGeom>
        </p:spPr>
        <p:txBody>
          <a:bodyPr wrap="square">
            <a:spAutoFit/>
          </a:bodyPr>
          <a:lstStyle/>
          <a:p>
            <a:pPr algn="just"/>
            <a:r>
              <a:rPr lang="pt-BR" sz="1600" b="1" dirty="0" smtClean="0"/>
              <a:t>EMPRESA: </a:t>
            </a:r>
            <a:r>
              <a:rPr lang="pt-BR" sz="1600" dirty="0" err="1" smtClean="0"/>
              <a:t>P</a:t>
            </a:r>
            <a:r>
              <a:rPr lang="es-ES_tradnl" sz="1600" dirty="0" err="1" smtClean="0"/>
              <a:t>ersona</a:t>
            </a:r>
            <a:r>
              <a:rPr lang="es-ES_tradnl" sz="1600" dirty="0" smtClean="0"/>
              <a:t> </a:t>
            </a:r>
            <a:r>
              <a:rPr lang="es-ES_tradnl" sz="1600" dirty="0"/>
              <a:t>física o moral que realice las actividades </a:t>
            </a:r>
            <a:r>
              <a:rPr lang="es-ES_tradnl" sz="1600" dirty="0" smtClean="0"/>
              <a:t>mencionadas </a:t>
            </a:r>
            <a:r>
              <a:rPr lang="es-ES_tradnl" sz="1600" dirty="0"/>
              <a:t>ya sea directamente, a través de fideicomiso o por conducto de </a:t>
            </a:r>
            <a:r>
              <a:rPr lang="es-ES_tradnl" sz="1600" dirty="0" smtClean="0"/>
              <a:t>terceros.</a:t>
            </a:r>
          </a:p>
          <a:p>
            <a:pPr algn="just"/>
            <a:endParaRPr lang="es-ES_tradnl" sz="1600" dirty="0" smtClean="0"/>
          </a:p>
          <a:p>
            <a:pPr algn="just"/>
            <a:r>
              <a:rPr lang="pt-BR" sz="1600" b="1" dirty="0" smtClean="0"/>
              <a:t>ESTABLECIMIENTO: </a:t>
            </a:r>
            <a:r>
              <a:rPr lang="pt-BR" sz="1600" dirty="0" smtClean="0"/>
              <a:t>C</a:t>
            </a:r>
            <a:r>
              <a:rPr lang="es-ES_tradnl" sz="1600" dirty="0" err="1" smtClean="0"/>
              <a:t>ualquier</a:t>
            </a:r>
            <a:r>
              <a:rPr lang="es-ES_tradnl" sz="1600" dirty="0" smtClean="0"/>
              <a:t> </a:t>
            </a:r>
            <a:r>
              <a:rPr lang="es-ES_tradnl" sz="1600" dirty="0"/>
              <a:t>lugar de negocios en que se desarrollen, parcial o totalmente, las citadas actividades empresariales.</a:t>
            </a:r>
            <a:endParaRPr lang="es-ES" sz="1600" dirty="0"/>
          </a:p>
        </p:txBody>
      </p:sp>
      <p:graphicFrame>
        <p:nvGraphicFramePr>
          <p:cNvPr id="9" name="Marcador de contenido 3"/>
          <p:cNvGraphicFramePr>
            <a:graphicFrameLocks/>
          </p:cNvGraphicFramePr>
          <p:nvPr>
            <p:extLst>
              <p:ext uri="{D42A27DB-BD31-4B8C-83A1-F6EECF244321}">
                <p14:modId xmlns:p14="http://schemas.microsoft.com/office/powerpoint/2010/main" val="299928370"/>
              </p:ext>
            </p:extLst>
          </p:nvPr>
        </p:nvGraphicFramePr>
        <p:xfrm>
          <a:off x="1187245" y="1700808"/>
          <a:ext cx="7441143" cy="30465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431265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28661663"/>
              </p:ext>
            </p:extLst>
          </p:nvPr>
        </p:nvGraphicFramePr>
        <p:xfrm>
          <a:off x="1140703" y="1612894"/>
          <a:ext cx="3466719" cy="293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24</a:t>
            </a:fld>
            <a:endParaRPr lang="es-ES"/>
          </a:p>
        </p:txBody>
      </p:sp>
      <p:sp>
        <p:nvSpPr>
          <p:cNvPr id="3" name="Rectángulo 2"/>
          <p:cNvSpPr/>
          <p:nvPr/>
        </p:nvSpPr>
        <p:spPr>
          <a:xfrm>
            <a:off x="4731397" y="1644343"/>
            <a:ext cx="3874721" cy="1400383"/>
          </a:xfrm>
          <a:prstGeom prst="rect">
            <a:avLst/>
          </a:prstGeom>
        </p:spPr>
        <p:txBody>
          <a:bodyPr wrap="square">
            <a:spAutoFit/>
          </a:bodyPr>
          <a:lstStyle/>
          <a:p>
            <a:pPr algn="just"/>
            <a:r>
              <a:rPr lang="es-ES" sz="1700" b="1" dirty="0"/>
              <a:t>CRITERIOS NORMATIVOS 2013</a:t>
            </a:r>
          </a:p>
          <a:p>
            <a:pPr algn="just"/>
            <a:r>
              <a:rPr lang="es-ES_tradnl" sz="1700" b="1" dirty="0"/>
              <a:t>6/2013/CFF. Pesca deportiva. Los servicios turísticos que prestan las embarcaciones se consideran actividades comerciales</a:t>
            </a:r>
            <a:endParaRPr lang="es-ES" sz="1700" dirty="0"/>
          </a:p>
        </p:txBody>
      </p:sp>
    </p:spTree>
    <p:extLst>
      <p:ext uri="{BB962C8B-B14F-4D97-AF65-F5344CB8AC3E}">
        <p14:creationId xmlns:p14="http://schemas.microsoft.com/office/powerpoint/2010/main" val="219873929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6518" y="274638"/>
            <a:ext cx="8229600" cy="1143000"/>
          </a:xfrm>
        </p:spPr>
        <p:txBody>
          <a:bodyPr/>
          <a:lstStyle/>
          <a:p>
            <a:r>
              <a:rPr lang="es-ES" dirty="0" smtClean="0"/>
              <a:t>ACTIVIDADES EMPRESARIALES</a:t>
            </a:r>
            <a:br>
              <a:rPr lang="es-ES" dirty="0" smtClean="0"/>
            </a:br>
            <a:r>
              <a:rPr lang="es-ES" dirty="0" smtClean="0"/>
              <a:t>LISR</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02562293"/>
              </p:ext>
            </p:extLst>
          </p:nvPr>
        </p:nvGraphicFramePr>
        <p:xfrm>
          <a:off x="1161694" y="1444954"/>
          <a:ext cx="3466719" cy="356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25</a:t>
            </a:fld>
            <a:endParaRPr lang="es-ES"/>
          </a:p>
        </p:txBody>
      </p:sp>
      <p:graphicFrame>
        <p:nvGraphicFramePr>
          <p:cNvPr id="5" name="Diagrama 4"/>
          <p:cNvGraphicFramePr/>
          <p:nvPr>
            <p:extLst>
              <p:ext uri="{D42A27DB-BD31-4B8C-83A1-F6EECF244321}">
                <p14:modId xmlns:p14="http://schemas.microsoft.com/office/powerpoint/2010/main" val="1707301694"/>
              </p:ext>
            </p:extLst>
          </p:nvPr>
        </p:nvGraphicFramePr>
        <p:xfrm>
          <a:off x="4788024" y="1628800"/>
          <a:ext cx="3818093" cy="3240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Flecha curvada hacia la derecha 8"/>
          <p:cNvSpPr/>
          <p:nvPr/>
        </p:nvSpPr>
        <p:spPr>
          <a:xfrm rot="9719430">
            <a:off x="7522377" y="1956443"/>
            <a:ext cx="731520" cy="123257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2" name="Rectángulo 11"/>
          <p:cNvSpPr/>
          <p:nvPr/>
        </p:nvSpPr>
        <p:spPr>
          <a:xfrm>
            <a:off x="1125175" y="5013176"/>
            <a:ext cx="7525106" cy="1138773"/>
          </a:xfrm>
          <a:prstGeom prst="rect">
            <a:avLst/>
          </a:prstGeom>
          <a:ln>
            <a:solidFill>
              <a:schemeClr val="bg1">
                <a:lumMod val="50000"/>
              </a:schemeClr>
            </a:solidFill>
          </a:ln>
        </p:spPr>
        <p:txBody>
          <a:bodyPr wrap="square">
            <a:spAutoFit/>
          </a:bodyPr>
          <a:lstStyle/>
          <a:p>
            <a:pPr algn="just"/>
            <a:r>
              <a:rPr lang="es-ES_tradnl" sz="1700" dirty="0" smtClean="0"/>
              <a:t>LTOC Art. 381: En </a:t>
            </a:r>
            <a:r>
              <a:rPr lang="es-ES_tradnl" sz="1700" dirty="0"/>
              <a:t>virtud del fideicomiso, el fideicomitente transmite a una institución fiduciaria la propiedad o la titularidad de uno o más bienes o derechos, según sea el caso, para ser destinados a fines lícitos y determinados, encomendando la realización de dichos fines a la propia institución fiduciaria.</a:t>
            </a:r>
            <a:endParaRPr lang="es-ES" sz="1700" dirty="0"/>
          </a:p>
        </p:txBody>
      </p:sp>
      <p:sp>
        <p:nvSpPr>
          <p:cNvPr id="13" name="Flecha curvada hacia la derecha 12"/>
          <p:cNvSpPr/>
          <p:nvPr/>
        </p:nvSpPr>
        <p:spPr>
          <a:xfrm rot="12441850" flipH="1">
            <a:off x="4774110" y="2928531"/>
            <a:ext cx="641877" cy="128551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83488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DIFERENCIA ENTRE INGRESOS POR ACTIVIDADES COMERCIALES O EMPRESARIALES Y SALARIOS</a:t>
            </a:r>
            <a:endParaRPr lang="es-ES" dirty="0"/>
          </a:p>
        </p:txBody>
      </p:sp>
      <p:sp>
        <p:nvSpPr>
          <p:cNvPr id="3" name="Marcador de contenido 2"/>
          <p:cNvSpPr>
            <a:spLocks noGrp="1"/>
          </p:cNvSpPr>
          <p:nvPr>
            <p:ph idx="1"/>
          </p:nvPr>
        </p:nvSpPr>
        <p:spPr/>
        <p:txBody>
          <a:bodyPr/>
          <a:lstStyle/>
          <a:p>
            <a:pPr marL="0" indent="0">
              <a:buNone/>
            </a:pPr>
            <a:r>
              <a:rPr lang="es-ES" b="1" dirty="0"/>
              <a:t>LISR-PF-INGRESOS POR </a:t>
            </a:r>
            <a:r>
              <a:rPr lang="es-ES" b="1" dirty="0" smtClean="0"/>
              <a:t>SALARIOS ART </a:t>
            </a:r>
            <a:r>
              <a:rPr lang="es-ES_tradnl" b="1" dirty="0" smtClean="0"/>
              <a:t>94</a:t>
            </a:r>
            <a:r>
              <a:rPr lang="es-ES_tradnl" b="1" dirty="0"/>
              <a:t>. Ingresos que se gravan</a:t>
            </a:r>
          </a:p>
          <a:p>
            <a:pPr marL="0" indent="0" algn="just">
              <a:buNone/>
            </a:pPr>
            <a:endParaRPr lang="es-ES_tradnl" dirty="0" smtClean="0"/>
          </a:p>
          <a:p>
            <a:pPr marL="0" indent="0" algn="just">
              <a:buNone/>
            </a:pPr>
            <a:r>
              <a:rPr lang="es-ES_tradnl" dirty="0" smtClean="0"/>
              <a:t>Se </a:t>
            </a:r>
            <a:r>
              <a:rPr lang="es-ES_tradnl" dirty="0"/>
              <a:t>consideran ingresos por la prestación de un servicio personal subordinado, los salarios y demás prestaciones que deriven de una relación laboral, incluyendo la participación de los trabajadores en las utilidades de las empresas y las prestaciones percibidas como consecuencia de la terminación de la relación laboral. Para los efectos de este impuesto, se asimilan a estos ingresos los siguientes:</a:t>
            </a: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26</a:t>
            </a:fld>
            <a:endParaRPr lang="es-ES"/>
          </a:p>
        </p:txBody>
      </p:sp>
    </p:spTree>
    <p:extLst>
      <p:ext uri="{BB962C8B-B14F-4D97-AF65-F5344CB8AC3E}">
        <p14:creationId xmlns:p14="http://schemas.microsoft.com/office/powerpoint/2010/main" val="37118242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 ASIMILAN A SALARIOS (94 LISR)</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99548511"/>
              </p:ext>
            </p:extLst>
          </p:nvPr>
        </p:nvGraphicFramePr>
        <p:xfrm>
          <a:off x="1049527" y="1600200"/>
          <a:ext cx="763727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27</a:t>
            </a:fld>
            <a:endParaRPr lang="es-ES"/>
          </a:p>
        </p:txBody>
      </p:sp>
    </p:spTree>
    <p:extLst>
      <p:ext uri="{BB962C8B-B14F-4D97-AF65-F5344CB8AC3E}">
        <p14:creationId xmlns:p14="http://schemas.microsoft.com/office/powerpoint/2010/main" val="3071954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TAMBIEN SE ASIMILAN A SALARIOS LOS SIGUIENTES (94 LISR)</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610147363"/>
              </p:ext>
            </p:extLst>
          </p:nvPr>
        </p:nvGraphicFramePr>
        <p:xfrm>
          <a:off x="1049527" y="1600200"/>
          <a:ext cx="763727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28</a:t>
            </a:fld>
            <a:endParaRPr lang="es-ES"/>
          </a:p>
        </p:txBody>
      </p:sp>
    </p:spTree>
    <p:extLst>
      <p:ext uri="{BB962C8B-B14F-4D97-AF65-F5344CB8AC3E}">
        <p14:creationId xmlns:p14="http://schemas.microsoft.com/office/powerpoint/2010/main" val="2516342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 EMPRESARIALES VS SALARIOS</a:t>
            </a:r>
            <a:endParaRPr lang="es-ES" dirty="0"/>
          </a:p>
        </p:txBody>
      </p:sp>
      <p:sp>
        <p:nvSpPr>
          <p:cNvPr id="6" name="Marcador de contenido 5"/>
          <p:cNvSpPr>
            <a:spLocks noGrp="1"/>
          </p:cNvSpPr>
          <p:nvPr>
            <p:ph sz="half" idx="1"/>
          </p:nvPr>
        </p:nvSpPr>
        <p:spPr>
          <a:xfrm>
            <a:off x="1043608" y="1600200"/>
            <a:ext cx="3452192" cy="4525963"/>
          </a:xfrm>
        </p:spPr>
        <p:txBody>
          <a:bodyPr/>
          <a:lstStyle/>
          <a:p>
            <a:r>
              <a:rPr lang="es-ES" dirty="0" smtClean="0"/>
              <a:t>ACTIVIDADES EMPRESARIALES</a:t>
            </a:r>
          </a:p>
          <a:p>
            <a:pPr lvl="1"/>
            <a:r>
              <a:rPr lang="es-ES" dirty="0" smtClean="0"/>
              <a:t>Suponen la presencia de patrimonio y/o bienes-servicios en riesgo.</a:t>
            </a:r>
          </a:p>
          <a:p>
            <a:pPr lvl="1"/>
            <a:r>
              <a:rPr lang="es-ES" dirty="0" smtClean="0"/>
              <a:t>Reguladas por CC, LGSM, LGSC</a:t>
            </a:r>
          </a:p>
          <a:p>
            <a:pPr lvl="1"/>
            <a:endParaRPr lang="es-ES" dirty="0" smtClean="0"/>
          </a:p>
          <a:p>
            <a:pPr lvl="1"/>
            <a:endParaRPr lang="es-ES" dirty="0"/>
          </a:p>
        </p:txBody>
      </p:sp>
      <p:sp>
        <p:nvSpPr>
          <p:cNvPr id="7" name="Marcador de contenido 6"/>
          <p:cNvSpPr>
            <a:spLocks noGrp="1"/>
          </p:cNvSpPr>
          <p:nvPr>
            <p:ph sz="half" idx="2"/>
          </p:nvPr>
        </p:nvSpPr>
        <p:spPr/>
        <p:txBody>
          <a:bodyPr/>
          <a:lstStyle/>
          <a:p>
            <a:r>
              <a:rPr lang="es-ES" dirty="0" smtClean="0"/>
              <a:t>SALARIOS</a:t>
            </a:r>
          </a:p>
          <a:p>
            <a:pPr lvl="1"/>
            <a:r>
              <a:rPr lang="es-ES" dirty="0" smtClean="0"/>
              <a:t>Subordinación.</a:t>
            </a:r>
          </a:p>
          <a:p>
            <a:pPr lvl="1"/>
            <a:r>
              <a:rPr lang="es-ES" dirty="0" smtClean="0"/>
              <a:t>Dependencia.</a:t>
            </a:r>
          </a:p>
          <a:p>
            <a:pPr lvl="1"/>
            <a:r>
              <a:rPr lang="es-ES" dirty="0" smtClean="0"/>
              <a:t>Relación obrero-patrón</a:t>
            </a:r>
          </a:p>
          <a:p>
            <a:pPr lvl="1"/>
            <a:r>
              <a:rPr lang="es-ES" dirty="0" smtClean="0"/>
              <a:t>Regulados por LFT.</a:t>
            </a:r>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29</a:t>
            </a:fld>
            <a:endParaRPr lang="es-ES"/>
          </a:p>
        </p:txBody>
      </p:sp>
    </p:spTree>
    <p:extLst>
      <p:ext uri="{BB962C8B-B14F-4D97-AF65-F5344CB8AC3E}">
        <p14:creationId xmlns:p14="http://schemas.microsoft.com/office/powerpoint/2010/main" val="3220809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AGENDA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65764336"/>
              </p:ext>
            </p:extLst>
          </p:nvPr>
        </p:nvGraphicFramePr>
        <p:xfrm>
          <a:off x="1187624" y="1650094"/>
          <a:ext cx="7401258" cy="2392680"/>
        </p:xfrm>
        <a:graphic>
          <a:graphicData uri="http://schemas.openxmlformats.org/drawingml/2006/table">
            <a:tbl>
              <a:tblPr firstRow="1" bandRow="1">
                <a:tableStyleId>{5C22544A-7EE6-4342-B048-85BDC9FD1C3A}</a:tableStyleId>
              </a:tblPr>
              <a:tblGrid>
                <a:gridCol w="2214850"/>
                <a:gridCol w="5186408"/>
              </a:tblGrid>
              <a:tr h="370840">
                <a:tc>
                  <a:txBody>
                    <a:bodyPr/>
                    <a:lstStyle/>
                    <a:p>
                      <a:pPr algn="ctr"/>
                      <a:r>
                        <a:rPr lang="es-ES" dirty="0" smtClean="0"/>
                        <a:t>2015</a:t>
                      </a:r>
                      <a:endParaRPr lang="es-ES" dirty="0"/>
                    </a:p>
                  </a:txBody>
                  <a:tcPr/>
                </a:tc>
                <a:tc>
                  <a:txBody>
                    <a:bodyPr/>
                    <a:lstStyle/>
                    <a:p>
                      <a:pPr algn="ctr"/>
                      <a:r>
                        <a:rPr lang="es-ES" dirty="0" smtClean="0"/>
                        <a:t>OBJETIVO/TEMAS</a:t>
                      </a:r>
                      <a:endParaRPr lang="es-ES" dirty="0"/>
                    </a:p>
                  </a:txBody>
                  <a:tcPr/>
                </a:tc>
              </a:tr>
              <a:tr h="370840">
                <a:tc>
                  <a:txBody>
                    <a:bodyPr/>
                    <a:lstStyle/>
                    <a:p>
                      <a:r>
                        <a:rPr lang="es-ES" dirty="0" smtClean="0"/>
                        <a:t>Primera</a:t>
                      </a:r>
                      <a:endParaRPr lang="es-ES" dirty="0"/>
                    </a:p>
                  </a:txBody>
                  <a:tcPr anchor="ctr"/>
                </a:tc>
                <a:tc>
                  <a:txBody>
                    <a:bodyPr/>
                    <a:lstStyle/>
                    <a:p>
                      <a:r>
                        <a:rPr lang="es-ES" dirty="0" smtClean="0"/>
                        <a:t>UNO:</a:t>
                      </a:r>
                      <a:r>
                        <a:rPr lang="es-ES" baseline="0" dirty="0" smtClean="0"/>
                        <a:t> Generalidades</a:t>
                      </a:r>
                    </a:p>
                    <a:p>
                      <a:r>
                        <a:rPr lang="es-ES" baseline="0" dirty="0" smtClean="0"/>
                        <a:t>DOS: Marco regulatorio</a:t>
                      </a:r>
                      <a:endParaRPr lang="es-ES" dirty="0"/>
                    </a:p>
                  </a:txBody>
                  <a:tcPr/>
                </a:tc>
              </a:tr>
              <a:tr h="370840">
                <a:tc>
                  <a:txBody>
                    <a:bodyPr/>
                    <a:lstStyle/>
                    <a:p>
                      <a:r>
                        <a:rPr lang="es-ES" dirty="0" smtClean="0"/>
                        <a:t>Segunda</a:t>
                      </a:r>
                      <a:endParaRPr lang="es-ES" dirty="0"/>
                    </a:p>
                  </a:txBody>
                  <a:tcPr anchor="ctr"/>
                </a:tc>
                <a:tc>
                  <a:txBody>
                    <a:bodyPr/>
                    <a:lstStyle/>
                    <a:p>
                      <a:r>
                        <a:rPr lang="es-ES" dirty="0" smtClean="0"/>
                        <a:t>TRES: CFF</a:t>
                      </a:r>
                      <a:r>
                        <a:rPr lang="es-ES" baseline="0" dirty="0" smtClean="0"/>
                        <a:t> y RCFF</a:t>
                      </a:r>
                      <a:endParaRPr lang="es-ES" dirty="0"/>
                    </a:p>
                  </a:txBody>
                  <a:tcPr/>
                </a:tc>
              </a:tr>
              <a:tr h="370840">
                <a:tc>
                  <a:txBody>
                    <a:bodyPr/>
                    <a:lstStyle/>
                    <a:p>
                      <a:r>
                        <a:rPr lang="es-ES" dirty="0" smtClean="0"/>
                        <a:t>Tercera</a:t>
                      </a:r>
                      <a:endParaRPr lang="es-ES" dirty="0"/>
                    </a:p>
                  </a:txBody>
                  <a:tcPr anchor="ctr"/>
                </a:tc>
                <a:tc>
                  <a:txBody>
                    <a:bodyPr/>
                    <a:lstStyle/>
                    <a:p>
                      <a:r>
                        <a:rPr lang="es-ES" dirty="0" smtClean="0"/>
                        <a:t>CUATRO: LISR y RLISR </a:t>
                      </a:r>
                      <a:endParaRPr lang="es-ES" dirty="0"/>
                    </a:p>
                  </a:txBody>
                  <a:tcPr/>
                </a:tc>
              </a:tr>
              <a:tr h="370840">
                <a:tc>
                  <a:txBody>
                    <a:bodyPr/>
                    <a:lstStyle/>
                    <a:p>
                      <a:r>
                        <a:rPr lang="es-ES" dirty="0" smtClean="0"/>
                        <a:t>Cuarto</a:t>
                      </a:r>
                      <a:endParaRPr lang="es-ES" dirty="0"/>
                    </a:p>
                  </a:txBody>
                  <a:tcPr anchor="ctr"/>
                </a:tc>
                <a:tc>
                  <a:txBody>
                    <a:bodyPr/>
                    <a:lstStyle/>
                    <a:p>
                      <a:r>
                        <a:rPr lang="es-ES" dirty="0" smtClean="0"/>
                        <a:t>QUINTO:</a:t>
                      </a:r>
                      <a:r>
                        <a:rPr lang="es-ES" baseline="0" dirty="0" smtClean="0"/>
                        <a:t> LIVA y RLIVA</a:t>
                      </a:r>
                      <a:endParaRPr lang="es-ES" dirty="0" smtClean="0"/>
                    </a:p>
                    <a:p>
                      <a:r>
                        <a:rPr lang="es-ES" dirty="0" smtClean="0"/>
                        <a:t>SEXTO:LFIORPI</a:t>
                      </a:r>
                      <a:endParaRPr lang="es-ES" dirty="0"/>
                    </a:p>
                  </a:txBody>
                  <a:tcPr/>
                </a:tc>
              </a:tr>
            </a:tbl>
          </a:graphicData>
        </a:graphic>
      </p:graphicFrame>
      <p:sp>
        <p:nvSpPr>
          <p:cNvPr id="5" name="CuadroTexto 4"/>
          <p:cNvSpPr txBox="1"/>
          <p:nvPr/>
        </p:nvSpPr>
        <p:spPr>
          <a:xfrm>
            <a:off x="1285542" y="4042774"/>
            <a:ext cx="7401258" cy="2585323"/>
          </a:xfrm>
          <a:prstGeom prst="rect">
            <a:avLst/>
          </a:prstGeom>
          <a:noFill/>
        </p:spPr>
        <p:txBody>
          <a:bodyPr wrap="square" rtlCol="0">
            <a:spAutoFit/>
          </a:bodyPr>
          <a:lstStyle/>
          <a:p>
            <a:pPr algn="ctr"/>
            <a:r>
              <a:rPr lang="es-ES" dirty="0" smtClean="0"/>
              <a:t>Bibliografía:</a:t>
            </a:r>
          </a:p>
          <a:p>
            <a:endParaRPr lang="es-ES" dirty="0" smtClean="0"/>
          </a:p>
          <a:p>
            <a:pPr marL="285750" indent="-285750">
              <a:buFont typeface="Arial"/>
              <a:buChar char="•"/>
            </a:pPr>
            <a:r>
              <a:rPr lang="es-ES" dirty="0" smtClean="0"/>
              <a:t>Versiones vigentes de las leyes objeto de estudio.</a:t>
            </a:r>
          </a:p>
          <a:p>
            <a:pPr marL="285750" indent="-285750">
              <a:buFont typeface="Arial"/>
              <a:buChar char="•"/>
            </a:pPr>
            <a:endParaRPr lang="es-ES" dirty="0" smtClean="0"/>
          </a:p>
          <a:p>
            <a:pPr marL="285750" indent="-285750">
              <a:buFont typeface="Arial"/>
              <a:buChar char="•"/>
            </a:pPr>
            <a:r>
              <a:rPr lang="es-ES" dirty="0" smtClean="0"/>
              <a:t>Sitios Web de las dependencias gubernamentales encargadas de la fiscalización :</a:t>
            </a:r>
          </a:p>
          <a:p>
            <a:pPr lvl="1"/>
            <a:r>
              <a:rPr lang="es-ES" dirty="0" smtClean="0">
                <a:hlinkClick r:id="rId2"/>
              </a:rPr>
              <a:t>www.sat.gob.mx</a:t>
            </a:r>
            <a:endParaRPr lang="es-ES" dirty="0" smtClean="0"/>
          </a:p>
          <a:p>
            <a:pPr lvl="1"/>
            <a:r>
              <a:rPr lang="es-ES" dirty="0" smtClean="0">
                <a:hlinkClick r:id="rId3"/>
              </a:rPr>
              <a:t>www.shcp.gob.mx</a:t>
            </a:r>
            <a:endParaRPr lang="es-ES" dirty="0" smtClean="0"/>
          </a:p>
          <a:p>
            <a:pPr lvl="1"/>
            <a:endParaRPr lang="es-ES"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3</a:t>
            </a:fld>
            <a:endParaRPr lang="es-ES"/>
          </a:p>
        </p:txBody>
      </p:sp>
    </p:spTree>
    <p:extLst>
      <p:ext uri="{BB962C8B-B14F-4D97-AF65-F5344CB8AC3E}">
        <p14:creationId xmlns:p14="http://schemas.microsoft.com/office/powerpoint/2010/main" val="674709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smtClean="0"/>
              <a:t>SERVICIOS PROFESIONALES INDEPENDIENTES= HONORARIOS</a:t>
            </a:r>
            <a:endParaRPr lang="es-ES" dirty="0"/>
          </a:p>
        </p:txBody>
      </p:sp>
      <p:sp>
        <p:nvSpPr>
          <p:cNvPr id="3" name="Marcador de contenido 2"/>
          <p:cNvSpPr>
            <a:spLocks noGrp="1"/>
          </p:cNvSpPr>
          <p:nvPr>
            <p:ph idx="1"/>
          </p:nvPr>
        </p:nvSpPr>
        <p:spPr/>
        <p:txBody>
          <a:bodyPr/>
          <a:lstStyle/>
          <a:p>
            <a:pPr marL="0" indent="0" algn="just">
              <a:buNone/>
            </a:pPr>
            <a:r>
              <a:rPr lang="es-ES" b="1" dirty="0" smtClean="0"/>
              <a:t>LISR 100: </a:t>
            </a:r>
            <a:r>
              <a:rPr lang="es-ES_tradnl" dirty="0" smtClean="0"/>
              <a:t>Son ingresos por la prestación de un servicio profesional, las remuneraciones que deriven de un servicio </a:t>
            </a:r>
            <a:r>
              <a:rPr lang="es-ES_tradnl" b="1" u="sng" dirty="0" smtClean="0"/>
              <a:t>personal independiente </a:t>
            </a:r>
            <a:r>
              <a:rPr lang="es-ES_tradnl" dirty="0" smtClean="0"/>
              <a:t>y cuyos ingresos no estén considerados en el Capítulo I de este T</a:t>
            </a:r>
            <a:r>
              <a:rPr lang="es-ES" dirty="0" smtClean="0"/>
              <a:t>i</a:t>
            </a:r>
            <a:r>
              <a:rPr lang="es-ES_tradnl" dirty="0" err="1" smtClean="0"/>
              <a:t>tulo</a:t>
            </a:r>
            <a:r>
              <a:rPr lang="es-ES_tradnl" dirty="0" smtClean="0"/>
              <a:t> (salarios y asimilados a salarios)</a:t>
            </a:r>
          </a:p>
          <a:p>
            <a:pPr marL="0" indent="0" algn="just">
              <a:buNone/>
            </a:pPr>
            <a:endParaRPr lang="es-ES_tradnl" dirty="0" smtClean="0"/>
          </a:p>
          <a:p>
            <a:pPr marL="0" indent="0" algn="just">
              <a:buNone/>
            </a:pP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30</a:t>
            </a:fld>
            <a:endParaRPr lang="es-ES"/>
          </a:p>
        </p:txBody>
      </p:sp>
      <p:graphicFrame>
        <p:nvGraphicFramePr>
          <p:cNvPr id="8" name="Tabla 7"/>
          <p:cNvGraphicFramePr>
            <a:graphicFrameLocks noGrp="1"/>
          </p:cNvGraphicFramePr>
          <p:nvPr>
            <p:extLst>
              <p:ext uri="{D42A27DB-BD31-4B8C-83A1-F6EECF244321}">
                <p14:modId xmlns:p14="http://schemas.microsoft.com/office/powerpoint/2010/main" val="2023381871"/>
              </p:ext>
            </p:extLst>
          </p:nvPr>
        </p:nvGraphicFramePr>
        <p:xfrm>
          <a:off x="1183198" y="2996952"/>
          <a:ext cx="7349241" cy="3034879"/>
        </p:xfrm>
        <a:graphic>
          <a:graphicData uri="http://schemas.openxmlformats.org/drawingml/2006/table">
            <a:tbl>
              <a:tblPr firstRow="1" bandRow="1">
                <a:tableStyleId>{3C2FFA5D-87B4-456A-9821-1D502468CF0F}</a:tableStyleId>
              </a:tblPr>
              <a:tblGrid>
                <a:gridCol w="2449747"/>
                <a:gridCol w="2449747"/>
                <a:gridCol w="2449747"/>
              </a:tblGrid>
              <a:tr h="591410">
                <a:tc>
                  <a:txBody>
                    <a:bodyPr/>
                    <a:lstStyle/>
                    <a:p>
                      <a:pPr algn="ctr"/>
                      <a:r>
                        <a:rPr lang="es-ES" dirty="0" smtClean="0"/>
                        <a:t>ACTIVIDADES EMPRESARIALES</a:t>
                      </a:r>
                    </a:p>
                  </a:txBody>
                  <a:tcPr/>
                </a:tc>
                <a:tc>
                  <a:txBody>
                    <a:bodyPr/>
                    <a:lstStyle/>
                    <a:p>
                      <a:pPr algn="ctr"/>
                      <a:r>
                        <a:rPr lang="es-ES" dirty="0" smtClean="0"/>
                        <a:t>SALARIOS</a:t>
                      </a:r>
                      <a:r>
                        <a:rPr lang="es-ES" baseline="0" dirty="0" smtClean="0"/>
                        <a:t> Y ASIMILADOS</a:t>
                      </a:r>
                      <a:endParaRPr lang="es-ES" dirty="0"/>
                    </a:p>
                  </a:txBody>
                  <a:tcPr/>
                </a:tc>
                <a:tc>
                  <a:txBody>
                    <a:bodyPr/>
                    <a:lstStyle/>
                    <a:p>
                      <a:pPr algn="ctr"/>
                      <a:r>
                        <a:rPr lang="es-ES" dirty="0" smtClean="0"/>
                        <a:t>SERVICIOS PROFESIONALES</a:t>
                      </a:r>
                      <a:endParaRPr lang="es-ES" dirty="0"/>
                    </a:p>
                  </a:txBody>
                  <a:tcPr/>
                </a:tc>
              </a:tr>
              <a:tr h="1351794">
                <a:tc>
                  <a:txBody>
                    <a:bodyPr/>
                    <a:lstStyle/>
                    <a:p>
                      <a:pPr lvl="1"/>
                      <a:r>
                        <a:rPr lang="es-ES" dirty="0" smtClean="0"/>
                        <a:t>Suponen la presencia de patrimonio y/o bienes-servicios en riesgo.</a:t>
                      </a:r>
                    </a:p>
                  </a:txBody>
                  <a:tcPr/>
                </a:tc>
                <a:tc>
                  <a:txBody>
                    <a:bodyPr/>
                    <a:lstStyle/>
                    <a:p>
                      <a:r>
                        <a:rPr lang="es-ES" dirty="0" smtClean="0"/>
                        <a:t>Subordinación</a:t>
                      </a:r>
                    </a:p>
                    <a:p>
                      <a:r>
                        <a:rPr lang="es-ES" dirty="0" smtClean="0"/>
                        <a:t>Dependencia</a:t>
                      </a:r>
                    </a:p>
                    <a:p>
                      <a:r>
                        <a:rPr lang="es-ES" dirty="0" smtClean="0"/>
                        <a:t>Relación obrero-patrón</a:t>
                      </a:r>
                    </a:p>
                  </a:txBody>
                  <a:tcPr/>
                </a:tc>
                <a:tc>
                  <a:txBody>
                    <a:bodyPr/>
                    <a:lstStyle/>
                    <a:p>
                      <a:r>
                        <a:rPr lang="es-ES" dirty="0" smtClean="0"/>
                        <a:t>Requieren titulo profesional</a:t>
                      </a:r>
                      <a:endParaRPr lang="es-ES" dirty="0"/>
                    </a:p>
                  </a:txBody>
                  <a:tcPr/>
                </a:tc>
              </a:tr>
              <a:tr h="931759">
                <a:tc>
                  <a:txBody>
                    <a:bodyPr/>
                    <a:lstStyle/>
                    <a:p>
                      <a:pPr lvl="1"/>
                      <a:r>
                        <a:rPr lang="es-ES" dirty="0" smtClean="0"/>
                        <a:t>Reguladas por CC, LGSM, LGSC</a:t>
                      </a:r>
                    </a:p>
                  </a:txBody>
                  <a:tcPr/>
                </a:tc>
                <a:tc>
                  <a:txBody>
                    <a:bodyPr/>
                    <a:lstStyle/>
                    <a:p>
                      <a:r>
                        <a:rPr lang="es-ES" dirty="0" smtClean="0"/>
                        <a:t>Regulados por la LFT</a:t>
                      </a:r>
                      <a:endParaRPr lang="es-ES" dirty="0"/>
                    </a:p>
                  </a:txBody>
                  <a:tcPr/>
                </a:tc>
                <a:tc>
                  <a:txBody>
                    <a:bodyPr/>
                    <a:lstStyle/>
                    <a:p>
                      <a:r>
                        <a:rPr lang="es-ES" dirty="0" smtClean="0"/>
                        <a:t>Regulados por el CC Art 2606 al 2615.</a:t>
                      </a:r>
                      <a:endParaRPr lang="es-ES" dirty="0"/>
                    </a:p>
                  </a:txBody>
                  <a:tcPr/>
                </a:tc>
              </a:tr>
            </a:tbl>
          </a:graphicData>
        </a:graphic>
      </p:graphicFrame>
    </p:spTree>
    <p:extLst>
      <p:ext uri="{BB962C8B-B14F-4D97-AF65-F5344CB8AC3E}">
        <p14:creationId xmlns:p14="http://schemas.microsoft.com/office/powerpoint/2010/main" val="64439201"/>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SUBORDINACIÓN=SALARIOS </a:t>
            </a:r>
            <a:br>
              <a:rPr lang="es-ES" dirty="0" smtClean="0"/>
            </a:br>
            <a:r>
              <a:rPr lang="es-ES" dirty="0" smtClean="0"/>
              <a:t>VS SERV.PROFESIONALES &amp; ACT.EMPRESARIAL</a:t>
            </a:r>
            <a:endParaRPr lang="es-ES" dirty="0"/>
          </a:p>
        </p:txBody>
      </p:sp>
      <p:sp>
        <p:nvSpPr>
          <p:cNvPr id="3" name="Marcador de contenido 2"/>
          <p:cNvSpPr>
            <a:spLocks noGrp="1"/>
          </p:cNvSpPr>
          <p:nvPr>
            <p:ph idx="1"/>
          </p:nvPr>
        </p:nvSpPr>
        <p:spPr/>
        <p:txBody>
          <a:bodyPr>
            <a:normAutofit/>
          </a:bodyPr>
          <a:lstStyle/>
          <a:p>
            <a:pPr algn="just"/>
            <a:r>
              <a:rPr lang="es-ES_tradnl" dirty="0" smtClean="0"/>
              <a:t>"subordinado” adjetivo </a:t>
            </a:r>
            <a:r>
              <a:rPr lang="es-ES_tradnl" dirty="0"/>
              <a:t>que quiere decir &lt;sujeto a otro o dependiente de otra cosa</a:t>
            </a:r>
            <a:r>
              <a:rPr lang="es-ES_tradnl" dirty="0" smtClean="0"/>
              <a:t>&gt;</a:t>
            </a:r>
          </a:p>
          <a:p>
            <a:pPr algn="just"/>
            <a:endParaRPr lang="es-ES_tradnl" dirty="0" smtClean="0"/>
          </a:p>
          <a:p>
            <a:pPr algn="just"/>
            <a:r>
              <a:rPr lang="es-ES_tradnl" dirty="0" smtClean="0"/>
              <a:t>Art</a:t>
            </a:r>
            <a:r>
              <a:rPr lang="es-ES_tradnl" dirty="0"/>
              <a:t>. 8 </a:t>
            </a:r>
            <a:r>
              <a:rPr lang="es-ES_tradnl" dirty="0" smtClean="0"/>
              <a:t>(</a:t>
            </a:r>
            <a:r>
              <a:rPr lang="es-ES_tradnl" dirty="0"/>
              <a:t>LFT), se especifica que "Trabajador es la persona física que presta a otra, física o moral, un trabajo personal subordinado</a:t>
            </a:r>
            <a:r>
              <a:rPr lang="es-ES_tradnl" dirty="0" smtClean="0"/>
              <a:t>.”</a:t>
            </a:r>
          </a:p>
          <a:p>
            <a:pPr algn="just"/>
            <a:endParaRPr lang="es-ES_tradnl" dirty="0"/>
          </a:p>
          <a:p>
            <a:pPr algn="just"/>
            <a:r>
              <a:rPr lang="es-ES_tradnl" dirty="0" smtClean="0"/>
              <a:t>Art</a:t>
            </a:r>
            <a:r>
              <a:rPr lang="es-ES_tradnl" dirty="0"/>
              <a:t>. 20 LFT, se especifica que se entiende por relación de trabajo, cualquiera que sea el acto que le dé origen, "...la prestación de un trabajo personal subordinado a una persona, mediante el pago de un salario."</a:t>
            </a:r>
            <a:r>
              <a:rPr lang="es-ES_tradnl" dirty="0" smtClean="0"/>
              <a:t>.</a:t>
            </a:r>
          </a:p>
          <a:p>
            <a:pPr marL="0" indent="0">
              <a:buNone/>
            </a:pP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31</a:t>
            </a:fld>
            <a:endParaRPr lang="es-ES"/>
          </a:p>
        </p:txBody>
      </p:sp>
    </p:spTree>
    <p:extLst>
      <p:ext uri="{BB962C8B-B14F-4D97-AF65-F5344CB8AC3E}">
        <p14:creationId xmlns:p14="http://schemas.microsoft.com/office/powerpoint/2010/main" val="214009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USO O GOCE TEMPORAL DE BIENES inmuebles (Arrendamiento)</a:t>
            </a:r>
            <a:endParaRPr lang="es-ES" dirty="0"/>
          </a:p>
        </p:txBody>
      </p:sp>
      <p:sp>
        <p:nvSpPr>
          <p:cNvPr id="3" name="Marcador de contenido 2"/>
          <p:cNvSpPr>
            <a:spLocks noGrp="1"/>
          </p:cNvSpPr>
          <p:nvPr>
            <p:ph idx="1"/>
          </p:nvPr>
        </p:nvSpPr>
        <p:spPr/>
        <p:txBody>
          <a:bodyPr/>
          <a:lstStyle/>
          <a:p>
            <a:r>
              <a:rPr lang="es-ES" dirty="0" smtClean="0"/>
              <a:t>Definición de bienes inmuebles (CC 750-763)</a:t>
            </a:r>
          </a:p>
          <a:p>
            <a:r>
              <a:rPr lang="es-ES" dirty="0" smtClean="0"/>
              <a:t>Definición de </a:t>
            </a:r>
            <a:r>
              <a:rPr lang="es-ES" dirty="0" err="1" smtClean="0"/>
              <a:t>arrendameinto</a:t>
            </a:r>
            <a:r>
              <a:rPr lang="es-ES" dirty="0" smtClean="0"/>
              <a:t>: </a:t>
            </a:r>
            <a:r>
              <a:rPr lang="es-ES_tradnl" b="1" i="1" dirty="0"/>
              <a:t>Código Civil</a:t>
            </a:r>
            <a:r>
              <a:rPr lang="es-ES_tradnl" i="1" dirty="0"/>
              <a:t> </a:t>
            </a:r>
            <a:r>
              <a:rPr lang="es-ES_tradnl" i="1" u="sng" dirty="0"/>
              <a:t>2398 y 2480 a 2482 </a:t>
            </a:r>
            <a:endParaRPr lang="es-ES_tradnl" i="1" u="sng" dirty="0" smtClean="0"/>
          </a:p>
          <a:p>
            <a:endParaRPr lang="es-ES_tradnl" i="1" u="sng" dirty="0"/>
          </a:p>
          <a:p>
            <a:pPr marL="0" indent="0" algn="just">
              <a:buNone/>
            </a:pPr>
            <a:r>
              <a:rPr lang="es-ES_tradnl" dirty="0" smtClean="0"/>
              <a:t>CC Articulo </a:t>
            </a:r>
            <a:r>
              <a:rPr lang="es-ES_tradnl" dirty="0"/>
              <a:t>2398.- Hay arrendamiento cuando las dos partes contratantes se obligan </a:t>
            </a:r>
            <a:r>
              <a:rPr lang="es-ES_tradnl" dirty="0" smtClean="0"/>
              <a:t>recíprocamente, </a:t>
            </a:r>
            <a:r>
              <a:rPr lang="es-ES_tradnl" dirty="0"/>
              <a:t>una, a conceder el uso o goce temporal de una cosa, y la otra, a pagar por ese uso o goce un precio cierto</a:t>
            </a:r>
            <a:r>
              <a:rPr lang="es-ES_tradnl" dirty="0" smtClean="0"/>
              <a:t>.</a:t>
            </a:r>
          </a:p>
          <a:p>
            <a:pPr marL="0" indent="0" algn="just">
              <a:buNone/>
            </a:pPr>
            <a:r>
              <a:rPr lang="es-ES_tradnl" dirty="0" smtClean="0"/>
              <a:t> </a:t>
            </a:r>
            <a:endParaRPr lang="es-ES_tradnl" dirty="0"/>
          </a:p>
        </p:txBody>
      </p:sp>
      <p:sp>
        <p:nvSpPr>
          <p:cNvPr id="4" name="Marcador de pie de página 3"/>
          <p:cNvSpPr>
            <a:spLocks noGrp="1"/>
          </p:cNvSpPr>
          <p:nvPr>
            <p:ph type="ftr" sz="quarter" idx="11"/>
          </p:nvPr>
        </p:nvSpPr>
        <p:spPr>
          <a:xfrm>
            <a:off x="251520" y="6383569"/>
            <a:ext cx="5492748" cy="365125"/>
          </a:xfrm>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32</a:t>
            </a:fld>
            <a:endParaRPr lang="es-ES"/>
          </a:p>
        </p:txBody>
      </p:sp>
      <p:graphicFrame>
        <p:nvGraphicFramePr>
          <p:cNvPr id="9" name="Diagrama 8"/>
          <p:cNvGraphicFramePr/>
          <p:nvPr>
            <p:extLst>
              <p:ext uri="{D42A27DB-BD31-4B8C-83A1-F6EECF244321}">
                <p14:modId xmlns:p14="http://schemas.microsoft.com/office/powerpoint/2010/main" val="2339619454"/>
              </p:ext>
            </p:extLst>
          </p:nvPr>
        </p:nvGraphicFramePr>
        <p:xfrm>
          <a:off x="899592" y="3645024"/>
          <a:ext cx="7416824" cy="292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71400"/>
      </p:ext>
    </p:extLst>
  </p:cSld>
  <p:clrMapOvr>
    <a:masterClrMapping/>
  </p:clrMapOvr>
  <mc:AlternateContent xmlns:mc="http://schemas.openxmlformats.org/markup-compatibility/2006" xmlns:p14="http://schemas.microsoft.com/office/powerpoint/2010/main">
    <mc:Choice Requires="p14">
      <p:transition spd="med" p14:dur="600">
        <p14:vortex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F5B357BF-10B2-984E-B3B7-5DF1555E5821}" type="slidenum">
              <a:rPr lang="es-ES" smtClean="0"/>
              <a:t>33</a:t>
            </a:fld>
            <a:endParaRPr lang="es-ES"/>
          </a:p>
        </p:txBody>
      </p:sp>
      <p:graphicFrame>
        <p:nvGraphicFramePr>
          <p:cNvPr id="10" name="Diagrama 9"/>
          <p:cNvGraphicFramePr/>
          <p:nvPr>
            <p:extLst>
              <p:ext uri="{D42A27DB-BD31-4B8C-83A1-F6EECF244321}">
                <p14:modId xmlns:p14="http://schemas.microsoft.com/office/powerpoint/2010/main" val="2686665590"/>
              </p:ext>
            </p:extLst>
          </p:nvPr>
        </p:nvGraphicFramePr>
        <p:xfrm>
          <a:off x="1763688" y="1844824"/>
          <a:ext cx="6096000"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Marcador de contenido 5"/>
          <p:cNvGraphicFramePr>
            <a:graphicFrameLocks/>
          </p:cNvGraphicFramePr>
          <p:nvPr>
            <p:extLst>
              <p:ext uri="{D42A27DB-BD31-4B8C-83A1-F6EECF244321}">
                <p14:modId xmlns:p14="http://schemas.microsoft.com/office/powerpoint/2010/main" val="1260758608"/>
              </p:ext>
            </p:extLst>
          </p:nvPr>
        </p:nvGraphicFramePr>
        <p:xfrm>
          <a:off x="-3564904" y="-213568"/>
          <a:ext cx="16345816" cy="6450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214684084"/>
              </p:ext>
            </p:extLst>
          </p:nvPr>
        </p:nvGraphicFramePr>
        <p:xfrm>
          <a:off x="-900607" y="1268760"/>
          <a:ext cx="11377263" cy="43675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605437509"/>
      </p:ext>
    </p:extLst>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5667" y="2996952"/>
            <a:ext cx="7772400" cy="2298179"/>
          </a:xfrm>
        </p:spPr>
        <p:txBody>
          <a:bodyPr>
            <a:normAutofit fontScale="90000"/>
          </a:bodyPr>
          <a:lstStyle/>
          <a:p>
            <a:r>
              <a:rPr lang="es-ES" b="0" dirty="0">
                <a:effectLst>
                  <a:reflection blurRad="6350" endA="300" endPos="0" dir="5400000" sy="-100000" algn="bl" rotWithShape="0"/>
                </a:effectLst>
              </a:rPr>
              <a:t>EL XBRL EN MÉXICO: </a:t>
            </a:r>
            <a:br>
              <a:rPr lang="es-ES" b="0" dirty="0">
                <a:effectLst>
                  <a:reflection blurRad="6350" endA="300" endPos="0" dir="5400000" sy="-100000" algn="bl" rotWithShape="0"/>
                </a:effectLst>
              </a:rPr>
            </a:br>
            <a:r>
              <a:rPr lang="es-ES" b="0" dirty="0">
                <a:effectLst>
                  <a:reflection blurRad="6350" endA="300" endPos="0" dir="5400000" sy="-100000" algn="bl" rotWithShape="0"/>
                </a:effectLst>
              </a:rPr>
              <a:t>UN INSTRUMENTO PARA LA FISCALIZACIÓN A TRAVÉS DE LA CONTABILIDAD ELECTRÓNICA</a:t>
            </a:r>
            <a:br>
              <a:rPr lang="es-ES" b="0" dirty="0">
                <a:effectLst>
                  <a:reflection blurRad="6350" endA="300" endPos="0" dir="5400000" sy="-100000" algn="bl" rotWithShape="0"/>
                </a:effectLst>
              </a:rPr>
            </a:br>
            <a:r>
              <a:rPr lang="es-ES" b="0" dirty="0">
                <a:effectLst>
                  <a:reflection blurRad="6350" endA="300" endPos="0" dir="5400000" sy="-100000" algn="bl" rotWithShape="0"/>
                </a:effectLst>
              </a:rPr>
              <a:t/>
            </a:r>
            <a:br>
              <a:rPr lang="es-ES" b="0" dirty="0">
                <a:effectLst>
                  <a:reflection blurRad="6350" endA="300" endPos="0" dir="5400000" sy="-100000" algn="bl" rotWithShape="0"/>
                </a:effectLst>
              </a:rPr>
            </a:br>
            <a:r>
              <a:rPr lang="es-ES" b="0" dirty="0">
                <a:effectLst>
                  <a:reflection blurRad="6350" endA="300" endPos="0" dir="5400000" sy="-100000" algn="bl" rotWithShape="0"/>
                </a:effectLst>
              </a:rPr>
              <a:t/>
            </a:r>
            <a:br>
              <a:rPr lang="es-ES" b="0" dirty="0">
                <a:effectLst>
                  <a:reflection blurRad="6350" endA="300" endPos="0" dir="5400000" sy="-100000" algn="bl" rotWithShape="0"/>
                </a:effectLst>
              </a:rPr>
            </a:br>
            <a:r>
              <a:rPr lang="es-ES" b="0" dirty="0">
                <a:effectLst>
                  <a:reflection blurRad="6350" endA="300" endPos="0" dir="5400000" sy="-100000" algn="bl" rotWithShape="0"/>
                </a:effectLst>
              </a:rPr>
              <a:t/>
            </a:r>
            <a:br>
              <a:rPr lang="es-ES" b="0" dirty="0">
                <a:effectLst>
                  <a:reflection blurRad="6350" endA="300" endPos="0" dir="5400000" sy="-100000" algn="bl" rotWithShape="0"/>
                </a:effectLst>
              </a:rPr>
            </a:br>
            <a:endParaRPr lang="es-ES" dirty="0"/>
          </a:p>
        </p:txBody>
      </p:sp>
      <p:sp>
        <p:nvSpPr>
          <p:cNvPr id="3" name="Marcador de texto 2"/>
          <p:cNvSpPr>
            <a:spLocks noGrp="1"/>
          </p:cNvSpPr>
          <p:nvPr>
            <p:ph type="body" idx="1"/>
          </p:nvPr>
        </p:nvSpPr>
        <p:spPr>
          <a:xfrm>
            <a:off x="1115616" y="1268760"/>
            <a:ext cx="7772400" cy="1500187"/>
          </a:xfrm>
        </p:spPr>
        <p:txBody>
          <a:bodyPr/>
          <a:lstStyle/>
          <a:p>
            <a:r>
              <a:rPr lang="es-ES" dirty="0" smtClean="0"/>
              <a:t>MARCO FISCAL EMPRESARIAL</a:t>
            </a:r>
          </a:p>
          <a:p>
            <a:r>
              <a:rPr lang="es-ES" dirty="0" smtClean="0"/>
              <a:t>Impacto </a:t>
            </a:r>
            <a:r>
              <a:rPr lang="es-ES" dirty="0"/>
              <a:t>de la contabilidad electrónica </a:t>
            </a:r>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34</a:t>
            </a:fld>
            <a:endParaRPr lang="es-ES"/>
          </a:p>
        </p:txBody>
      </p:sp>
    </p:spTree>
    <p:extLst>
      <p:ext uri="{BB962C8B-B14F-4D97-AF65-F5344CB8AC3E}">
        <p14:creationId xmlns:p14="http://schemas.microsoft.com/office/powerpoint/2010/main" val="2311780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 DEL XBRL</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graphicFrame>
        <p:nvGraphicFramePr>
          <p:cNvPr id="4" name="Diagrama 3"/>
          <p:cNvGraphicFramePr/>
          <p:nvPr>
            <p:extLst>
              <p:ext uri="{D42A27DB-BD31-4B8C-83A1-F6EECF244321}">
                <p14:modId xmlns:p14="http://schemas.microsoft.com/office/powerpoint/2010/main" val="489458692"/>
              </p:ext>
            </p:extLst>
          </p:nvPr>
        </p:nvGraphicFramePr>
        <p:xfrm>
          <a:off x="1115616" y="460896"/>
          <a:ext cx="7560840"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848959555"/>
              </p:ext>
            </p:extLst>
          </p:nvPr>
        </p:nvGraphicFramePr>
        <p:xfrm>
          <a:off x="899592" y="3212976"/>
          <a:ext cx="2592288" cy="2952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a 8"/>
          <p:cNvGraphicFramePr/>
          <p:nvPr>
            <p:extLst>
              <p:ext uri="{D42A27DB-BD31-4B8C-83A1-F6EECF244321}">
                <p14:modId xmlns:p14="http://schemas.microsoft.com/office/powerpoint/2010/main" val="3886088790"/>
              </p:ext>
            </p:extLst>
          </p:nvPr>
        </p:nvGraphicFramePr>
        <p:xfrm>
          <a:off x="3812787" y="2721248"/>
          <a:ext cx="4143589" cy="33708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a 9"/>
          <p:cNvGraphicFramePr/>
          <p:nvPr>
            <p:extLst>
              <p:ext uri="{D42A27DB-BD31-4B8C-83A1-F6EECF244321}">
                <p14:modId xmlns:p14="http://schemas.microsoft.com/office/powerpoint/2010/main" val="3385125852"/>
              </p:ext>
            </p:extLst>
          </p:nvPr>
        </p:nvGraphicFramePr>
        <p:xfrm>
          <a:off x="6719900" y="2492896"/>
          <a:ext cx="2316596" cy="20162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845221202"/>
      </p:ext>
    </p:extLst>
  </p:cSld>
  <p:clrMapOvr>
    <a:masterClrMapping/>
  </p:clrMapOvr>
  <mc:AlternateContent xmlns:mc="http://schemas.openxmlformats.org/markup-compatibility/2006" xmlns:p14="http://schemas.microsoft.com/office/powerpoint/2010/main">
    <mc:Choice Requires="p14">
      <p:transition spd="slow" p14:dur="1700">
        <p:wipe/>
      </p:transition>
    </mc:Choice>
    <mc:Fallback xmlns="">
      <p:transition xmlns:p14="http://schemas.microsoft.com/office/powerpoint/2010/mai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F4CDD4B3-4B2F-6440-BC0B-D4BF4DBE63C2}"/>
                                            </p:graphicEl>
                                          </p:spTgt>
                                        </p:tgtEl>
                                        <p:attrNameLst>
                                          <p:attrName>style.visibility</p:attrName>
                                        </p:attrNameLst>
                                      </p:cBhvr>
                                      <p:to>
                                        <p:strVal val="visible"/>
                                      </p:to>
                                    </p:set>
                                    <p:animEffect transition="in" filter="blinds(horizontal)">
                                      <p:cBhvr>
                                        <p:cTn id="7" dur="500"/>
                                        <p:tgtEl>
                                          <p:spTgt spid="4">
                                            <p:graphicEl>
                                              <a:dgm id="{F4CDD4B3-4B2F-6440-BC0B-D4BF4DBE63C2}"/>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graphicEl>
                                              <a:dgm id="{BE2DCC3A-BB50-2845-8E4E-0DABB8F65384}"/>
                                            </p:graphicEl>
                                          </p:spTgt>
                                        </p:tgtEl>
                                        <p:attrNameLst>
                                          <p:attrName>style.visibility</p:attrName>
                                        </p:attrNameLst>
                                      </p:cBhvr>
                                      <p:to>
                                        <p:strVal val="visible"/>
                                      </p:to>
                                    </p:set>
                                    <p:animEffect transition="in" filter="blinds(horizontal)">
                                      <p:cBhvr>
                                        <p:cTn id="10" dur="500"/>
                                        <p:tgtEl>
                                          <p:spTgt spid="4">
                                            <p:graphicEl>
                                              <a:dgm id="{BE2DCC3A-BB50-2845-8E4E-0DABB8F65384}"/>
                                            </p:graphic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graphicEl>
                                              <a:dgm id="{70D62261-CBD2-AD42-A8B0-897B42172689}"/>
                                            </p:graphicEl>
                                          </p:spTgt>
                                        </p:tgtEl>
                                        <p:attrNameLst>
                                          <p:attrName>style.visibility</p:attrName>
                                        </p:attrNameLst>
                                      </p:cBhvr>
                                      <p:to>
                                        <p:strVal val="visible"/>
                                      </p:to>
                                    </p:set>
                                    <p:animEffect transition="in" filter="blinds(horizontal)">
                                      <p:cBhvr>
                                        <p:cTn id="13" dur="500"/>
                                        <p:tgtEl>
                                          <p:spTgt spid="4">
                                            <p:graphicEl>
                                              <a:dgm id="{70D62261-CBD2-AD42-A8B0-897B4217268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graphicEl>
                                              <a:dgm id="{EFAC9A1E-5030-3F41-8EFA-37950E7D0EF1}"/>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graphicEl>
                                              <a:dgm id="{8A911052-F6EC-434E-964C-480F3C8D06AD}"/>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graphicEl>
                                              <a:dgm id="{B452CEBB-8A04-C840-ACEC-34E00AD28C0D}"/>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graphicEl>
                                              <a:dgm id="{EED2A864-EB30-BE4E-8938-24ED24E41F0D}"/>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graphicEl>
                                              <a:dgm id="{8D801F6F-4964-B74E-BCD5-A7071974C038}"/>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graphicEl>
                                              <a:dgm id="{9F5CDB44-B9A4-2D42-9D13-B090DCFDB730}"/>
                                            </p:graphicEl>
                                          </p:spTgt>
                                        </p:tgtEl>
                                        <p:attrNameLst>
                                          <p:attrName>style.visibility</p:attrName>
                                        </p:attrNameLst>
                                      </p:cBhvr>
                                      <p:to>
                                        <p:strVal val="visible"/>
                                      </p:to>
                                    </p:set>
                                    <p:animEffect transition="in" filter="blinds(horizontal)">
                                      <p:cBhvr>
                                        <p:cTn id="36" dur="500"/>
                                        <p:tgtEl>
                                          <p:spTgt spid="4">
                                            <p:graphicEl>
                                              <a:dgm id="{9F5CDB44-B9A4-2D42-9D13-B090DCFDB730}"/>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graphicEl>
                                              <a:dgm id="{7558D2A1-15B3-DD43-830A-89A0A8A053E4}"/>
                                            </p:graphicEl>
                                          </p:spTgt>
                                        </p:tgtEl>
                                        <p:attrNameLst>
                                          <p:attrName>style.visibility</p:attrName>
                                        </p:attrNameLst>
                                      </p:cBhvr>
                                      <p:to>
                                        <p:strVal val="visible"/>
                                      </p:to>
                                    </p:set>
                                    <p:animEffect transition="in" filter="blinds(horizontal)">
                                      <p:cBhvr>
                                        <p:cTn id="39" dur="500"/>
                                        <p:tgtEl>
                                          <p:spTgt spid="4">
                                            <p:graphicEl>
                                              <a:dgm id="{7558D2A1-15B3-DD43-830A-89A0A8A053E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graphicEl>
                                              <a:dgm id="{4202B0EC-AA98-324C-B0F0-F2E04C142458}"/>
                                            </p:graphicEl>
                                          </p:spTgt>
                                        </p:tgtEl>
                                        <p:attrNameLst>
                                          <p:attrName>style.visibility</p:attrName>
                                        </p:attrNameLst>
                                      </p:cBhvr>
                                      <p:to>
                                        <p:strVal val="visible"/>
                                      </p:to>
                                    </p:set>
                                    <p:animEffect transition="in" filter="blinds(horizontal)">
                                      <p:cBhvr>
                                        <p:cTn id="44" dur="500"/>
                                        <p:tgtEl>
                                          <p:spTgt spid="9">
                                            <p:graphicEl>
                                              <a:dgm id="{4202B0EC-AA98-324C-B0F0-F2E04C142458}"/>
                                            </p:graphic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
                                            <p:graphicEl>
                                              <a:dgm id="{8BFA8E7F-6354-D94E-A18E-FAFE0BFC63D5}"/>
                                            </p:graphicEl>
                                          </p:spTgt>
                                        </p:tgtEl>
                                        <p:attrNameLst>
                                          <p:attrName>style.visibility</p:attrName>
                                        </p:attrNameLst>
                                      </p:cBhvr>
                                      <p:to>
                                        <p:strVal val="visible"/>
                                      </p:to>
                                    </p:set>
                                    <p:animEffect transition="in" filter="blinds(horizontal)">
                                      <p:cBhvr>
                                        <p:cTn id="47" dur="500"/>
                                        <p:tgtEl>
                                          <p:spTgt spid="4">
                                            <p:graphicEl>
                                              <a:dgm id="{8BFA8E7F-6354-D94E-A18E-FAFE0BFC63D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graphicEl>
                                              <a:dgm id="{D5C1729B-8C3D-8B4C-A1DF-19AEF2C4373E}"/>
                                            </p:graphicEl>
                                          </p:spTgt>
                                        </p:tgtEl>
                                        <p:attrNameLst>
                                          <p:attrName>style.visibility</p:attrName>
                                        </p:attrNameLst>
                                      </p:cBhvr>
                                      <p:to>
                                        <p:strVal val="visible"/>
                                      </p:to>
                                    </p:set>
                                    <p:animEffect transition="in" filter="blinds(horizontal)">
                                      <p:cBhvr>
                                        <p:cTn id="52" dur="500"/>
                                        <p:tgtEl>
                                          <p:spTgt spid="9">
                                            <p:graphicEl>
                                              <a:dgm id="{D5C1729B-8C3D-8B4C-A1DF-19AEF2C4373E}"/>
                                            </p:graphic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
                                            <p:graphicEl>
                                              <a:dgm id="{F7DE6336-4E43-B447-BBF9-295B586A8CC7}"/>
                                            </p:graphicEl>
                                          </p:spTgt>
                                        </p:tgtEl>
                                        <p:attrNameLst>
                                          <p:attrName>style.visibility</p:attrName>
                                        </p:attrNameLst>
                                      </p:cBhvr>
                                      <p:to>
                                        <p:strVal val="visible"/>
                                      </p:to>
                                    </p:set>
                                    <p:animEffect transition="in" filter="blinds(horizontal)">
                                      <p:cBhvr>
                                        <p:cTn id="55" dur="500"/>
                                        <p:tgtEl>
                                          <p:spTgt spid="9">
                                            <p:graphicEl>
                                              <a:dgm id="{F7DE6336-4E43-B447-BBF9-295B586A8CC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
                                            <p:graphicEl>
                                              <a:dgm id="{1AFCC552-A937-7242-8CA9-F73759017AD0}"/>
                                            </p:graphicEl>
                                          </p:spTgt>
                                        </p:tgtEl>
                                        <p:attrNameLst>
                                          <p:attrName>style.visibility</p:attrName>
                                        </p:attrNameLst>
                                      </p:cBhvr>
                                      <p:to>
                                        <p:strVal val="visible"/>
                                      </p:to>
                                    </p:set>
                                    <p:animEffect transition="in" filter="blinds(horizontal)">
                                      <p:cBhvr>
                                        <p:cTn id="60" dur="500"/>
                                        <p:tgtEl>
                                          <p:spTgt spid="9">
                                            <p:graphicEl>
                                              <a:dgm id="{1AFCC552-A937-7242-8CA9-F73759017AD0}"/>
                                            </p:graphicEl>
                                          </p:spTgt>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9">
                                            <p:graphicEl>
                                              <a:dgm id="{747C35AC-9C21-4249-9DAF-ABB545C9EC73}"/>
                                            </p:graphicEl>
                                          </p:spTgt>
                                        </p:tgtEl>
                                        <p:attrNameLst>
                                          <p:attrName>style.visibility</p:attrName>
                                        </p:attrNameLst>
                                      </p:cBhvr>
                                      <p:to>
                                        <p:strVal val="visible"/>
                                      </p:to>
                                    </p:set>
                                    <p:animEffect transition="in" filter="blinds(horizontal)">
                                      <p:cBhvr>
                                        <p:cTn id="63" dur="500"/>
                                        <p:tgtEl>
                                          <p:spTgt spid="9">
                                            <p:graphicEl>
                                              <a:dgm id="{747C35AC-9C21-4249-9DAF-ABB545C9EC73}"/>
                                            </p:graphicEl>
                                          </p:spTgt>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9">
                                            <p:graphicEl>
                                              <a:dgm id="{D99989D3-1E66-9342-9510-11EFF6C1BD3F}"/>
                                            </p:graphicEl>
                                          </p:spTgt>
                                        </p:tgtEl>
                                        <p:attrNameLst>
                                          <p:attrName>style.visibility</p:attrName>
                                        </p:attrNameLst>
                                      </p:cBhvr>
                                      <p:to>
                                        <p:strVal val="visible"/>
                                      </p:to>
                                    </p:set>
                                    <p:animEffect transition="in" filter="blinds(horizontal)">
                                      <p:cBhvr>
                                        <p:cTn id="66" dur="500"/>
                                        <p:tgtEl>
                                          <p:spTgt spid="9">
                                            <p:graphicEl>
                                              <a:dgm id="{D99989D3-1E66-9342-9510-11EFF6C1BD3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9">
                                            <p:graphicEl>
                                              <a:dgm id="{12C9D97E-407A-AC44-9A3A-BB0ED5470C0A}"/>
                                            </p:graphicEl>
                                          </p:spTgt>
                                        </p:tgtEl>
                                        <p:attrNameLst>
                                          <p:attrName>style.visibility</p:attrName>
                                        </p:attrNameLst>
                                      </p:cBhvr>
                                      <p:to>
                                        <p:strVal val="visible"/>
                                      </p:to>
                                    </p:set>
                                    <p:animEffect transition="in" filter="blinds(horizontal)">
                                      <p:cBhvr>
                                        <p:cTn id="71" dur="500"/>
                                        <p:tgtEl>
                                          <p:spTgt spid="9">
                                            <p:graphicEl>
                                              <a:dgm id="{12C9D97E-407A-AC44-9A3A-BB0ED5470C0A}"/>
                                            </p:graphicEl>
                                          </p:spTgt>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9">
                                            <p:graphicEl>
                                              <a:dgm id="{C3FAAEF7-F12E-E74B-A4A4-5093881D386D}"/>
                                            </p:graphicEl>
                                          </p:spTgt>
                                        </p:tgtEl>
                                        <p:attrNameLst>
                                          <p:attrName>style.visibility</p:attrName>
                                        </p:attrNameLst>
                                      </p:cBhvr>
                                      <p:to>
                                        <p:strVal val="visible"/>
                                      </p:to>
                                    </p:set>
                                    <p:animEffect transition="in" filter="blinds(horizontal)">
                                      <p:cBhvr>
                                        <p:cTn id="74" dur="500"/>
                                        <p:tgtEl>
                                          <p:spTgt spid="9">
                                            <p:graphicEl>
                                              <a:dgm id="{C3FAAEF7-F12E-E74B-A4A4-5093881D386D}"/>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
                                            <p:graphicEl>
                                              <a:dgm id="{CD7B83F7-EFE2-5140-8430-223714314374}"/>
                                            </p:graphicEl>
                                          </p:spTgt>
                                        </p:tgtEl>
                                        <p:attrNameLst>
                                          <p:attrName>style.visibility</p:attrName>
                                        </p:attrNameLst>
                                      </p:cBhvr>
                                      <p:to>
                                        <p:strVal val="visible"/>
                                      </p:to>
                                    </p:set>
                                    <p:animEffect transition="in" filter="blinds(horizontal)">
                                      <p:cBhvr>
                                        <p:cTn id="79" dur="500"/>
                                        <p:tgtEl>
                                          <p:spTgt spid="4">
                                            <p:graphicEl>
                                              <a:dgm id="{CD7B83F7-EFE2-5140-8430-223714314374}"/>
                                            </p:graphicEl>
                                          </p:spTgt>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4">
                                            <p:graphicEl>
                                              <a:dgm id="{DB7EB187-3260-9641-9AF1-AC200298AF81}"/>
                                            </p:graphicEl>
                                          </p:spTgt>
                                        </p:tgtEl>
                                        <p:attrNameLst>
                                          <p:attrName>style.visibility</p:attrName>
                                        </p:attrNameLst>
                                      </p:cBhvr>
                                      <p:to>
                                        <p:strVal val="visible"/>
                                      </p:to>
                                    </p:set>
                                    <p:animEffect transition="in" filter="blinds(horizontal)">
                                      <p:cBhvr>
                                        <p:cTn id="82" dur="500"/>
                                        <p:tgtEl>
                                          <p:spTgt spid="4">
                                            <p:graphicEl>
                                              <a:dgm id="{DB7EB187-3260-9641-9AF1-AC200298AF81}"/>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6">
                                            <p:graphicEl>
                                              <a:dgm id="{EFAC9A1E-5030-3F41-8EFA-37950E7D0EF1}"/>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6">
                                            <p:graphicEl>
                                              <a:dgm id="{8A911052-F6EC-434E-964C-480F3C8D06AD}"/>
                                            </p:graphicEl>
                                          </p:spTgt>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6">
                                            <p:graphicEl>
                                              <a:dgm id="{B452CEBB-8A04-C840-ACEC-34E00AD28C0D}"/>
                                            </p:graphic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1" nodeType="clickEffect">
                                  <p:stCondLst>
                                    <p:cond delay="0"/>
                                  </p:stCondLst>
                                  <p:childTnLst>
                                    <p:set>
                                      <p:cBhvr>
                                        <p:cTn id="96" dur="1" fill="hold">
                                          <p:stCondLst>
                                            <p:cond delay="0"/>
                                          </p:stCondLst>
                                        </p:cTn>
                                        <p:tgtEl>
                                          <p:spTgt spid="6">
                                            <p:graphicEl>
                                              <a:dgm id="{EED2A864-EB30-BE4E-8938-24ED24E41F0D}"/>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6">
                                            <p:graphicEl>
                                              <a:dgm id="{8D801F6F-4964-B74E-BCD5-A7071974C038}"/>
                                            </p:graphic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3" presetClass="entr" presetSubtype="0" fill="hold" grpId="0" nodeType="clickEffect">
                                  <p:stCondLst>
                                    <p:cond delay="0"/>
                                  </p:stCondLst>
                                  <p:childTnLst>
                                    <p:set>
                                      <p:cBhvr>
                                        <p:cTn id="104" dur="1" fill="hold">
                                          <p:stCondLst>
                                            <p:cond delay="0"/>
                                          </p:stCondLst>
                                        </p:cTn>
                                        <p:tgtEl>
                                          <p:spTgt spid="10">
                                            <p:graphicEl>
                                              <a:dgm id="{D52A0A16-6184-CC4A-924D-554B2F50BED8}"/>
                                            </p:graphicEl>
                                          </p:spTgt>
                                        </p:tgtEl>
                                        <p:attrNameLst>
                                          <p:attrName>style.visibility</p:attrName>
                                        </p:attrNameLst>
                                      </p:cBhvr>
                                      <p:to>
                                        <p:strVal val="visible"/>
                                      </p:to>
                                    </p:set>
                                    <p:animEffect transition="in" filter="fade">
                                      <p:cBhvr>
                                        <p:cTn id="105" dur="50"/>
                                        <p:tgtEl>
                                          <p:spTgt spid="10">
                                            <p:graphicEl>
                                              <a:dgm id="{D52A0A16-6184-CC4A-924D-554B2F50BED8}"/>
                                            </p:graphicEl>
                                          </p:spTgt>
                                        </p:tgtEl>
                                      </p:cBhvr>
                                    </p:animEffect>
                                    <p:anim calcmode="lin" valueType="num">
                                      <p:cBhvr>
                                        <p:cTn id="106" dur="200" fill="hold"/>
                                        <p:tgtEl>
                                          <p:spTgt spid="10">
                                            <p:graphicEl>
                                              <a:dgm id="{D52A0A16-6184-CC4A-924D-554B2F50BED8}"/>
                                            </p:graphicEl>
                                          </p:spTgt>
                                        </p:tgtEl>
                                        <p:attrNameLst>
                                          <p:attrName>ppt_x</p:attrName>
                                        </p:attrNameLst>
                                      </p:cBhvr>
                                      <p:tavLst>
                                        <p:tav tm="0">
                                          <p:val>
                                            <p:strVal val="#ppt_x"/>
                                          </p:val>
                                        </p:tav>
                                        <p:tav tm="100000">
                                          <p:val>
                                            <p:strVal val="#ppt_x"/>
                                          </p:val>
                                        </p:tav>
                                      </p:tavLst>
                                    </p:anim>
                                    <p:anim calcmode="lin" valueType="num">
                                      <p:cBhvr>
                                        <p:cTn id="107" dur="200" fill="hold"/>
                                        <p:tgtEl>
                                          <p:spTgt spid="10">
                                            <p:graphicEl>
                                              <a:dgm id="{D52A0A16-6184-CC4A-924D-554B2F50BED8}"/>
                                            </p:graphicEl>
                                          </p:spTgt>
                                        </p:tgtEl>
                                        <p:attrNameLst>
                                          <p:attrName>ppt_y</p:attrName>
                                        </p:attrNameLst>
                                      </p:cBhvr>
                                      <p:tavLst>
                                        <p:tav tm="0">
                                          <p:val>
                                            <p:strVal val="#ppt_y+0.31"/>
                                          </p:val>
                                        </p:tav>
                                        <p:tav tm="100000">
                                          <p:val>
                                            <p:strVal val="#ppt_y+0.31"/>
                                          </p:val>
                                        </p:tav>
                                      </p:tavLst>
                                    </p:anim>
                                    <p:anim calcmode="lin" valueType="num">
                                      <p:cBhvr>
                                        <p:cTn id="108" dur="300" decel="50000" fill="hold">
                                          <p:stCondLst>
                                            <p:cond delay="200"/>
                                          </p:stCondLst>
                                        </p:cTn>
                                        <p:tgtEl>
                                          <p:spTgt spid="10">
                                            <p:graphicEl>
                                              <a:dgm id="{D52A0A16-6184-CC4A-924D-554B2F50BED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9" dur="300" decel="50000" fill="hold">
                                          <p:stCondLst>
                                            <p:cond delay="200"/>
                                          </p:stCondLst>
                                        </p:cTn>
                                        <p:tgtEl>
                                          <p:spTgt spid="10">
                                            <p:graphicEl>
                                              <a:dgm id="{D52A0A16-6184-CC4A-924D-554B2F50BED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3" presetClass="entr" presetSubtype="0" fill="hold" grpId="0" nodeType="clickEffect">
                                  <p:stCondLst>
                                    <p:cond delay="0"/>
                                  </p:stCondLst>
                                  <p:childTnLst>
                                    <p:set>
                                      <p:cBhvr>
                                        <p:cTn id="113" dur="1" fill="hold">
                                          <p:stCondLst>
                                            <p:cond delay="0"/>
                                          </p:stCondLst>
                                        </p:cTn>
                                        <p:tgtEl>
                                          <p:spTgt spid="10">
                                            <p:graphicEl>
                                              <a:dgm id="{74C2209F-FFD8-174D-A577-E35A2193D63B}"/>
                                            </p:graphicEl>
                                          </p:spTgt>
                                        </p:tgtEl>
                                        <p:attrNameLst>
                                          <p:attrName>style.visibility</p:attrName>
                                        </p:attrNameLst>
                                      </p:cBhvr>
                                      <p:to>
                                        <p:strVal val="visible"/>
                                      </p:to>
                                    </p:set>
                                    <p:animEffect transition="in" filter="fade">
                                      <p:cBhvr>
                                        <p:cTn id="114" dur="50"/>
                                        <p:tgtEl>
                                          <p:spTgt spid="10">
                                            <p:graphicEl>
                                              <a:dgm id="{74C2209F-FFD8-174D-A577-E35A2193D63B}"/>
                                            </p:graphicEl>
                                          </p:spTgt>
                                        </p:tgtEl>
                                      </p:cBhvr>
                                    </p:animEffect>
                                    <p:anim calcmode="lin" valueType="num">
                                      <p:cBhvr>
                                        <p:cTn id="115" dur="200" fill="hold"/>
                                        <p:tgtEl>
                                          <p:spTgt spid="10">
                                            <p:graphicEl>
                                              <a:dgm id="{74C2209F-FFD8-174D-A577-E35A2193D63B}"/>
                                            </p:graphicEl>
                                          </p:spTgt>
                                        </p:tgtEl>
                                        <p:attrNameLst>
                                          <p:attrName>ppt_x</p:attrName>
                                        </p:attrNameLst>
                                      </p:cBhvr>
                                      <p:tavLst>
                                        <p:tav tm="0">
                                          <p:val>
                                            <p:strVal val="#ppt_x"/>
                                          </p:val>
                                        </p:tav>
                                        <p:tav tm="100000">
                                          <p:val>
                                            <p:strVal val="#ppt_x"/>
                                          </p:val>
                                        </p:tav>
                                      </p:tavLst>
                                    </p:anim>
                                    <p:anim calcmode="lin" valueType="num">
                                      <p:cBhvr>
                                        <p:cTn id="116" dur="200" fill="hold"/>
                                        <p:tgtEl>
                                          <p:spTgt spid="10">
                                            <p:graphicEl>
                                              <a:dgm id="{74C2209F-FFD8-174D-A577-E35A2193D63B}"/>
                                            </p:graphicEl>
                                          </p:spTgt>
                                        </p:tgtEl>
                                        <p:attrNameLst>
                                          <p:attrName>ppt_y</p:attrName>
                                        </p:attrNameLst>
                                      </p:cBhvr>
                                      <p:tavLst>
                                        <p:tav tm="0">
                                          <p:val>
                                            <p:strVal val="#ppt_y+0.31"/>
                                          </p:val>
                                        </p:tav>
                                        <p:tav tm="100000">
                                          <p:val>
                                            <p:strVal val="#ppt_y+0.31"/>
                                          </p:val>
                                        </p:tav>
                                      </p:tavLst>
                                    </p:anim>
                                    <p:anim calcmode="lin" valueType="num">
                                      <p:cBhvr>
                                        <p:cTn id="117" dur="300" decel="50000" fill="hold">
                                          <p:stCondLst>
                                            <p:cond delay="200"/>
                                          </p:stCondLst>
                                        </p:cTn>
                                        <p:tgtEl>
                                          <p:spTgt spid="10">
                                            <p:graphicEl>
                                              <a:dgm id="{74C2209F-FFD8-174D-A577-E35A2193D63B}"/>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8" dur="300" decel="50000" fill="hold">
                                          <p:stCondLst>
                                            <p:cond delay="200"/>
                                          </p:stCondLst>
                                        </p:cTn>
                                        <p:tgtEl>
                                          <p:spTgt spid="10">
                                            <p:graphicEl>
                                              <a:dgm id="{74C2209F-FFD8-174D-A577-E35A2193D63B}"/>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3" presetClass="entr" presetSubtype="0" fill="hold" grpId="0" nodeType="clickEffect">
                                  <p:stCondLst>
                                    <p:cond delay="0"/>
                                  </p:stCondLst>
                                  <p:childTnLst>
                                    <p:set>
                                      <p:cBhvr>
                                        <p:cTn id="122" dur="1" fill="hold">
                                          <p:stCondLst>
                                            <p:cond delay="0"/>
                                          </p:stCondLst>
                                        </p:cTn>
                                        <p:tgtEl>
                                          <p:spTgt spid="10">
                                            <p:graphicEl>
                                              <a:dgm id="{18D15C25-1853-9E4A-8DA4-A1B18BF7C258}"/>
                                            </p:graphicEl>
                                          </p:spTgt>
                                        </p:tgtEl>
                                        <p:attrNameLst>
                                          <p:attrName>style.visibility</p:attrName>
                                        </p:attrNameLst>
                                      </p:cBhvr>
                                      <p:to>
                                        <p:strVal val="visible"/>
                                      </p:to>
                                    </p:set>
                                    <p:animEffect transition="in" filter="fade">
                                      <p:cBhvr>
                                        <p:cTn id="123" dur="50"/>
                                        <p:tgtEl>
                                          <p:spTgt spid="10">
                                            <p:graphicEl>
                                              <a:dgm id="{18D15C25-1853-9E4A-8DA4-A1B18BF7C258}"/>
                                            </p:graphicEl>
                                          </p:spTgt>
                                        </p:tgtEl>
                                      </p:cBhvr>
                                    </p:animEffect>
                                    <p:anim calcmode="lin" valueType="num">
                                      <p:cBhvr>
                                        <p:cTn id="124" dur="200" fill="hold"/>
                                        <p:tgtEl>
                                          <p:spTgt spid="10">
                                            <p:graphicEl>
                                              <a:dgm id="{18D15C25-1853-9E4A-8DA4-A1B18BF7C258}"/>
                                            </p:graphicEl>
                                          </p:spTgt>
                                        </p:tgtEl>
                                        <p:attrNameLst>
                                          <p:attrName>ppt_x</p:attrName>
                                        </p:attrNameLst>
                                      </p:cBhvr>
                                      <p:tavLst>
                                        <p:tav tm="0">
                                          <p:val>
                                            <p:strVal val="#ppt_x"/>
                                          </p:val>
                                        </p:tav>
                                        <p:tav tm="100000">
                                          <p:val>
                                            <p:strVal val="#ppt_x"/>
                                          </p:val>
                                        </p:tav>
                                      </p:tavLst>
                                    </p:anim>
                                    <p:anim calcmode="lin" valueType="num">
                                      <p:cBhvr>
                                        <p:cTn id="125" dur="200" fill="hold"/>
                                        <p:tgtEl>
                                          <p:spTgt spid="10">
                                            <p:graphicEl>
                                              <a:dgm id="{18D15C25-1853-9E4A-8DA4-A1B18BF7C258}"/>
                                            </p:graphicEl>
                                          </p:spTgt>
                                        </p:tgtEl>
                                        <p:attrNameLst>
                                          <p:attrName>ppt_y</p:attrName>
                                        </p:attrNameLst>
                                      </p:cBhvr>
                                      <p:tavLst>
                                        <p:tav tm="0">
                                          <p:val>
                                            <p:strVal val="#ppt_y+0.31"/>
                                          </p:val>
                                        </p:tav>
                                        <p:tav tm="100000">
                                          <p:val>
                                            <p:strVal val="#ppt_y+0.31"/>
                                          </p:val>
                                        </p:tav>
                                      </p:tavLst>
                                    </p:anim>
                                    <p:anim calcmode="lin" valueType="num">
                                      <p:cBhvr>
                                        <p:cTn id="126" dur="300" decel="50000" fill="hold">
                                          <p:stCondLst>
                                            <p:cond delay="200"/>
                                          </p:stCondLst>
                                        </p:cTn>
                                        <p:tgtEl>
                                          <p:spTgt spid="10">
                                            <p:graphicEl>
                                              <a:dgm id="{18D15C25-1853-9E4A-8DA4-A1B18BF7C25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7" dur="300" decel="50000" fill="hold">
                                          <p:stCondLst>
                                            <p:cond delay="200"/>
                                          </p:stCondLst>
                                        </p:cTn>
                                        <p:tgtEl>
                                          <p:spTgt spid="10">
                                            <p:graphicEl>
                                              <a:dgm id="{18D15C25-1853-9E4A-8DA4-A1B18BF7C25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3" presetClass="entr" presetSubtype="0" fill="hold" grpId="0" nodeType="clickEffect">
                                  <p:stCondLst>
                                    <p:cond delay="0"/>
                                  </p:stCondLst>
                                  <p:childTnLst>
                                    <p:set>
                                      <p:cBhvr>
                                        <p:cTn id="131" dur="1" fill="hold">
                                          <p:stCondLst>
                                            <p:cond delay="0"/>
                                          </p:stCondLst>
                                        </p:cTn>
                                        <p:tgtEl>
                                          <p:spTgt spid="10">
                                            <p:graphicEl>
                                              <a:dgm id="{C8FE9321-927F-3B4F-BC05-947D2DC9741E}"/>
                                            </p:graphicEl>
                                          </p:spTgt>
                                        </p:tgtEl>
                                        <p:attrNameLst>
                                          <p:attrName>style.visibility</p:attrName>
                                        </p:attrNameLst>
                                      </p:cBhvr>
                                      <p:to>
                                        <p:strVal val="visible"/>
                                      </p:to>
                                    </p:set>
                                    <p:animEffect transition="in" filter="fade">
                                      <p:cBhvr>
                                        <p:cTn id="132" dur="50"/>
                                        <p:tgtEl>
                                          <p:spTgt spid="10">
                                            <p:graphicEl>
                                              <a:dgm id="{C8FE9321-927F-3B4F-BC05-947D2DC9741E}"/>
                                            </p:graphicEl>
                                          </p:spTgt>
                                        </p:tgtEl>
                                      </p:cBhvr>
                                    </p:animEffect>
                                    <p:anim calcmode="lin" valueType="num">
                                      <p:cBhvr>
                                        <p:cTn id="133" dur="200" fill="hold"/>
                                        <p:tgtEl>
                                          <p:spTgt spid="10">
                                            <p:graphicEl>
                                              <a:dgm id="{C8FE9321-927F-3B4F-BC05-947D2DC9741E}"/>
                                            </p:graphicEl>
                                          </p:spTgt>
                                        </p:tgtEl>
                                        <p:attrNameLst>
                                          <p:attrName>ppt_x</p:attrName>
                                        </p:attrNameLst>
                                      </p:cBhvr>
                                      <p:tavLst>
                                        <p:tav tm="0">
                                          <p:val>
                                            <p:strVal val="#ppt_x"/>
                                          </p:val>
                                        </p:tav>
                                        <p:tav tm="100000">
                                          <p:val>
                                            <p:strVal val="#ppt_x"/>
                                          </p:val>
                                        </p:tav>
                                      </p:tavLst>
                                    </p:anim>
                                    <p:anim calcmode="lin" valueType="num">
                                      <p:cBhvr>
                                        <p:cTn id="134" dur="200" fill="hold"/>
                                        <p:tgtEl>
                                          <p:spTgt spid="10">
                                            <p:graphicEl>
                                              <a:dgm id="{C8FE9321-927F-3B4F-BC05-947D2DC9741E}"/>
                                            </p:graphicEl>
                                          </p:spTgt>
                                        </p:tgtEl>
                                        <p:attrNameLst>
                                          <p:attrName>ppt_y</p:attrName>
                                        </p:attrNameLst>
                                      </p:cBhvr>
                                      <p:tavLst>
                                        <p:tav tm="0">
                                          <p:val>
                                            <p:strVal val="#ppt_y+0.31"/>
                                          </p:val>
                                        </p:tav>
                                        <p:tav tm="100000">
                                          <p:val>
                                            <p:strVal val="#ppt_y+0.31"/>
                                          </p:val>
                                        </p:tav>
                                      </p:tavLst>
                                    </p:anim>
                                    <p:anim calcmode="lin" valueType="num">
                                      <p:cBhvr>
                                        <p:cTn id="135" dur="300" decel="50000" fill="hold">
                                          <p:stCondLst>
                                            <p:cond delay="200"/>
                                          </p:stCondLst>
                                        </p:cTn>
                                        <p:tgtEl>
                                          <p:spTgt spid="10">
                                            <p:graphicEl>
                                              <a:dgm id="{C8FE9321-927F-3B4F-BC05-947D2DC9741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6" dur="300" decel="50000" fill="hold">
                                          <p:stCondLst>
                                            <p:cond delay="200"/>
                                          </p:stCondLst>
                                        </p:cTn>
                                        <p:tgtEl>
                                          <p:spTgt spid="10">
                                            <p:graphicEl>
                                              <a:dgm id="{C8FE9321-927F-3B4F-BC05-947D2DC9741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37" presetID="43" presetClass="entr" presetSubtype="0" fill="hold" grpId="0" nodeType="withEffect">
                                  <p:stCondLst>
                                    <p:cond delay="0"/>
                                  </p:stCondLst>
                                  <p:childTnLst>
                                    <p:set>
                                      <p:cBhvr>
                                        <p:cTn id="138" dur="1" fill="hold">
                                          <p:stCondLst>
                                            <p:cond delay="0"/>
                                          </p:stCondLst>
                                        </p:cTn>
                                        <p:tgtEl>
                                          <p:spTgt spid="10">
                                            <p:graphicEl>
                                              <a:dgm id="{BC3D611D-F750-6546-BB4A-20B647D9CCD3}"/>
                                            </p:graphicEl>
                                          </p:spTgt>
                                        </p:tgtEl>
                                        <p:attrNameLst>
                                          <p:attrName>style.visibility</p:attrName>
                                        </p:attrNameLst>
                                      </p:cBhvr>
                                      <p:to>
                                        <p:strVal val="visible"/>
                                      </p:to>
                                    </p:set>
                                    <p:animEffect transition="in" filter="fade">
                                      <p:cBhvr>
                                        <p:cTn id="139" dur="50"/>
                                        <p:tgtEl>
                                          <p:spTgt spid="10">
                                            <p:graphicEl>
                                              <a:dgm id="{BC3D611D-F750-6546-BB4A-20B647D9CCD3}"/>
                                            </p:graphicEl>
                                          </p:spTgt>
                                        </p:tgtEl>
                                      </p:cBhvr>
                                    </p:animEffect>
                                    <p:anim calcmode="lin" valueType="num">
                                      <p:cBhvr>
                                        <p:cTn id="140" dur="200" fill="hold"/>
                                        <p:tgtEl>
                                          <p:spTgt spid="10">
                                            <p:graphicEl>
                                              <a:dgm id="{BC3D611D-F750-6546-BB4A-20B647D9CCD3}"/>
                                            </p:graphicEl>
                                          </p:spTgt>
                                        </p:tgtEl>
                                        <p:attrNameLst>
                                          <p:attrName>ppt_x</p:attrName>
                                        </p:attrNameLst>
                                      </p:cBhvr>
                                      <p:tavLst>
                                        <p:tav tm="0">
                                          <p:val>
                                            <p:strVal val="#ppt_x"/>
                                          </p:val>
                                        </p:tav>
                                        <p:tav tm="100000">
                                          <p:val>
                                            <p:strVal val="#ppt_x"/>
                                          </p:val>
                                        </p:tav>
                                      </p:tavLst>
                                    </p:anim>
                                    <p:anim calcmode="lin" valueType="num">
                                      <p:cBhvr>
                                        <p:cTn id="141" dur="200" fill="hold"/>
                                        <p:tgtEl>
                                          <p:spTgt spid="10">
                                            <p:graphicEl>
                                              <a:dgm id="{BC3D611D-F750-6546-BB4A-20B647D9CCD3}"/>
                                            </p:graphicEl>
                                          </p:spTgt>
                                        </p:tgtEl>
                                        <p:attrNameLst>
                                          <p:attrName>ppt_y</p:attrName>
                                        </p:attrNameLst>
                                      </p:cBhvr>
                                      <p:tavLst>
                                        <p:tav tm="0">
                                          <p:val>
                                            <p:strVal val="#ppt_y+0.31"/>
                                          </p:val>
                                        </p:tav>
                                        <p:tav tm="100000">
                                          <p:val>
                                            <p:strVal val="#ppt_y+0.31"/>
                                          </p:val>
                                        </p:tav>
                                      </p:tavLst>
                                    </p:anim>
                                    <p:anim calcmode="lin" valueType="num">
                                      <p:cBhvr>
                                        <p:cTn id="142" dur="300" decel="50000" fill="hold">
                                          <p:stCondLst>
                                            <p:cond delay="200"/>
                                          </p:stCondLst>
                                        </p:cTn>
                                        <p:tgtEl>
                                          <p:spTgt spid="10">
                                            <p:graphicEl>
                                              <a:dgm id="{BC3D611D-F750-6546-BB4A-20B647D9CCD3}"/>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3" dur="300" decel="50000" fill="hold">
                                          <p:stCondLst>
                                            <p:cond delay="200"/>
                                          </p:stCondLst>
                                        </p:cTn>
                                        <p:tgtEl>
                                          <p:spTgt spid="10">
                                            <p:graphicEl>
                                              <a:dgm id="{BC3D611D-F750-6546-BB4A-20B647D9CCD3}"/>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Graphic spid="6" grpId="0">
        <p:bldSub>
          <a:bldDgm bld="one"/>
        </p:bldSub>
      </p:bldGraphic>
      <p:bldGraphic spid="6" grpId="1">
        <p:bldSub>
          <a:bldDgm bld="one"/>
        </p:bldSub>
      </p:bldGraphic>
      <p:bldGraphic spid="9" grpId="0">
        <p:bldSub>
          <a:bldDgm bld="one"/>
        </p:bldSub>
      </p:bldGraphic>
      <p:bldGraphic spid="10"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JUSTIFICACION DEL XBRL</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
        <p:nvSpPr>
          <p:cNvPr id="4" name="Rectángulo 3"/>
          <p:cNvSpPr/>
          <p:nvPr/>
        </p:nvSpPr>
        <p:spPr>
          <a:xfrm>
            <a:off x="1043608" y="1580599"/>
            <a:ext cx="7643192" cy="1200329"/>
          </a:xfrm>
          <a:prstGeom prst="rect">
            <a:avLst/>
          </a:prstGeom>
        </p:spPr>
        <p:txBody>
          <a:bodyPr wrap="square">
            <a:spAutoFit/>
          </a:bodyPr>
          <a:lstStyle/>
          <a:p>
            <a:pPr algn="just"/>
            <a:r>
              <a:rPr lang="es-ES_tradnl" dirty="0" smtClean="0"/>
              <a:t>Proyectos </a:t>
            </a:r>
            <a:r>
              <a:rPr lang="es-ES_tradnl" dirty="0"/>
              <a:t>impulsados por diferentes reguladores bancarios y de valores que observaron en la funcionalidad y aplicabilidad del estándar un medio para modelar y facilitar la adopción de las Normas Internacionales de Información Financiera (IFRS).</a:t>
            </a:r>
            <a:endParaRPr lang="es-ES" dirty="0"/>
          </a:p>
        </p:txBody>
      </p:sp>
      <p:sp>
        <p:nvSpPr>
          <p:cNvPr id="5" name="Rectángulo 4"/>
          <p:cNvSpPr/>
          <p:nvPr/>
        </p:nvSpPr>
        <p:spPr>
          <a:xfrm>
            <a:off x="5868144" y="2750638"/>
            <a:ext cx="2708608" cy="2308324"/>
          </a:xfrm>
          <a:prstGeom prst="rect">
            <a:avLst/>
          </a:prstGeom>
        </p:spPr>
        <p:txBody>
          <a:bodyPr wrap="square">
            <a:spAutoFit/>
          </a:bodyPr>
          <a:lstStyle/>
          <a:p>
            <a:pPr algn="just"/>
            <a:r>
              <a:rPr lang="es-ES_tradnl" dirty="0"/>
              <a:t>XBRL proporciona la semántica necesaria para que las aplicaciones informáticas comprendan e interpreten adecuadamente los valores reportados en un EEFF.</a:t>
            </a:r>
            <a:endParaRPr lang="es-ES" dirty="0"/>
          </a:p>
        </p:txBody>
      </p:sp>
      <p:graphicFrame>
        <p:nvGraphicFramePr>
          <p:cNvPr id="6" name="Diagrama 5"/>
          <p:cNvGraphicFramePr/>
          <p:nvPr>
            <p:extLst>
              <p:ext uri="{D42A27DB-BD31-4B8C-83A1-F6EECF244321}">
                <p14:modId xmlns:p14="http://schemas.microsoft.com/office/powerpoint/2010/main" val="393046067"/>
              </p:ext>
            </p:extLst>
          </p:nvPr>
        </p:nvGraphicFramePr>
        <p:xfrm>
          <a:off x="1199006" y="2924944"/>
          <a:ext cx="2580906"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608964359"/>
              </p:ext>
            </p:extLst>
          </p:nvPr>
        </p:nvGraphicFramePr>
        <p:xfrm>
          <a:off x="1691680" y="2366464"/>
          <a:ext cx="5472608" cy="43028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197419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0A87B78-FFE2-A14A-BFA5-EF9304D6366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CE0F701-2A8C-5941-8360-5144799563F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D2B4B6D7-8E95-9E44-A9F5-673E40D29D4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B77C98A-8AFB-BB4D-BF19-986DEE8F54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6904290F-8573-0944-8292-CAE9587557C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21600000">
                                      <p:cBhvr>
                                        <p:cTn id="22" dur="5000" fill="hold"/>
                                        <p:tgtEl>
                                          <p:spTgt spid="7">
                                            <p:graphicEl>
                                              <a:dgm id="{50A87B78-FFE2-A14A-BFA5-EF9304D63664}"/>
                                            </p:graphicEl>
                                          </p:spTgt>
                                        </p:tgtEl>
                                        <p:attrNameLst>
                                          <p:attrName>r</p:attrName>
                                        </p:attrNameLst>
                                      </p:cBhvr>
                                    </p:animRot>
                                  </p:childTnLst>
                                </p:cTn>
                              </p:par>
                              <p:par>
                                <p:cTn id="23" presetID="8" presetClass="emph" presetSubtype="0" fill="hold" grpId="1" nodeType="withEffect">
                                  <p:stCondLst>
                                    <p:cond delay="0"/>
                                  </p:stCondLst>
                                  <p:childTnLst>
                                    <p:animRot by="21600000">
                                      <p:cBhvr>
                                        <p:cTn id="24" dur="5000" fill="hold"/>
                                        <p:tgtEl>
                                          <p:spTgt spid="7">
                                            <p:graphicEl>
                                              <a:dgm id="{DCE0F701-2A8C-5941-8360-5144799563F2}"/>
                                            </p:graphicEl>
                                          </p:spTgt>
                                        </p:tgtEl>
                                        <p:attrNameLst>
                                          <p:attrName>r</p:attrName>
                                        </p:attrNameLst>
                                      </p:cBhvr>
                                    </p:animRot>
                                  </p:childTnLst>
                                </p:cTn>
                              </p:par>
                              <p:par>
                                <p:cTn id="25" presetID="8" presetClass="emph" presetSubtype="0" fill="hold" grpId="1" nodeType="withEffect">
                                  <p:stCondLst>
                                    <p:cond delay="0"/>
                                  </p:stCondLst>
                                  <p:childTnLst>
                                    <p:animRot by="21600000">
                                      <p:cBhvr>
                                        <p:cTn id="26" dur="5000" fill="hold"/>
                                        <p:tgtEl>
                                          <p:spTgt spid="7">
                                            <p:graphicEl>
                                              <a:dgm id="{D2B4B6D7-8E95-9E44-A9F5-673E40D29D45}"/>
                                            </p:graphicEl>
                                          </p:spTgt>
                                        </p:tgtEl>
                                        <p:attrNameLst>
                                          <p:attrName>r</p:attrName>
                                        </p:attrNameLst>
                                      </p:cBhvr>
                                    </p:animRot>
                                  </p:childTnLst>
                                </p:cTn>
                              </p:par>
                              <p:par>
                                <p:cTn id="27" presetID="8" presetClass="emph" presetSubtype="0" fill="hold" grpId="1" nodeType="withEffect">
                                  <p:stCondLst>
                                    <p:cond delay="0"/>
                                  </p:stCondLst>
                                  <p:childTnLst>
                                    <p:animRot by="21600000">
                                      <p:cBhvr>
                                        <p:cTn id="28" dur="5000" fill="hold"/>
                                        <p:tgtEl>
                                          <p:spTgt spid="7">
                                            <p:graphicEl>
                                              <a:dgm id="{FB77C98A-8AFB-BB4D-BF19-986DEE8F541E}"/>
                                            </p:graphicEl>
                                          </p:spTgt>
                                        </p:tgtEl>
                                        <p:attrNameLst>
                                          <p:attrName>r</p:attrName>
                                        </p:attrNameLst>
                                      </p:cBhvr>
                                    </p:animRot>
                                  </p:childTnLst>
                                </p:cTn>
                              </p:par>
                              <p:par>
                                <p:cTn id="29" presetID="8" presetClass="emph" presetSubtype="0" fill="hold" grpId="1" nodeType="withEffect">
                                  <p:stCondLst>
                                    <p:cond delay="0"/>
                                  </p:stCondLst>
                                  <p:childTnLst>
                                    <p:animRot by="21600000">
                                      <p:cBhvr>
                                        <p:cTn id="30" dur="5000" fill="hold"/>
                                        <p:tgtEl>
                                          <p:spTgt spid="7">
                                            <p:graphicEl>
                                              <a:dgm id="{6904290F-8573-0944-8292-CAE9587557C9}"/>
                                            </p:graphicEl>
                                          </p:spTgt>
                                        </p:tgtEl>
                                        <p:attrNameLst>
                                          <p:attrName>r</p:attrName>
                                        </p:attrNameLst>
                                      </p:cBhvr>
                                    </p:animRot>
                                  </p:childTnLst>
                                </p:cTn>
                              </p:par>
                              <p:par>
                                <p:cTn id="31" presetID="8" presetClass="emph" presetSubtype="0" fill="hold" grpId="1" nodeType="withEffect">
                                  <p:stCondLst>
                                    <p:cond delay="0"/>
                                  </p:stCondLst>
                                  <p:childTnLst>
                                    <p:animRot by="21600000">
                                      <p:cBhvr>
                                        <p:cTn id="32" dur="5000" fill="hold"/>
                                        <p:tgtEl>
                                          <p:spTgt spid="7">
                                            <p:graphicEl>
                                              <a:dgm id="{E5465DB3-6575-DD46-B6F2-EAFA34CBAFD6}"/>
                                            </p:graphic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Sub>
          <a:bldDgm bld="one"/>
        </p:bldSub>
      </p:bldGraphic>
      <p:bldGraphic spid="7" grpId="1">
        <p:bldSub>
          <a:bldDgm/>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QUÉ ES EL XBRL</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
        <p:nvSpPr>
          <p:cNvPr id="4" name="Marcador de contenido 2"/>
          <p:cNvSpPr txBox="1">
            <a:spLocks/>
          </p:cNvSpPr>
          <p:nvPr/>
        </p:nvSpPr>
        <p:spPr>
          <a:xfrm>
            <a:off x="926067" y="1556792"/>
            <a:ext cx="8229600" cy="122886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Arial"/>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Arial"/>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Arial"/>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Arial"/>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Arial"/>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r>
              <a:rPr lang="en-US" sz="1800" i="1" dirty="0" err="1" smtClean="0"/>
              <a:t>eXtensible</a:t>
            </a:r>
            <a:r>
              <a:rPr lang="en-US" sz="1800" i="1" dirty="0" smtClean="0"/>
              <a:t> Business Reporting Language: N</a:t>
            </a:r>
            <a:r>
              <a:rPr lang="es-ES_tradnl" sz="1800" dirty="0" err="1" smtClean="0"/>
              <a:t>orma</a:t>
            </a:r>
            <a:r>
              <a:rPr lang="es-ES_tradnl" sz="1800" dirty="0" smtClean="0"/>
              <a:t> que nace en 1998 por Charles Hoffman, para simplificar la </a:t>
            </a:r>
            <a:r>
              <a:rPr lang="es-ES_tradnl" sz="1800" b="1" dirty="0" smtClean="0"/>
              <a:t>automatización del intercambio de información financiera</a:t>
            </a:r>
            <a:r>
              <a:rPr lang="es-ES_tradnl" sz="1800" dirty="0" smtClean="0"/>
              <a:t> mediante el uso del lenguaje XML.</a:t>
            </a:r>
            <a:endParaRPr lang="es-ES" sz="2400" dirty="0"/>
          </a:p>
        </p:txBody>
      </p:sp>
      <p:graphicFrame>
        <p:nvGraphicFramePr>
          <p:cNvPr id="5" name="Diagrama 4"/>
          <p:cNvGraphicFramePr/>
          <p:nvPr>
            <p:extLst>
              <p:ext uri="{D42A27DB-BD31-4B8C-83A1-F6EECF244321}">
                <p14:modId xmlns:p14="http://schemas.microsoft.com/office/powerpoint/2010/main" val="2324951539"/>
              </p:ext>
            </p:extLst>
          </p:nvPr>
        </p:nvGraphicFramePr>
        <p:xfrm>
          <a:off x="1331640" y="2492896"/>
          <a:ext cx="3218986"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2411760" y="3554583"/>
            <a:ext cx="1089037" cy="620577"/>
          </a:xfrm>
          <a:prstGeom prst="roundRect">
            <a:avLst>
              <a:gd name="adj" fmla="val 10000"/>
            </a:avLst>
          </a:prstGeom>
          <a:blipFill>
            <a:blip r:embed="rId7">
              <a:extLst>
                <a:ext uri="{28A0092B-C50C-407E-A947-70E740481C1C}">
                  <a14:useLocalDpi xmlns:a14="http://schemas.microsoft.com/office/drawing/2010/main" val="0"/>
                </a:ext>
              </a:extLst>
            </a:blip>
            <a:srcRect/>
            <a:stretch>
              <a:fillRect t="-15000" b="-1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graphicFrame>
        <p:nvGraphicFramePr>
          <p:cNvPr id="7" name="Diagrama 6"/>
          <p:cNvGraphicFramePr/>
          <p:nvPr>
            <p:extLst>
              <p:ext uri="{D42A27DB-BD31-4B8C-83A1-F6EECF244321}">
                <p14:modId xmlns:p14="http://schemas.microsoft.com/office/powerpoint/2010/main" val="1603566697"/>
              </p:ext>
            </p:extLst>
          </p:nvPr>
        </p:nvGraphicFramePr>
        <p:xfrm>
          <a:off x="9830876" y="6276917"/>
          <a:ext cx="10105799" cy="438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p:cNvSpPr txBox="1"/>
          <p:nvPr/>
        </p:nvSpPr>
        <p:spPr>
          <a:xfrm>
            <a:off x="1115616" y="4869160"/>
            <a:ext cx="3528392" cy="1477328"/>
          </a:xfrm>
          <a:prstGeom prst="rect">
            <a:avLst/>
          </a:prstGeom>
          <a:noFill/>
        </p:spPr>
        <p:txBody>
          <a:bodyPr wrap="square" rtlCol="0">
            <a:spAutoFit/>
          </a:bodyPr>
          <a:lstStyle/>
          <a:p>
            <a:pPr lvl="0"/>
            <a:r>
              <a:rPr lang="es-ES_tradnl" dirty="0">
                <a:solidFill>
                  <a:srgbClr val="000000"/>
                </a:solidFill>
              </a:rPr>
              <a:t>Lenguaje de Marcas </a:t>
            </a:r>
            <a:r>
              <a:rPr lang="es-ES_tradnl" dirty="0" smtClean="0">
                <a:solidFill>
                  <a:srgbClr val="000000"/>
                </a:solidFill>
              </a:rPr>
              <a:t>Extensible, </a:t>
            </a:r>
            <a:r>
              <a:rPr lang="es-ES_tradnl" dirty="0">
                <a:solidFill>
                  <a:srgbClr val="000000"/>
                </a:solidFill>
              </a:rPr>
              <a:t>permite definir la gramática de lenguajes específicos para estructurar documentos grandes</a:t>
            </a:r>
            <a:endParaRPr lang="es-ES" dirty="0">
              <a:solidFill>
                <a:srgbClr val="000000"/>
              </a:solidFill>
            </a:endParaRPr>
          </a:p>
          <a:p>
            <a:endParaRPr lang="es-ES" dirty="0"/>
          </a:p>
        </p:txBody>
      </p:sp>
      <p:sp>
        <p:nvSpPr>
          <p:cNvPr id="9" name="CuadroTexto 8"/>
          <p:cNvSpPr txBox="1"/>
          <p:nvPr/>
        </p:nvSpPr>
        <p:spPr>
          <a:xfrm>
            <a:off x="5327576" y="2852936"/>
            <a:ext cx="3359224" cy="3693319"/>
          </a:xfrm>
          <a:prstGeom prst="rect">
            <a:avLst/>
          </a:prstGeom>
          <a:noFill/>
        </p:spPr>
        <p:txBody>
          <a:bodyPr wrap="square" rtlCol="0">
            <a:spAutoFit/>
          </a:bodyPr>
          <a:lstStyle/>
          <a:p>
            <a:pPr marL="342900" lvl="0" indent="-342900" algn="just">
              <a:buFont typeface="+mj-ea"/>
              <a:buAutoNum type="circleNumDbPlain"/>
            </a:pPr>
            <a:r>
              <a:rPr lang="es-ES_tradnl" dirty="0">
                <a:solidFill>
                  <a:srgbClr val="000000"/>
                </a:solidFill>
              </a:rPr>
              <a:t>Define conceptos de negocio mediante una sintaxis estándar. </a:t>
            </a:r>
            <a:endParaRPr lang="es-ES_tradnl" dirty="0" smtClean="0">
              <a:solidFill>
                <a:srgbClr val="000000"/>
              </a:solidFill>
            </a:endParaRPr>
          </a:p>
          <a:p>
            <a:pPr marL="342900" lvl="0" indent="-342900" algn="just">
              <a:buFont typeface="+mj-ea"/>
              <a:buAutoNum type="circleNumDbPlain"/>
            </a:pPr>
            <a:endParaRPr lang="es-ES_tradnl" dirty="0">
              <a:solidFill>
                <a:srgbClr val="000000"/>
              </a:solidFill>
            </a:endParaRPr>
          </a:p>
          <a:p>
            <a:pPr marL="342900" lvl="0" indent="-342900" algn="just">
              <a:buFont typeface="+mj-ea"/>
              <a:buAutoNum type="circleNumDbPlain"/>
            </a:pPr>
            <a:r>
              <a:rPr lang="es-ES_tradnl" dirty="0">
                <a:solidFill>
                  <a:srgbClr val="000000"/>
                </a:solidFill>
              </a:rPr>
              <a:t>Estos conceptos pueden intercambiarse posteriormente entre aplicaciones informáticas</a:t>
            </a:r>
            <a:r>
              <a:rPr lang="es-ES_tradnl" dirty="0" smtClean="0">
                <a:solidFill>
                  <a:srgbClr val="000000"/>
                </a:solidFill>
              </a:rPr>
              <a:t>.</a:t>
            </a:r>
          </a:p>
          <a:p>
            <a:pPr marL="342900" lvl="0" indent="-342900" algn="just">
              <a:buFont typeface="+mj-ea"/>
              <a:buAutoNum type="circleNumDbPlain"/>
            </a:pPr>
            <a:endParaRPr lang="es-ES_tradnl" dirty="0">
              <a:solidFill>
                <a:srgbClr val="000000"/>
              </a:solidFill>
            </a:endParaRPr>
          </a:p>
          <a:p>
            <a:pPr marL="342900" lvl="0" indent="-342900" algn="just">
              <a:buFont typeface="+mj-ea"/>
              <a:buAutoNum type="circleNumDbPlain"/>
            </a:pPr>
            <a:r>
              <a:rPr lang="es-ES_tradnl" dirty="0">
                <a:solidFill>
                  <a:srgbClr val="000000"/>
                </a:solidFill>
              </a:rPr>
              <a:t>Mejora la calidad de la información y mantiene la integridad de los datos</a:t>
            </a:r>
            <a:endParaRPr lang="es-ES" dirty="0">
              <a:solidFill>
                <a:srgbClr val="000000"/>
              </a:solidFill>
            </a:endParaRPr>
          </a:p>
          <a:p>
            <a:endParaRPr lang="es-ES" dirty="0"/>
          </a:p>
        </p:txBody>
      </p:sp>
      <p:sp>
        <p:nvSpPr>
          <p:cNvPr id="11" name="Rectángulo redondeado 10"/>
          <p:cNvSpPr/>
          <p:nvPr/>
        </p:nvSpPr>
        <p:spPr>
          <a:xfrm>
            <a:off x="6300192" y="2276872"/>
            <a:ext cx="2088232" cy="720080"/>
          </a:xfrm>
          <a:prstGeom prst="roundRect">
            <a:avLst>
              <a:gd name="adj" fmla="val 10000"/>
            </a:avLst>
          </a:prstGeom>
          <a:blipFill>
            <a:blip r:embed="rId13">
              <a:extLst>
                <a:ext uri="{28A0092B-C50C-407E-A947-70E740481C1C}">
                  <a14:useLocalDpi xmlns:a14="http://schemas.microsoft.com/office/drawing/2010/main" val="0"/>
                </a:ext>
              </a:extLst>
            </a:blip>
            <a:srcRect/>
            <a:stretch>
              <a:fillRect l="-33000" r="-33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2" name="CuadroTexto 11"/>
          <p:cNvSpPr txBox="1"/>
          <p:nvPr/>
        </p:nvSpPr>
        <p:spPr>
          <a:xfrm>
            <a:off x="970773" y="1877923"/>
            <a:ext cx="7848872" cy="830997"/>
          </a:xfrm>
          <a:prstGeom prst="rect">
            <a:avLst/>
          </a:prstGeom>
          <a:noFill/>
        </p:spPr>
        <p:txBody>
          <a:bodyPr wrap="square" rtlCol="0">
            <a:spAutoFit/>
          </a:bodyPr>
          <a:lstStyle/>
          <a:p>
            <a:pPr algn="ctr"/>
            <a:r>
              <a:rPr lang="es-ES_tradnl" sz="2400" b="1" dirty="0" smtClean="0"/>
              <a:t>Automatización </a:t>
            </a:r>
            <a:r>
              <a:rPr lang="es-ES_tradnl" sz="2400" b="1" dirty="0"/>
              <a:t>del intercambio de información </a:t>
            </a:r>
            <a:r>
              <a:rPr lang="es-ES_tradnl" sz="2400" b="1" dirty="0" smtClean="0"/>
              <a:t>financiera en tiempo real</a:t>
            </a:r>
            <a:endParaRPr lang="es-ES" sz="2400" dirty="0"/>
          </a:p>
        </p:txBody>
      </p:sp>
    </p:spTree>
    <p:extLst>
      <p:ext uri="{BB962C8B-B14F-4D97-AF65-F5344CB8AC3E}">
        <p14:creationId xmlns:p14="http://schemas.microsoft.com/office/powerpoint/2010/main" val="448844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8" grpId="0"/>
      <p:bldP spid="9"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FUNCIONAMIENTO DEL XBRL</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pic>
        <p:nvPicPr>
          <p:cNvPr id="4" name="Imagen 3"/>
          <p:cNvPicPr/>
          <p:nvPr/>
        </p:nvPicPr>
        <p:blipFill>
          <a:blip r:embed="rId2"/>
          <a:stretch>
            <a:fillRect/>
          </a:stretch>
        </p:blipFill>
        <p:spPr>
          <a:xfrm>
            <a:off x="1043608" y="1628800"/>
            <a:ext cx="7632848" cy="4536504"/>
          </a:xfrm>
          <a:prstGeom prst="rect">
            <a:avLst/>
          </a:prstGeom>
        </p:spPr>
      </p:pic>
    </p:spTree>
    <p:extLst>
      <p:ext uri="{BB962C8B-B14F-4D97-AF65-F5344CB8AC3E}">
        <p14:creationId xmlns:p14="http://schemas.microsoft.com/office/powerpoint/2010/main" val="1232670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FUNCIONAMIENTO DEL XBRL</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pic>
        <p:nvPicPr>
          <p:cNvPr id="5" name="Imagen 4"/>
          <p:cNvPicPr/>
          <p:nvPr/>
        </p:nvPicPr>
        <p:blipFill rotWithShape="1">
          <a:blip r:embed="rId2"/>
          <a:srcRect t="4636" b="5154"/>
          <a:stretch/>
        </p:blipFill>
        <p:spPr bwMode="auto">
          <a:xfrm>
            <a:off x="1043608" y="1628801"/>
            <a:ext cx="7643192" cy="453650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31179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EVALUACION</a:t>
            </a:r>
            <a:endParaRPr lang="es-ES"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4</a:t>
            </a:fld>
            <a:endParaRPr lang="es-ES"/>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329739632"/>
              </p:ext>
            </p:extLst>
          </p:nvPr>
        </p:nvGraphicFramePr>
        <p:xfrm>
          <a:off x="1187624" y="1628799"/>
          <a:ext cx="7499175" cy="4648202"/>
        </p:xfrm>
        <a:graphic>
          <a:graphicData uri="http://schemas.openxmlformats.org/drawingml/2006/table">
            <a:tbl>
              <a:tblPr firstRow="1" firstCol="1" bandRow="1">
                <a:tableStyleId>{5C22544A-7EE6-4342-B048-85BDC9FD1C3A}</a:tableStyleId>
              </a:tblPr>
              <a:tblGrid>
                <a:gridCol w="688475"/>
                <a:gridCol w="1399757"/>
                <a:gridCol w="5410943"/>
              </a:tblGrid>
              <a:tr h="332818">
                <a:tc>
                  <a:txBody>
                    <a:bodyPr/>
                    <a:lstStyle/>
                    <a:p>
                      <a:pPr algn="ctr">
                        <a:lnSpc>
                          <a:spcPct val="107000"/>
                        </a:lnSpc>
                        <a:spcAft>
                          <a:spcPts val="0"/>
                        </a:spcAft>
                      </a:pPr>
                      <a:r>
                        <a:rPr lang="es-MX" sz="1100" dirty="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marL="342900" lvl="0" indent="-342900">
                        <a:lnSpc>
                          <a:spcPct val="107000"/>
                        </a:lnSpc>
                        <a:spcAft>
                          <a:spcPts val="0"/>
                        </a:spcAft>
                        <a:buFont typeface="+mj-lt"/>
                        <a:buAutoNum type="alphaLcParenR"/>
                      </a:pPr>
                      <a:r>
                        <a:rPr lang="es-MX" sz="1100">
                          <a:effectLst/>
                        </a:rPr>
                        <a:t>Asistencia y puntualidad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algn="l">
                        <a:lnSpc>
                          <a:spcPct val="107000"/>
                        </a:lnSpc>
                        <a:spcAft>
                          <a:spcPts val="0"/>
                        </a:spcAft>
                      </a:pPr>
                      <a:r>
                        <a:rPr lang="es-MX" sz="1100" dirty="0" smtClean="0">
                          <a:effectLst/>
                        </a:rPr>
                        <a:t>Salvo casos especiales justificados</a:t>
                      </a:r>
                      <a:r>
                        <a:rPr lang="es-MX"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r>
              <a:tr h="2452532">
                <a:tc>
                  <a:txBody>
                    <a:bodyPr/>
                    <a:lstStyle/>
                    <a:p>
                      <a:pPr algn="ctr">
                        <a:lnSpc>
                          <a:spcPct val="107000"/>
                        </a:lnSpc>
                        <a:spcAft>
                          <a:spcPts val="0"/>
                        </a:spcAft>
                      </a:pPr>
                      <a:r>
                        <a:rPr lang="es-MX" sz="1100" dirty="0">
                          <a:effectLst/>
                        </a:rPr>
                        <a:t>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marL="342900" lvl="0" indent="-342900">
                        <a:lnSpc>
                          <a:spcPct val="107000"/>
                        </a:lnSpc>
                        <a:spcAft>
                          <a:spcPts val="0"/>
                        </a:spcAft>
                        <a:buFont typeface="+mj-lt"/>
                        <a:buAutoNum type="alphaLcParenR"/>
                      </a:pPr>
                      <a:r>
                        <a:rPr lang="es-MX" sz="1100" dirty="0">
                          <a:effectLst/>
                        </a:rPr>
                        <a:t>Exposición final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a:lnSpc>
                          <a:spcPct val="107000"/>
                        </a:lnSpc>
                        <a:spcAft>
                          <a:spcPts val="0"/>
                        </a:spcAft>
                      </a:pPr>
                      <a:r>
                        <a:rPr lang="es-MX" sz="1100">
                          <a:effectLst/>
                        </a:rPr>
                        <a:t>Se realizará durante la última sesión.</a:t>
                      </a:r>
                      <a:endParaRPr lang="en-US" sz="1100">
                        <a:effectLst/>
                      </a:endParaRPr>
                    </a:p>
                    <a:p>
                      <a:pPr>
                        <a:lnSpc>
                          <a:spcPct val="107000"/>
                        </a:lnSpc>
                        <a:spcAft>
                          <a:spcPts val="0"/>
                        </a:spcAft>
                      </a:pPr>
                      <a:r>
                        <a:rPr lang="es-MX" sz="1100">
                          <a:effectLst/>
                        </a:rPr>
                        <a:t> </a:t>
                      </a:r>
                      <a:endParaRPr lang="en-US" sz="1100">
                        <a:effectLst/>
                      </a:endParaRPr>
                    </a:p>
                    <a:p>
                      <a:pPr algn="just">
                        <a:lnSpc>
                          <a:spcPct val="107000"/>
                        </a:lnSpc>
                        <a:spcAft>
                          <a:spcPts val="0"/>
                        </a:spcAft>
                      </a:pPr>
                      <a:r>
                        <a:rPr lang="es-MX" sz="1100">
                          <a:effectLst/>
                        </a:rPr>
                        <a:t>Consistirá en la integración e interpretación armónica del CC, C de Comercio, CFF, LISR, LIVA y LIFIORPI y sus reglamentos para fundamentar y resolver un caso laboral de su entorno profesional cercano.</a:t>
                      </a:r>
                      <a:endParaRPr lang="en-US" sz="1100">
                        <a:effectLst/>
                      </a:endParaRPr>
                    </a:p>
                    <a:p>
                      <a:pPr>
                        <a:lnSpc>
                          <a:spcPct val="107000"/>
                        </a:lnSpc>
                        <a:spcAft>
                          <a:spcPts val="0"/>
                        </a:spcAft>
                      </a:pPr>
                      <a:r>
                        <a:rPr lang="es-MX" sz="1100">
                          <a:effectLst/>
                        </a:rPr>
                        <a:t> </a:t>
                      </a:r>
                      <a:endParaRPr lang="en-US" sz="1100">
                        <a:effectLst/>
                      </a:endParaRPr>
                    </a:p>
                    <a:p>
                      <a:pPr algn="just">
                        <a:lnSpc>
                          <a:spcPct val="107000"/>
                        </a:lnSpc>
                        <a:spcAft>
                          <a:spcPts val="0"/>
                        </a:spcAft>
                      </a:pPr>
                      <a:r>
                        <a:rPr lang="es-MX" sz="1100">
                          <a:effectLst/>
                        </a:rPr>
                        <a:t>La presentación Power Point deberá tener más imágenes, gráficos o esquemas en lugar de texto.</a:t>
                      </a:r>
                      <a:endParaRPr lang="en-US" sz="1100">
                        <a:effectLst/>
                      </a:endParaRPr>
                    </a:p>
                    <a:p>
                      <a:pPr>
                        <a:lnSpc>
                          <a:spcPct val="107000"/>
                        </a:lnSpc>
                        <a:spcAft>
                          <a:spcPts val="0"/>
                        </a:spcAft>
                      </a:pPr>
                      <a:r>
                        <a:rPr lang="es-MX" sz="1100">
                          <a:effectLst/>
                        </a:rPr>
                        <a:t> </a:t>
                      </a:r>
                      <a:endParaRPr lang="en-US" sz="1100">
                        <a:effectLst/>
                      </a:endParaRPr>
                    </a:p>
                    <a:p>
                      <a:pPr algn="just">
                        <a:lnSpc>
                          <a:spcPct val="107000"/>
                        </a:lnSpc>
                        <a:spcAft>
                          <a:spcPts val="0"/>
                        </a:spcAft>
                      </a:pPr>
                      <a:r>
                        <a:rPr lang="es-MX" sz="1100">
                          <a:effectLst/>
                        </a:rPr>
                        <a:t>El archivo Word deberá estar fundamentado (Referenciado) contener caratula y bibliografía.</a:t>
                      </a:r>
                      <a:endParaRPr lang="en-US" sz="1100">
                        <a:effectLst/>
                      </a:endParaRPr>
                    </a:p>
                    <a:p>
                      <a:pPr>
                        <a:lnSpc>
                          <a:spcPct val="107000"/>
                        </a:lnSpc>
                        <a:spcAft>
                          <a:spcPts val="0"/>
                        </a:spcAft>
                      </a:pPr>
                      <a:r>
                        <a:rPr lang="es-MX" sz="1100">
                          <a:effectLst/>
                        </a:rPr>
                        <a:t> </a:t>
                      </a:r>
                      <a:endParaRPr lang="en-US" sz="1100">
                        <a:effectLst/>
                      </a:endParaRPr>
                    </a:p>
                    <a:p>
                      <a:pPr algn="just">
                        <a:lnSpc>
                          <a:spcPct val="107000"/>
                        </a:lnSpc>
                        <a:spcAft>
                          <a:spcPts val="0"/>
                        </a:spcAft>
                      </a:pPr>
                      <a:r>
                        <a:rPr lang="es-MX" sz="1100">
                          <a:effectLst/>
                        </a:rPr>
                        <a:t>Una semana antes se deberá enviar el archivo al profesor, quien lo validara y dará el visto bueno para su exposición al resto del grupo</a:t>
                      </a:r>
                      <a:endParaRPr lang="en-US" sz="1100">
                        <a:effectLst/>
                      </a:endParaRPr>
                    </a:p>
                    <a:p>
                      <a:pPr>
                        <a:lnSpc>
                          <a:spcPct val="107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r>
              <a:tr h="1013512">
                <a:tc>
                  <a:txBody>
                    <a:bodyPr/>
                    <a:lstStyle/>
                    <a:p>
                      <a:pPr algn="ctr">
                        <a:lnSpc>
                          <a:spcPct val="107000"/>
                        </a:lnSpc>
                        <a:spcAft>
                          <a:spcPts val="0"/>
                        </a:spcAft>
                      </a:pPr>
                      <a:r>
                        <a:rPr lang="es-MX"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marL="342900" lvl="0" indent="-342900">
                        <a:lnSpc>
                          <a:spcPct val="107000"/>
                        </a:lnSpc>
                        <a:spcAft>
                          <a:spcPts val="0"/>
                        </a:spcAft>
                        <a:buFont typeface="+mj-lt"/>
                        <a:buAutoNum type="alphaLcParenR"/>
                      </a:pPr>
                      <a:r>
                        <a:rPr lang="es-MX" sz="1100" dirty="0">
                          <a:effectLst/>
                        </a:rPr>
                        <a:t>Investigaciones y tareas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algn="just">
                        <a:lnSpc>
                          <a:spcPct val="107000"/>
                        </a:lnSpc>
                        <a:spcAft>
                          <a:spcPts val="0"/>
                        </a:spcAft>
                      </a:pPr>
                      <a:r>
                        <a:rPr lang="es-MX" sz="1100" dirty="0">
                          <a:effectLst/>
                        </a:rPr>
                        <a:t>Envió por correo electrónico al profesor, en Word y </a:t>
                      </a:r>
                      <a:r>
                        <a:rPr lang="es-MX" sz="1100" dirty="0" err="1">
                          <a:effectLst/>
                        </a:rPr>
                        <a:t>Power</a:t>
                      </a:r>
                      <a:r>
                        <a:rPr lang="es-MX" sz="1100" dirty="0">
                          <a:effectLst/>
                        </a:rPr>
                        <a:t> Point: Con caratula, índice y bibliografía.</a:t>
                      </a:r>
                      <a:endParaRPr lang="en-US" sz="1100" dirty="0">
                        <a:effectLst/>
                      </a:endParaRPr>
                    </a:p>
                    <a:p>
                      <a:pPr algn="just">
                        <a:lnSpc>
                          <a:spcPct val="107000"/>
                        </a:lnSpc>
                        <a:spcAft>
                          <a:spcPts val="0"/>
                        </a:spcAft>
                      </a:pPr>
                      <a:r>
                        <a:rPr lang="es-MX" sz="1100" dirty="0">
                          <a:effectLst/>
                        </a:rPr>
                        <a:t> </a:t>
                      </a:r>
                      <a:endParaRPr lang="en-US" sz="1100" dirty="0">
                        <a:effectLst/>
                      </a:endParaRPr>
                    </a:p>
                    <a:p>
                      <a:pPr algn="just">
                        <a:lnSpc>
                          <a:spcPct val="107000"/>
                        </a:lnSpc>
                        <a:spcAft>
                          <a:spcPts val="0"/>
                        </a:spcAft>
                      </a:pPr>
                      <a:r>
                        <a:rPr lang="es-MX" sz="1100" dirty="0">
                          <a:effectLst/>
                        </a:rPr>
                        <a:t>Se privilegia la calidad ante la cantidad.</a:t>
                      </a:r>
                      <a:endParaRPr lang="en-US" sz="1100" dirty="0">
                        <a:effectLst/>
                      </a:endParaRPr>
                    </a:p>
                    <a:p>
                      <a:pPr algn="just">
                        <a:lnSpc>
                          <a:spcPct val="107000"/>
                        </a:lnSpc>
                        <a:spcAft>
                          <a:spcPts val="0"/>
                        </a:spcAft>
                      </a:pPr>
                      <a:r>
                        <a:rPr lang="es-MX" sz="1100" dirty="0">
                          <a:effectLst/>
                        </a:rPr>
                        <a:t> </a:t>
                      </a:r>
                      <a:endParaRPr lang="en-US" sz="1100" dirty="0">
                        <a:effectLst/>
                      </a:endParaRPr>
                    </a:p>
                    <a:p>
                      <a:pPr algn="just">
                        <a:lnSpc>
                          <a:spcPct val="107000"/>
                        </a:lnSpc>
                        <a:spcAft>
                          <a:spcPts val="0"/>
                        </a:spcAft>
                      </a:pPr>
                      <a:r>
                        <a:rPr lang="es-MX" sz="1100" dirty="0">
                          <a:effectLst/>
                        </a:rPr>
                        <a:t>Se valora la fundamentación y ejemplos relacionados con su entorno profesional inmediato.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r>
              <a:tr h="502991">
                <a:tc>
                  <a:txBody>
                    <a:bodyPr/>
                    <a:lstStyle/>
                    <a:p>
                      <a:pPr algn="ctr">
                        <a:lnSpc>
                          <a:spcPct val="107000"/>
                        </a:lnSpc>
                        <a:spcAft>
                          <a:spcPts val="0"/>
                        </a:spcAft>
                      </a:pPr>
                      <a:r>
                        <a:rPr lang="es-MX"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marL="342900" lvl="0" indent="-342900">
                        <a:lnSpc>
                          <a:spcPct val="107000"/>
                        </a:lnSpc>
                        <a:spcAft>
                          <a:spcPts val="0"/>
                        </a:spcAft>
                        <a:buFont typeface="+mj-lt"/>
                        <a:buAutoNum type="alphaLcParenR"/>
                      </a:pPr>
                      <a:r>
                        <a:rPr lang="es-MX" sz="1100" dirty="0">
                          <a:effectLst/>
                        </a:rPr>
                        <a:t>Participación activa y positiva en clase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algn="just">
                        <a:lnSpc>
                          <a:spcPct val="107000"/>
                        </a:lnSpc>
                        <a:spcAft>
                          <a:spcPts val="0"/>
                        </a:spcAft>
                      </a:pPr>
                      <a:r>
                        <a:rPr lang="es-MX" sz="1100" dirty="0">
                          <a:effectLst/>
                        </a:rPr>
                        <a:t>Aportando y generando un debate constructivo, preferentemente fundamentando sus afirmaciones en el marco fiscal empresarial.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r>
              <a:tr h="162644">
                <a:tc>
                  <a:txBody>
                    <a:bodyPr/>
                    <a:lstStyle/>
                    <a:p>
                      <a:pPr algn="ctr">
                        <a:lnSpc>
                          <a:spcPct val="107000"/>
                        </a:lnSpc>
                        <a:spcAft>
                          <a:spcPts val="0"/>
                        </a:spcAft>
                      </a:pPr>
                      <a:r>
                        <a:rPr lang="es-MX"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algn="ctr">
                        <a:lnSpc>
                          <a:spcPct val="107000"/>
                        </a:lnSpc>
                        <a:spcAft>
                          <a:spcPts val="0"/>
                        </a:spcAft>
                      </a:pPr>
                      <a:r>
                        <a:rPr lang="es-MX"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nchor="ctr"/>
                </a:tc>
                <a:tc>
                  <a:txBody>
                    <a:bodyPr/>
                    <a:lstStyle/>
                    <a:p>
                      <a:pPr algn="ctr">
                        <a:lnSpc>
                          <a:spcPct val="107000"/>
                        </a:lnSpc>
                        <a:spcAft>
                          <a:spcPts val="0"/>
                        </a:spcAft>
                      </a:pPr>
                      <a:r>
                        <a:rPr lang="es-MX"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r>
            </a:tbl>
          </a:graphicData>
        </a:graphic>
      </p:graphicFrame>
    </p:spTree>
    <p:extLst>
      <p:ext uri="{BB962C8B-B14F-4D97-AF65-F5344CB8AC3E}">
        <p14:creationId xmlns:p14="http://schemas.microsoft.com/office/powerpoint/2010/main" val="2820365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FUNCIONAMIENTO DEL XBRL</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pic>
        <p:nvPicPr>
          <p:cNvPr id="6" name="Imagen 5"/>
          <p:cNvPicPr/>
          <p:nvPr/>
        </p:nvPicPr>
        <p:blipFill rotWithShape="1">
          <a:blip r:embed="rId2"/>
          <a:srcRect b="5455"/>
          <a:stretch/>
        </p:blipFill>
        <p:spPr bwMode="auto">
          <a:xfrm>
            <a:off x="1115616" y="1556792"/>
            <a:ext cx="7560840" cy="460851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86658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REGULACIÓN  WWW.XBRL.ORG</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
        <p:nvSpPr>
          <p:cNvPr id="4" name="Rectángulo 3"/>
          <p:cNvSpPr/>
          <p:nvPr/>
        </p:nvSpPr>
        <p:spPr>
          <a:xfrm>
            <a:off x="1043608" y="1580599"/>
            <a:ext cx="7776864" cy="1200329"/>
          </a:xfrm>
          <a:prstGeom prst="rect">
            <a:avLst/>
          </a:prstGeom>
        </p:spPr>
        <p:txBody>
          <a:bodyPr wrap="square">
            <a:spAutoFit/>
          </a:bodyPr>
          <a:lstStyle/>
          <a:p>
            <a:pPr algn="just"/>
            <a:r>
              <a:rPr lang="es-ES_tradnl" dirty="0"/>
              <a:t>Iniciativa soportada por un consorcio, XBRL Internacional, formado por </a:t>
            </a:r>
            <a:r>
              <a:rPr lang="es-ES_tradnl" dirty="0" smtClean="0"/>
              <a:t>más </a:t>
            </a:r>
            <a:r>
              <a:rPr lang="es-ES_tradnl" dirty="0"/>
              <a:t>de  450 empresas y representado en el mundo por jurisdicciones en unos 20 </a:t>
            </a:r>
            <a:r>
              <a:rPr lang="es-ES_tradnl" dirty="0" smtClean="0"/>
              <a:t>países. </a:t>
            </a:r>
            <a:endParaRPr lang="es-ES_tradnl" dirty="0"/>
          </a:p>
          <a:p>
            <a:endParaRPr lang="es-ES_tradnl" dirty="0"/>
          </a:p>
          <a:p>
            <a:r>
              <a:rPr lang="pl-PL" dirty="0"/>
              <a:t>      http://</a:t>
            </a:r>
            <a:r>
              <a:rPr lang="pl-PL" dirty="0" err="1"/>
              <a:t>www.xbrl.org</a:t>
            </a:r>
            <a:endParaRPr lang="es-ES_tradnl" dirty="0"/>
          </a:p>
        </p:txBody>
      </p:sp>
      <p:pic>
        <p:nvPicPr>
          <p:cNvPr id="5" name="Imagen 4" descr="XBRLWO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492896"/>
            <a:ext cx="7488832" cy="3595643"/>
          </a:xfrm>
          <a:prstGeom prst="rect">
            <a:avLst/>
          </a:prstGeom>
        </p:spPr>
      </p:pic>
    </p:spTree>
    <p:extLst>
      <p:ext uri="{BB962C8B-B14F-4D97-AF65-F5344CB8AC3E}">
        <p14:creationId xmlns:p14="http://schemas.microsoft.com/office/powerpoint/2010/main" val="2394914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XBRL EN EUROPA</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graphicFrame>
        <p:nvGraphicFramePr>
          <p:cNvPr id="4" name="Tabla 3"/>
          <p:cNvGraphicFramePr>
            <a:graphicFrameLocks noGrp="1"/>
          </p:cNvGraphicFramePr>
          <p:nvPr>
            <p:extLst>
              <p:ext uri="{D42A27DB-BD31-4B8C-83A1-F6EECF244321}">
                <p14:modId xmlns:p14="http://schemas.microsoft.com/office/powerpoint/2010/main" val="179354491"/>
              </p:ext>
            </p:extLst>
          </p:nvPr>
        </p:nvGraphicFramePr>
        <p:xfrm>
          <a:off x="1115616" y="1556794"/>
          <a:ext cx="7416824" cy="4608513"/>
        </p:xfrm>
        <a:graphic>
          <a:graphicData uri="http://schemas.openxmlformats.org/drawingml/2006/table">
            <a:tbl>
              <a:tblPr>
                <a:tableStyleId>{2D5ABB26-0587-4C30-8999-92F81FD0307C}</a:tableStyleId>
              </a:tblPr>
              <a:tblGrid>
                <a:gridCol w="1247690"/>
                <a:gridCol w="6169134"/>
              </a:tblGrid>
              <a:tr h="482239">
                <a:tc>
                  <a:txBody>
                    <a:bodyPr/>
                    <a:lstStyle/>
                    <a:p>
                      <a:pPr algn="ctr" fontAlgn="ctr"/>
                      <a:r>
                        <a:rPr lang="es-ES_tradnl" sz="1400" u="none" strike="noStrike" dirty="0">
                          <a:effectLst/>
                        </a:rPr>
                        <a:t>BÉLGICA</a:t>
                      </a:r>
                      <a:endParaRPr lang="es-ES_tradnl" sz="1400" b="0" i="0" u="none" strike="noStrike" dirty="0">
                        <a:solidFill>
                          <a:srgbClr val="000000"/>
                        </a:solidFill>
                        <a:effectLst/>
                        <a:latin typeface="Times New Roman"/>
                      </a:endParaRPr>
                    </a:p>
                  </a:txBody>
                  <a:tcPr marL="9392" marR="9392" marT="9392" marB="0" anchor="ctr">
                    <a:cell3D prstMaterial="dkEdge">
                      <a:bevel/>
                      <a:lightRig rig="flood" dir="t"/>
                    </a:cell3D>
                  </a:tcPr>
                </a:tc>
                <a:tc>
                  <a:txBody>
                    <a:bodyPr/>
                    <a:lstStyle/>
                    <a:p>
                      <a:pPr algn="just" fontAlgn="ctr">
                        <a:buFontTx/>
                        <a:buNone/>
                      </a:pPr>
                      <a:r>
                        <a:rPr lang="es-ES_tradnl" sz="1400" u="none" strike="noStrike" dirty="0" smtClean="0">
                          <a:effectLst/>
                        </a:rPr>
                        <a:t>Desde</a:t>
                      </a:r>
                      <a:r>
                        <a:rPr lang="es-ES_tradnl" sz="1400" u="none" strike="noStrike" baseline="0" dirty="0" smtClean="0">
                          <a:effectLst/>
                        </a:rPr>
                        <a:t> </a:t>
                      </a:r>
                      <a:r>
                        <a:rPr lang="es-ES_tradnl" sz="1400" u="none" strike="noStrike" dirty="0" smtClean="0">
                          <a:effectLst/>
                        </a:rPr>
                        <a:t>enero </a:t>
                      </a:r>
                      <a:r>
                        <a:rPr lang="es-ES_tradnl" sz="1400" u="none" strike="noStrike" dirty="0">
                          <a:effectLst/>
                        </a:rPr>
                        <a:t>de 2008 el XBRL es obligatorio para todas las presentaciones de cuentas anuales ante el Banco Nacional de Bélgica.</a:t>
                      </a:r>
                      <a:endParaRPr lang="es-ES_tradnl" sz="1400" b="0" i="0" u="none" strike="noStrike" dirty="0">
                        <a:solidFill>
                          <a:srgbClr val="000000"/>
                        </a:solidFill>
                        <a:effectLst/>
                        <a:latin typeface="Wingdings"/>
                      </a:endParaRPr>
                    </a:p>
                  </a:txBody>
                  <a:tcPr marL="9392" marR="9392" marT="9392" marB="0" anchor="ctr">
                    <a:cell3D prstMaterial="dkEdge">
                      <a:bevel/>
                      <a:lightRig rig="flood" dir="t"/>
                    </a:cell3D>
                  </a:tcPr>
                </a:tc>
              </a:tr>
              <a:tr h="408244">
                <a:tc>
                  <a:txBody>
                    <a:bodyPr/>
                    <a:lstStyle/>
                    <a:p>
                      <a:pPr algn="ctr" fontAlgn="ctr"/>
                      <a:r>
                        <a:rPr lang="es-ES_tradnl" sz="1400" u="none" strike="noStrike">
                          <a:effectLst/>
                        </a:rPr>
                        <a:t>FRANCIA </a:t>
                      </a:r>
                      <a:endParaRPr lang="es-ES_tradnl" sz="1400" b="0" i="0" u="none" strike="noStrike">
                        <a:solidFill>
                          <a:srgbClr val="000000"/>
                        </a:solidFill>
                        <a:effectLst/>
                        <a:latin typeface="Times New Roman"/>
                      </a:endParaRPr>
                    </a:p>
                  </a:txBody>
                  <a:tcPr marL="9392" marR="9392" marT="9392" marB="0" anchor="ctr">
                    <a:cell3D prstMaterial="dkEdge">
                      <a:bevel/>
                      <a:lightRig rig="flood" dir="t"/>
                    </a:cell3D>
                  </a:tcPr>
                </a:tc>
                <a:tc>
                  <a:txBody>
                    <a:bodyPr/>
                    <a:lstStyle/>
                    <a:p>
                      <a:pPr algn="just" fontAlgn="ctr">
                        <a:buFontTx/>
                        <a:buNone/>
                      </a:pPr>
                      <a:r>
                        <a:rPr lang="es-ES_tradnl" sz="1400" u="none" strike="noStrike" dirty="0" smtClean="0">
                          <a:effectLst/>
                        </a:rPr>
                        <a:t>El </a:t>
                      </a:r>
                      <a:r>
                        <a:rPr lang="es-ES_tradnl" sz="1400" u="none" strike="noStrike" dirty="0">
                          <a:effectLst/>
                        </a:rPr>
                        <a:t>Banco de Francia ya adoptó el XBRL para regular el sector bancario.</a:t>
                      </a:r>
                      <a:endParaRPr lang="es-ES_tradnl" sz="1400" b="0" i="0" u="none" strike="noStrike" dirty="0">
                        <a:solidFill>
                          <a:srgbClr val="000000"/>
                        </a:solidFill>
                        <a:effectLst/>
                        <a:latin typeface="Wingdings"/>
                      </a:endParaRPr>
                    </a:p>
                  </a:txBody>
                  <a:tcPr marL="9392" marR="9392" marT="9392" marB="0" anchor="ctr">
                    <a:cell3D prstMaterial="dkEdge">
                      <a:bevel/>
                      <a:lightRig rig="flood" dir="t"/>
                    </a:cell3D>
                  </a:tcPr>
                </a:tc>
              </a:tr>
              <a:tr h="246312">
                <a:tc rowSpan="2">
                  <a:txBody>
                    <a:bodyPr/>
                    <a:lstStyle/>
                    <a:p>
                      <a:pPr algn="ctr" fontAlgn="ctr"/>
                      <a:r>
                        <a:rPr lang="es-ES_tradnl" sz="1400" u="none" strike="noStrike" dirty="0">
                          <a:effectLst/>
                        </a:rPr>
                        <a:t>ALEMANIA</a:t>
                      </a:r>
                      <a:endParaRPr lang="es-ES_tradnl" sz="1400" b="0" i="0" u="none" strike="noStrike" dirty="0">
                        <a:solidFill>
                          <a:srgbClr val="000000"/>
                        </a:solidFill>
                        <a:effectLst/>
                        <a:latin typeface="Times New Roman"/>
                      </a:endParaRPr>
                    </a:p>
                  </a:txBody>
                  <a:tcPr marL="9392" marR="9392" marT="9392" marB="0" anchor="ctr">
                    <a:cell3D prstMaterial="dkEdge">
                      <a:bevel/>
                      <a:lightRig rig="flood" dir="t"/>
                    </a:cell3D>
                  </a:tcPr>
                </a:tc>
                <a:tc>
                  <a:txBody>
                    <a:bodyPr/>
                    <a:lstStyle/>
                    <a:p>
                      <a:pPr algn="just" fontAlgn="ctr">
                        <a:buFontTx/>
                        <a:buNone/>
                      </a:pPr>
                      <a:r>
                        <a:rPr lang="es-ES_tradnl" sz="1400" u="none" strike="noStrike" dirty="0" err="1" smtClean="0">
                          <a:effectLst/>
                        </a:rPr>
                        <a:t>PyMES</a:t>
                      </a:r>
                      <a:r>
                        <a:rPr lang="es-ES_tradnl" sz="1400" u="none" strike="noStrike" dirty="0" smtClean="0">
                          <a:effectLst/>
                        </a:rPr>
                        <a:t> </a:t>
                      </a:r>
                      <a:r>
                        <a:rPr lang="es-ES_tradnl" sz="1400" u="none" strike="noStrike" dirty="0">
                          <a:effectLst/>
                        </a:rPr>
                        <a:t>presentan sus informes en XBRL</a:t>
                      </a:r>
                      <a:endParaRPr lang="es-ES_tradnl" sz="1400" b="0" i="0" u="none" strike="noStrike" dirty="0">
                        <a:solidFill>
                          <a:srgbClr val="000000"/>
                        </a:solidFill>
                        <a:effectLst/>
                        <a:latin typeface="Wingdings"/>
                      </a:endParaRPr>
                    </a:p>
                  </a:txBody>
                  <a:tcPr marL="9392" marR="9392" marT="9392" marB="0" anchor="ctr">
                    <a:cell3D prstMaterial="dkEdge">
                      <a:bevel/>
                      <a:lightRig rig="flood" dir="t"/>
                    </a:cell3D>
                  </a:tcPr>
                </a:tc>
              </a:tr>
              <a:tr h="802973">
                <a:tc vMerge="1">
                  <a:txBody>
                    <a:bodyPr/>
                    <a:lstStyle/>
                    <a:p>
                      <a:endParaRPr lang="es-ES"/>
                    </a:p>
                  </a:txBody>
                  <a:tcPr/>
                </a:tc>
                <a:tc>
                  <a:txBody>
                    <a:bodyPr/>
                    <a:lstStyle/>
                    <a:p>
                      <a:pPr algn="just" fontAlgn="ctr">
                        <a:buFontTx/>
                        <a:buNone/>
                      </a:pPr>
                      <a:r>
                        <a:rPr lang="es-ES_tradnl" sz="1400" u="none" strike="noStrike" dirty="0" smtClean="0">
                          <a:effectLst/>
                        </a:rPr>
                        <a:t>Las </a:t>
                      </a:r>
                      <a:r>
                        <a:rPr lang="es-ES_tradnl" sz="1400" u="none" strike="noStrike" dirty="0">
                          <a:effectLst/>
                        </a:rPr>
                        <a:t>empresas públicas presentan informes. La Autoridad Alemana para el Registro Público (</a:t>
                      </a:r>
                      <a:r>
                        <a:rPr lang="es-ES_tradnl" sz="1400" u="none" strike="noStrike" dirty="0" err="1">
                          <a:effectLst/>
                        </a:rPr>
                        <a:t>Bundesanzeiger</a:t>
                      </a:r>
                      <a:r>
                        <a:rPr lang="es-ES_tradnl" sz="1400" u="none" strike="noStrike" dirty="0">
                          <a:effectLst/>
                        </a:rPr>
                        <a:t>) ha recibido datos de XBRL de aproximadamente un millón de entidades.</a:t>
                      </a:r>
                      <a:endParaRPr lang="es-ES_tradnl" sz="1400" b="0" i="0" u="none" strike="noStrike" dirty="0">
                        <a:solidFill>
                          <a:srgbClr val="000000"/>
                        </a:solidFill>
                        <a:effectLst/>
                        <a:latin typeface="Wingdings"/>
                      </a:endParaRPr>
                    </a:p>
                  </a:txBody>
                  <a:tcPr marL="9392" marR="9392" marT="9392" marB="0" anchor="ctr">
                    <a:cell3D prstMaterial="dkEdge">
                      <a:bevel/>
                      <a:lightRig rig="flood" dir="t"/>
                    </a:cell3D>
                  </a:tcPr>
                </a:tc>
              </a:tr>
              <a:tr h="246312">
                <a:tc>
                  <a:txBody>
                    <a:bodyPr/>
                    <a:lstStyle/>
                    <a:p>
                      <a:pPr algn="ctr" fontAlgn="ctr"/>
                      <a:r>
                        <a:rPr lang="es-ES_tradnl" sz="1400" u="none" strike="noStrike">
                          <a:effectLst/>
                        </a:rPr>
                        <a:t>ITALIA</a:t>
                      </a:r>
                      <a:endParaRPr lang="es-ES_tradnl" sz="1400" b="0" i="0" u="none" strike="noStrike">
                        <a:solidFill>
                          <a:srgbClr val="000000"/>
                        </a:solidFill>
                        <a:effectLst/>
                        <a:latin typeface="Times New Roman"/>
                      </a:endParaRPr>
                    </a:p>
                  </a:txBody>
                  <a:tcPr marL="9392" marR="9392" marT="9392" marB="0" anchor="ctr">
                    <a:cell3D prstMaterial="dkEdge">
                      <a:bevel/>
                      <a:lightRig rig="flood" dir="t"/>
                    </a:cell3D>
                  </a:tcPr>
                </a:tc>
                <a:tc>
                  <a:txBody>
                    <a:bodyPr/>
                    <a:lstStyle/>
                    <a:p>
                      <a:pPr algn="just" fontAlgn="ctr">
                        <a:buFontTx/>
                        <a:buNone/>
                      </a:pPr>
                      <a:r>
                        <a:rPr lang="es-ES_tradnl" sz="1400" u="none" strike="noStrike" dirty="0" smtClean="0">
                          <a:effectLst/>
                        </a:rPr>
                        <a:t>Todavía </a:t>
                      </a:r>
                      <a:r>
                        <a:rPr lang="es-ES_tradnl" sz="1400" u="none" strike="noStrike" dirty="0">
                          <a:effectLst/>
                        </a:rPr>
                        <a:t>en las etapas piloto del proyecto.</a:t>
                      </a:r>
                      <a:endParaRPr lang="es-ES_tradnl" sz="1400" b="0" i="0" u="none" strike="noStrike" dirty="0">
                        <a:solidFill>
                          <a:srgbClr val="000000"/>
                        </a:solidFill>
                        <a:effectLst/>
                        <a:latin typeface="Wingdings"/>
                      </a:endParaRPr>
                    </a:p>
                  </a:txBody>
                  <a:tcPr marL="9392" marR="9392" marT="9392" marB="0" anchor="ctr">
                    <a:cell3D prstMaterial="dkEdge">
                      <a:bevel/>
                      <a:lightRig rig="flood" dir="t"/>
                    </a:cell3D>
                  </a:tcPr>
                </a:tc>
              </a:tr>
              <a:tr h="802973">
                <a:tc>
                  <a:txBody>
                    <a:bodyPr/>
                    <a:lstStyle/>
                    <a:p>
                      <a:pPr algn="ctr" fontAlgn="ctr"/>
                      <a:r>
                        <a:rPr lang="es-ES_tradnl" sz="1400" u="none" strike="noStrike" dirty="0">
                          <a:effectLst/>
                        </a:rPr>
                        <a:t>PAÍSES BAJOS</a:t>
                      </a:r>
                      <a:endParaRPr lang="es-ES_tradnl" sz="1400" b="0" i="0" u="none" strike="noStrike" dirty="0">
                        <a:solidFill>
                          <a:srgbClr val="000000"/>
                        </a:solidFill>
                        <a:effectLst/>
                        <a:latin typeface="Times New Roman"/>
                      </a:endParaRPr>
                    </a:p>
                  </a:txBody>
                  <a:tcPr marL="9392" marR="9392" marT="9392" marB="0" anchor="ctr">
                    <a:cell3D prstMaterial="dkEdge">
                      <a:bevel/>
                      <a:lightRig rig="flood" dir="t"/>
                    </a:cell3D>
                  </a:tcPr>
                </a:tc>
                <a:tc>
                  <a:txBody>
                    <a:bodyPr/>
                    <a:lstStyle/>
                    <a:p>
                      <a:pPr algn="just" fontAlgn="ctr">
                        <a:buFontTx/>
                        <a:buNone/>
                      </a:pPr>
                      <a:r>
                        <a:rPr lang="es-ES_tradnl" sz="1400" u="none" strike="noStrike" dirty="0" smtClean="0">
                          <a:effectLst/>
                        </a:rPr>
                        <a:t>El </a:t>
                      </a:r>
                      <a:r>
                        <a:rPr lang="es-ES_tradnl" sz="1400" u="none" strike="noStrike" dirty="0">
                          <a:effectLst/>
                        </a:rPr>
                        <a:t>gobierno Holandés está utilizando el XBRL como un aspecto de un programa ambicioso para reducir en 25% el costo del cumplimiento por presentación de informes financieros, fiscales, estatutarios y estadísticos.</a:t>
                      </a:r>
                      <a:endParaRPr lang="es-ES_tradnl" sz="1400" b="0" i="0" u="none" strike="noStrike" dirty="0">
                        <a:solidFill>
                          <a:srgbClr val="000000"/>
                        </a:solidFill>
                        <a:effectLst/>
                        <a:latin typeface="Wingdings"/>
                      </a:endParaRPr>
                    </a:p>
                  </a:txBody>
                  <a:tcPr marL="9392" marR="9392" marT="9392" marB="0" anchor="ctr">
                    <a:cell3D prstMaterial="dkEdge">
                      <a:bevel/>
                      <a:lightRig rig="flood" dir="t"/>
                    </a:cell3D>
                  </a:tcPr>
                </a:tc>
              </a:tr>
              <a:tr h="605608">
                <a:tc rowSpan="2">
                  <a:txBody>
                    <a:bodyPr/>
                    <a:lstStyle/>
                    <a:p>
                      <a:pPr algn="ctr" fontAlgn="ctr"/>
                      <a:r>
                        <a:rPr lang="es-ES_tradnl" sz="1400" u="none" strike="noStrike" dirty="0">
                          <a:effectLst/>
                        </a:rPr>
                        <a:t>ESPAÑA </a:t>
                      </a:r>
                      <a:endParaRPr lang="es-ES_tradnl" sz="1400" b="0" i="0" u="none" strike="noStrike" dirty="0">
                        <a:solidFill>
                          <a:srgbClr val="000000"/>
                        </a:solidFill>
                        <a:effectLst/>
                        <a:latin typeface="Times New Roman"/>
                      </a:endParaRPr>
                    </a:p>
                  </a:txBody>
                  <a:tcPr marL="9392" marR="9392" marT="9392" marB="0" anchor="ctr">
                    <a:cell3D prstMaterial="dkEdge">
                      <a:bevel/>
                      <a:lightRig rig="flood" dir="t"/>
                    </a:cell3D>
                  </a:tcPr>
                </a:tc>
                <a:tc>
                  <a:txBody>
                    <a:bodyPr/>
                    <a:lstStyle/>
                    <a:p>
                      <a:pPr algn="just" fontAlgn="ctr">
                        <a:buFontTx/>
                        <a:buNone/>
                      </a:pPr>
                      <a:r>
                        <a:rPr lang="es-ES_tradnl" sz="1400" u="none" strike="noStrike" dirty="0" smtClean="0">
                          <a:effectLst/>
                        </a:rPr>
                        <a:t>La </a:t>
                      </a:r>
                      <a:r>
                        <a:rPr lang="es-ES_tradnl" sz="1400" u="none" strike="noStrike" dirty="0">
                          <a:effectLst/>
                        </a:rPr>
                        <a:t>industria bancaria española adopto el XBRL por varios requerimientos de la presentación de informes, seguida de los mercados de capitales.</a:t>
                      </a:r>
                      <a:endParaRPr lang="es-ES_tradnl" sz="1400" b="0" i="0" u="none" strike="noStrike" dirty="0">
                        <a:solidFill>
                          <a:srgbClr val="000000"/>
                        </a:solidFill>
                        <a:effectLst/>
                        <a:latin typeface="Wingdings"/>
                      </a:endParaRPr>
                    </a:p>
                  </a:txBody>
                  <a:tcPr marL="9392" marR="9392" marT="9392" marB="0" anchor="ctr">
                    <a:cell3D prstMaterial="dkEdge">
                      <a:bevel/>
                      <a:lightRig rig="flood" dir="t"/>
                    </a:cell3D>
                  </a:tcPr>
                </a:tc>
              </a:tr>
              <a:tr h="605608">
                <a:tc vMerge="1">
                  <a:txBody>
                    <a:bodyPr/>
                    <a:lstStyle/>
                    <a:p>
                      <a:endParaRPr lang="es-ES"/>
                    </a:p>
                  </a:txBody>
                  <a:tcPr/>
                </a:tc>
                <a:tc>
                  <a:txBody>
                    <a:bodyPr/>
                    <a:lstStyle/>
                    <a:p>
                      <a:pPr algn="just" fontAlgn="ctr">
                        <a:buFontTx/>
                        <a:buNone/>
                      </a:pPr>
                      <a:r>
                        <a:rPr lang="es-ES_tradnl" sz="1400" u="none" strike="noStrike" dirty="0" smtClean="0">
                          <a:effectLst/>
                        </a:rPr>
                        <a:t>Actualmente,</a:t>
                      </a:r>
                      <a:r>
                        <a:rPr lang="es-ES_tradnl" sz="1400" u="none" strike="noStrike" baseline="0" dirty="0" smtClean="0">
                          <a:effectLst/>
                        </a:rPr>
                        <a:t> </a:t>
                      </a:r>
                      <a:r>
                        <a:rPr lang="es-ES_tradnl" sz="1400" u="none" strike="noStrike" dirty="0" smtClean="0">
                          <a:effectLst/>
                        </a:rPr>
                        <a:t>el </a:t>
                      </a:r>
                      <a:r>
                        <a:rPr lang="es-ES_tradnl" sz="1400" u="none" strike="noStrike" dirty="0">
                          <a:effectLst/>
                        </a:rPr>
                        <a:t>centro de atención está a todo lo largo del sector gubernamental incluyendo la presentación de informes en XBRL.</a:t>
                      </a:r>
                      <a:endParaRPr lang="es-ES_tradnl" sz="1400" b="0" i="0" u="none" strike="noStrike" dirty="0">
                        <a:solidFill>
                          <a:srgbClr val="000000"/>
                        </a:solidFill>
                        <a:effectLst/>
                        <a:latin typeface="Wingdings"/>
                      </a:endParaRPr>
                    </a:p>
                  </a:txBody>
                  <a:tcPr marL="9392" marR="9392" marT="9392" marB="0" anchor="ctr">
                    <a:cell3D prstMaterial="dkEdge">
                      <a:bevel/>
                      <a:lightRig rig="flood" dir="t"/>
                    </a:cell3D>
                  </a:tcPr>
                </a:tc>
              </a:tr>
              <a:tr h="408244">
                <a:tc>
                  <a:txBody>
                    <a:bodyPr/>
                    <a:lstStyle/>
                    <a:p>
                      <a:pPr algn="ctr" fontAlgn="ctr"/>
                      <a:r>
                        <a:rPr lang="es-ES_tradnl" sz="1400" u="none" strike="noStrike" dirty="0">
                          <a:effectLst/>
                        </a:rPr>
                        <a:t>REINO </a:t>
                      </a:r>
                      <a:r>
                        <a:rPr lang="es-ES_tradnl" sz="1400" u="none" strike="noStrike" dirty="0" smtClean="0">
                          <a:effectLst/>
                        </a:rPr>
                        <a:t>UNIDO</a:t>
                      </a:r>
                      <a:endParaRPr lang="es-ES_tradnl" sz="1400" b="0" i="0" u="none" strike="noStrike" dirty="0">
                        <a:solidFill>
                          <a:srgbClr val="000000"/>
                        </a:solidFill>
                        <a:effectLst/>
                        <a:latin typeface="Times New Roman"/>
                      </a:endParaRPr>
                    </a:p>
                  </a:txBody>
                  <a:tcPr marL="9392" marR="9392" marT="9392" marB="0" anchor="ctr">
                    <a:cell3D prstMaterial="dkEdge">
                      <a:bevel/>
                      <a:lightRig rig="flood" dir="t"/>
                    </a:cell3D>
                  </a:tcPr>
                </a:tc>
                <a:tc>
                  <a:txBody>
                    <a:bodyPr/>
                    <a:lstStyle/>
                    <a:p>
                      <a:pPr algn="just" fontAlgn="ctr">
                        <a:buFontTx/>
                        <a:buNone/>
                      </a:pPr>
                      <a:r>
                        <a:rPr lang="es-ES_tradnl" sz="1400" u="none" strike="noStrike" dirty="0" smtClean="0">
                          <a:effectLst/>
                        </a:rPr>
                        <a:t>Miles </a:t>
                      </a:r>
                      <a:r>
                        <a:rPr lang="es-ES_tradnl" sz="1400" u="none" strike="noStrike" dirty="0">
                          <a:effectLst/>
                        </a:rPr>
                        <a:t>de compañías ya están presentando sus informes en </a:t>
                      </a:r>
                      <a:r>
                        <a:rPr lang="es-ES_tradnl" sz="1400" u="none" strike="noStrike" dirty="0" smtClean="0">
                          <a:effectLst/>
                        </a:rPr>
                        <a:t>XBRL desde </a:t>
                      </a:r>
                      <a:r>
                        <a:rPr lang="es-ES_tradnl" sz="1400" u="none" strike="noStrike" dirty="0">
                          <a:effectLst/>
                        </a:rPr>
                        <a:t>2011.</a:t>
                      </a:r>
                      <a:endParaRPr lang="es-ES_tradnl" sz="1400" b="0" i="0" u="none" strike="noStrike" dirty="0">
                        <a:solidFill>
                          <a:srgbClr val="000000"/>
                        </a:solidFill>
                        <a:effectLst/>
                        <a:latin typeface="Wingdings"/>
                      </a:endParaRPr>
                    </a:p>
                  </a:txBody>
                  <a:tcPr marL="9392" marR="9392" marT="9392" marB="0" anchor="ctr">
                    <a:cell3D prstMaterial="dkEdge">
                      <a:bevel/>
                      <a:lightRig rig="flood" dir="t"/>
                    </a:cell3D>
                  </a:tcPr>
                </a:tc>
              </a:tr>
            </a:tbl>
          </a:graphicData>
        </a:graphic>
      </p:graphicFrame>
    </p:spTree>
    <p:extLst>
      <p:ext uri="{BB962C8B-B14F-4D97-AF65-F5344CB8AC3E}">
        <p14:creationId xmlns:p14="http://schemas.microsoft.com/office/powerpoint/2010/main" val="42592303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XBRL EN ASIA</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graphicFrame>
        <p:nvGraphicFramePr>
          <p:cNvPr id="4" name="Tabla 3"/>
          <p:cNvGraphicFramePr>
            <a:graphicFrameLocks noGrp="1"/>
          </p:cNvGraphicFramePr>
          <p:nvPr>
            <p:extLst>
              <p:ext uri="{D42A27DB-BD31-4B8C-83A1-F6EECF244321}">
                <p14:modId xmlns:p14="http://schemas.microsoft.com/office/powerpoint/2010/main" val="3051352268"/>
              </p:ext>
            </p:extLst>
          </p:nvPr>
        </p:nvGraphicFramePr>
        <p:xfrm>
          <a:off x="1043608" y="1588710"/>
          <a:ext cx="7488832" cy="4461247"/>
        </p:xfrm>
        <a:graphic>
          <a:graphicData uri="http://schemas.openxmlformats.org/drawingml/2006/table">
            <a:tbl>
              <a:tblPr>
                <a:tableStyleId>{2D5ABB26-0587-4C30-8999-92F81FD0307C}</a:tableStyleId>
              </a:tblPr>
              <a:tblGrid>
                <a:gridCol w="1259804"/>
                <a:gridCol w="6229028"/>
              </a:tblGrid>
              <a:tr h="495295">
                <a:tc>
                  <a:txBody>
                    <a:bodyPr/>
                    <a:lstStyle/>
                    <a:p>
                      <a:pPr algn="ctr" fontAlgn="ctr"/>
                      <a:r>
                        <a:rPr lang="es-ES_tradnl" sz="1200" b="0" i="0" u="none" strike="noStrike" dirty="0">
                          <a:solidFill>
                            <a:srgbClr val="000000"/>
                          </a:solidFill>
                          <a:effectLst/>
                          <a:latin typeface="Times New Roman"/>
                        </a:rPr>
                        <a:t>CHINA</a:t>
                      </a:r>
                    </a:p>
                  </a:txBody>
                  <a:tcPr marL="12700" marR="12700" marT="12700" marB="0" anchor="ctr">
                    <a:cell3D prstMaterial="dkEdge">
                      <a:bevel/>
                      <a:lightRig rig="flood" dir="t"/>
                    </a:cell3D>
                  </a:tcPr>
                </a:tc>
                <a:tc>
                  <a:txBody>
                    <a:bodyPr/>
                    <a:lstStyle/>
                    <a:p>
                      <a:pPr algn="just" fontAlgn="ctr"/>
                      <a:r>
                        <a:rPr lang="es-ES_tradnl" sz="1100" b="0" i="0" u="none" strike="noStrike" dirty="0" smtClean="0">
                          <a:solidFill>
                            <a:srgbClr val="000000"/>
                          </a:solidFill>
                          <a:effectLst/>
                          <a:latin typeface="Times New Roman"/>
                        </a:rPr>
                        <a:t>En </a:t>
                      </a:r>
                      <a:r>
                        <a:rPr lang="es-ES_tradnl" sz="1100" b="0" i="0" u="none" strike="noStrike" dirty="0">
                          <a:solidFill>
                            <a:srgbClr val="000000"/>
                          </a:solidFill>
                          <a:effectLst/>
                          <a:latin typeface="Times New Roman"/>
                        </a:rPr>
                        <a:t>2004, China se convirtió en el primer país en el mundo que adoptó formalmente la presentación de informes en XBRL para sus mercados accionarios.</a:t>
                      </a:r>
                      <a:endParaRPr lang="es-ES_tradnl" sz="1100" b="0" i="0" u="none" strike="noStrike" dirty="0">
                        <a:solidFill>
                          <a:srgbClr val="000000"/>
                        </a:solidFill>
                        <a:effectLst/>
                        <a:latin typeface="Wingdings"/>
                      </a:endParaRPr>
                    </a:p>
                  </a:txBody>
                  <a:tcPr marL="12700" marR="12700" marT="12700" marB="0" anchor="ctr">
                    <a:cell3D prstMaterial="dkEdge">
                      <a:bevel/>
                      <a:lightRig rig="flood" dir="t"/>
                    </a:cell3D>
                  </a:tcPr>
                </a:tc>
              </a:tr>
              <a:tr h="502257">
                <a:tc rowSpan="2">
                  <a:txBody>
                    <a:bodyPr/>
                    <a:lstStyle/>
                    <a:p>
                      <a:pPr algn="ctr" fontAlgn="ctr"/>
                      <a:r>
                        <a:rPr lang="es-ES_tradnl" sz="1200" b="0" i="0" u="none" strike="noStrike" dirty="0">
                          <a:solidFill>
                            <a:srgbClr val="000000"/>
                          </a:solidFill>
                          <a:effectLst/>
                          <a:latin typeface="Times New Roman"/>
                        </a:rPr>
                        <a:t>JAPÓN</a:t>
                      </a:r>
                    </a:p>
                  </a:txBody>
                  <a:tcPr marL="12700" marR="12700" marT="12700" marB="0" anchor="ctr">
                    <a:cell3D prstMaterial="dkEdge">
                      <a:bevel/>
                      <a:lightRig rig="flood" dir="t"/>
                    </a:cell3D>
                  </a:tcPr>
                </a:tc>
                <a:tc>
                  <a:txBody>
                    <a:bodyPr/>
                    <a:lstStyle/>
                    <a:p>
                      <a:pPr algn="just" fontAlgn="ctr"/>
                      <a:r>
                        <a:rPr lang="es-ES_tradnl" sz="700" b="0" i="0" u="none" strike="noStrike" dirty="0" smtClean="0">
                          <a:solidFill>
                            <a:srgbClr val="000000"/>
                          </a:solidFill>
                          <a:effectLst/>
                          <a:latin typeface="Times New Roman"/>
                        </a:rPr>
                        <a:t> </a:t>
                      </a:r>
                      <a:r>
                        <a:rPr lang="es-ES_tradnl" sz="1100" b="0" i="0" u="none" strike="noStrike" dirty="0">
                          <a:solidFill>
                            <a:srgbClr val="000000"/>
                          </a:solidFill>
                          <a:effectLst/>
                          <a:latin typeface="Times New Roman"/>
                        </a:rPr>
                        <a:t>Recientemente hizo obligatoria la presentación de informes en el formato de XBRL para aproximadamente 5,000 empresas públicas y 3,000 fondos de inversión. Se espera que el XBRL, que también administra las barreras de lenguaje, ayudara a atraer inversionistas extranjeros.</a:t>
                      </a:r>
                      <a:endParaRPr lang="es-ES_tradnl" sz="1100" b="0" i="0" u="none" strike="noStrike" dirty="0">
                        <a:solidFill>
                          <a:srgbClr val="000000"/>
                        </a:solidFill>
                        <a:effectLst/>
                        <a:latin typeface="Wingdings"/>
                      </a:endParaRPr>
                    </a:p>
                  </a:txBody>
                  <a:tcPr marL="12700" marR="12700" marT="12700" marB="0" anchor="ctr">
                    <a:cell3D prstMaterial="dkEdge">
                      <a:bevel/>
                      <a:lightRig rig="flood" dir="t"/>
                    </a:cell3D>
                  </a:tcPr>
                </a:tc>
              </a:tr>
              <a:tr h="502257">
                <a:tc vMerge="1">
                  <a:txBody>
                    <a:bodyPr/>
                    <a:lstStyle/>
                    <a:p>
                      <a:endParaRPr lang="es-ES"/>
                    </a:p>
                  </a:txBody>
                  <a:tcPr>
                    <a:cell3D prstMaterial="dkEdge">
                      <a:bevel/>
                      <a:lightRig rig="flood" dir="t"/>
                    </a:cell3D>
                  </a:tcPr>
                </a:tc>
                <a:tc>
                  <a:txBody>
                    <a:bodyPr/>
                    <a:lstStyle/>
                    <a:p>
                      <a:pPr algn="just" fontAlgn="ctr"/>
                      <a:r>
                        <a:rPr lang="es-ES_tradnl" sz="1100" b="0" i="0" u="none" strike="noStrike" dirty="0" smtClean="0">
                          <a:solidFill>
                            <a:srgbClr val="000000"/>
                          </a:solidFill>
                          <a:effectLst/>
                          <a:latin typeface="Times New Roman"/>
                        </a:rPr>
                        <a:t>Desde </a:t>
                      </a:r>
                      <a:r>
                        <a:rPr lang="es-ES_tradnl" sz="1100" b="0" i="0" u="none" strike="noStrike" dirty="0">
                          <a:solidFill>
                            <a:srgbClr val="000000"/>
                          </a:solidFill>
                          <a:effectLst/>
                          <a:latin typeface="Times New Roman"/>
                        </a:rPr>
                        <a:t>2006, el Bancos de Japón ha utilizado un programa voluntario de informes XBRL para instituciones financieras de servicios, expandiendo gradualmente el rango de los informes e implementando la más moderna tecnología como es </a:t>
                      </a:r>
                      <a:r>
                        <a:rPr lang="es-ES_tradnl" sz="1100" b="1" i="1" u="none" strike="noStrike" dirty="0">
                          <a:solidFill>
                            <a:srgbClr val="000000"/>
                          </a:solidFill>
                          <a:effectLst/>
                          <a:latin typeface="Times New Roman"/>
                        </a:rPr>
                        <a:t>Formula </a:t>
                      </a:r>
                      <a:r>
                        <a:rPr lang="es-ES_tradnl" sz="1100" b="1" i="1" u="none" strike="noStrike" dirty="0" err="1">
                          <a:solidFill>
                            <a:srgbClr val="000000"/>
                          </a:solidFill>
                          <a:effectLst/>
                          <a:latin typeface="Times New Roman"/>
                        </a:rPr>
                        <a:t>link</a:t>
                      </a:r>
                      <a:r>
                        <a:rPr lang="es-ES_tradnl" sz="1100" b="0" i="0" u="none" strike="noStrike" dirty="0" err="1">
                          <a:solidFill>
                            <a:srgbClr val="000000"/>
                          </a:solidFill>
                          <a:effectLst/>
                          <a:latin typeface="Times New Roman"/>
                        </a:rPr>
                        <a:t>y</a:t>
                      </a:r>
                      <a:r>
                        <a:rPr lang="es-ES_tradnl" sz="1100" b="0" i="0" u="none" strike="noStrike" dirty="0">
                          <a:solidFill>
                            <a:srgbClr val="000000"/>
                          </a:solidFill>
                          <a:effectLst/>
                          <a:latin typeface="Times New Roman"/>
                        </a:rPr>
                        <a:t> </a:t>
                      </a:r>
                      <a:r>
                        <a:rPr lang="es-ES_tradnl" sz="1100" b="1" i="1" u="none" strike="noStrike" dirty="0">
                          <a:solidFill>
                            <a:srgbClr val="000000"/>
                          </a:solidFill>
                          <a:effectLst/>
                          <a:latin typeface="Times New Roman"/>
                        </a:rPr>
                        <a:t> </a:t>
                      </a:r>
                      <a:r>
                        <a:rPr lang="es-ES_tradnl" sz="1100" b="1" i="1" u="none" strike="noStrike" dirty="0" err="1">
                          <a:solidFill>
                            <a:srgbClr val="000000"/>
                          </a:solidFill>
                          <a:effectLst/>
                          <a:latin typeface="Times New Roman"/>
                        </a:rPr>
                        <a:t>Dimensions</a:t>
                      </a:r>
                      <a:r>
                        <a:rPr lang="es-ES_tradnl" sz="1100" b="1" i="1" u="none" strike="noStrike" dirty="0">
                          <a:solidFill>
                            <a:srgbClr val="000000"/>
                          </a:solidFill>
                          <a:effectLst/>
                          <a:latin typeface="Times New Roman"/>
                        </a:rPr>
                        <a:t>.</a:t>
                      </a:r>
                      <a:endParaRPr lang="es-ES_tradnl" sz="1100" b="0" i="0" u="none" strike="noStrike" dirty="0">
                        <a:solidFill>
                          <a:srgbClr val="000000"/>
                        </a:solidFill>
                        <a:effectLst/>
                        <a:latin typeface="Wingdings"/>
                      </a:endParaRPr>
                    </a:p>
                  </a:txBody>
                  <a:tcPr marL="12700" marR="12700" marT="12700" marB="0" anchor="ctr">
                    <a:cell3D prstMaterial="dkEdge">
                      <a:bevel/>
                      <a:lightRig rig="flood" dir="t"/>
                    </a:cell3D>
                  </a:tcPr>
                </a:tc>
              </a:tr>
              <a:tr h="867916">
                <a:tc>
                  <a:txBody>
                    <a:bodyPr/>
                    <a:lstStyle/>
                    <a:p>
                      <a:pPr algn="ctr" fontAlgn="ctr"/>
                      <a:r>
                        <a:rPr lang="es-ES_tradnl" sz="1200" b="0" i="0" u="none" strike="noStrike" dirty="0">
                          <a:solidFill>
                            <a:srgbClr val="000000"/>
                          </a:solidFill>
                          <a:effectLst/>
                          <a:latin typeface="Times New Roman"/>
                        </a:rPr>
                        <a:t>COREA DEL SUR</a:t>
                      </a:r>
                    </a:p>
                  </a:txBody>
                  <a:tcPr marL="12700" marR="12700" marT="12700" marB="0" anchor="ctr"/>
                </a:tc>
                <a:tc>
                  <a:txBody>
                    <a:bodyPr/>
                    <a:lstStyle/>
                    <a:p>
                      <a:pPr algn="just" fontAlgn="ctr"/>
                      <a:r>
                        <a:rPr lang="es-ES_tradnl" sz="700" b="0" i="0" u="none" strike="noStrike" dirty="0" smtClean="0">
                          <a:solidFill>
                            <a:srgbClr val="000000"/>
                          </a:solidFill>
                          <a:effectLst/>
                          <a:latin typeface="Times New Roman"/>
                        </a:rPr>
                        <a:t> </a:t>
                      </a:r>
                      <a:r>
                        <a:rPr lang="es-ES_tradnl" sz="1100" b="0" i="0" u="none" strike="noStrike" dirty="0">
                          <a:solidFill>
                            <a:srgbClr val="000000"/>
                          </a:solidFill>
                          <a:effectLst/>
                          <a:latin typeface="Times New Roman"/>
                        </a:rPr>
                        <a:t>A partir de 2007, todas las empresas de tenencia pública presentan los estados financieros utilizando el XBRL en el sistema electrónico para la presentación de informes de la Comisión Coreana de Supervisión  Financiera. El sistema permite que los observadores vean y analicen los estados financieros de una empresa en inglés.</a:t>
                      </a:r>
                      <a:endParaRPr lang="es-ES_tradnl" sz="1100" b="0" i="0" u="none" strike="noStrike" dirty="0">
                        <a:solidFill>
                          <a:srgbClr val="000000"/>
                        </a:solidFill>
                        <a:effectLst/>
                        <a:latin typeface="Wingdings"/>
                      </a:endParaRPr>
                    </a:p>
                  </a:txBody>
                  <a:tcPr marL="12700" marR="12700" marT="12700" marB="0" anchor="ctr">
                    <a:cell3D prstMaterial="dkEdge">
                      <a:bevel/>
                      <a:lightRig rig="flood" dir="t"/>
                    </a:cell3D>
                  </a:tcPr>
                </a:tc>
              </a:tr>
              <a:tr h="502257">
                <a:tc rowSpan="2">
                  <a:txBody>
                    <a:bodyPr/>
                    <a:lstStyle/>
                    <a:p>
                      <a:pPr algn="ctr" fontAlgn="ctr"/>
                      <a:r>
                        <a:rPr lang="es-ES_tradnl" sz="1200" b="0" i="0" u="none" strike="noStrike" dirty="0">
                          <a:solidFill>
                            <a:srgbClr val="000000"/>
                          </a:solidFill>
                          <a:effectLst/>
                          <a:latin typeface="Times New Roman"/>
                        </a:rPr>
                        <a:t>INDIA</a:t>
                      </a:r>
                    </a:p>
                  </a:txBody>
                  <a:tcPr marL="12700" marR="12700" marT="12700" marB="0" anchor="ctr">
                    <a:cell3D prstMaterial="dkEdge">
                      <a:bevel/>
                      <a:lightRig rig="flood" dir="t"/>
                    </a:cell3D>
                  </a:tcPr>
                </a:tc>
                <a:tc>
                  <a:txBody>
                    <a:bodyPr/>
                    <a:lstStyle/>
                    <a:p>
                      <a:pPr algn="just" fontAlgn="ctr"/>
                      <a:r>
                        <a:rPr lang="es-ES_tradnl" sz="1100" b="0" i="0" u="none" strike="noStrike" dirty="0" smtClean="0">
                          <a:solidFill>
                            <a:srgbClr val="000000"/>
                          </a:solidFill>
                          <a:effectLst/>
                          <a:latin typeface="Times New Roman"/>
                        </a:rPr>
                        <a:t>Tanto </a:t>
                      </a:r>
                      <a:r>
                        <a:rPr lang="es-ES_tradnl" sz="1100" b="0" i="0" u="none" strike="noStrike" dirty="0">
                          <a:solidFill>
                            <a:srgbClr val="000000"/>
                          </a:solidFill>
                          <a:effectLst/>
                          <a:latin typeface="Times New Roman"/>
                        </a:rPr>
                        <a:t>la Bolsa de Valores de Bombay como la Bolsa Nacional de Valores aceptan actualmente los documentos en XBRL, presentados de manera voluntaria y avanzan en el nivel de exigencia con el apoyo del Consejo de Valores y Cambio de la India.</a:t>
                      </a:r>
                      <a:endParaRPr lang="es-ES_tradnl" sz="1100" b="0" i="0" u="none" strike="noStrike" dirty="0">
                        <a:solidFill>
                          <a:srgbClr val="000000"/>
                        </a:solidFill>
                        <a:effectLst/>
                        <a:latin typeface="Wingdings"/>
                      </a:endParaRPr>
                    </a:p>
                  </a:txBody>
                  <a:tcPr marL="12700" marR="12700" marT="12700" marB="0" anchor="ctr">
                    <a:cell3D prstMaterial="dkEdge">
                      <a:bevel/>
                      <a:lightRig rig="flood" dir="t"/>
                    </a:cell3D>
                  </a:tcPr>
                </a:tc>
              </a:tr>
              <a:tr h="867916">
                <a:tc vMerge="1">
                  <a:txBody>
                    <a:bodyPr/>
                    <a:lstStyle/>
                    <a:p>
                      <a:endParaRPr lang="es-ES"/>
                    </a:p>
                  </a:txBody>
                  <a:tcPr>
                    <a:cell3D prstMaterial="dkEdge">
                      <a:bevel/>
                      <a:lightRig rig="flood" dir="t"/>
                    </a:cell3D>
                  </a:tcPr>
                </a:tc>
                <a:tc>
                  <a:txBody>
                    <a:bodyPr/>
                    <a:lstStyle/>
                    <a:p>
                      <a:pPr algn="just" fontAlgn="ctr"/>
                      <a:r>
                        <a:rPr lang="es-ES_tradnl" sz="1100" b="0" i="0" u="none" strike="noStrike" dirty="0" smtClean="0">
                          <a:solidFill>
                            <a:srgbClr val="000000"/>
                          </a:solidFill>
                          <a:effectLst/>
                          <a:latin typeface="Times New Roman"/>
                        </a:rPr>
                        <a:t>El </a:t>
                      </a:r>
                      <a:r>
                        <a:rPr lang="es-ES_tradnl" sz="1100" b="0" i="0" u="none" strike="noStrike" dirty="0">
                          <a:solidFill>
                            <a:srgbClr val="000000"/>
                          </a:solidFill>
                          <a:effectLst/>
                          <a:latin typeface="Times New Roman"/>
                        </a:rPr>
                        <a:t>Banco de la Reserva de la India ha incluido el uso del XBRL en su plan estratégico para el 2010 y en mayo 2008 asigno un contrato a un proveedor local para iniciar la implementación de una solución para la presentación de informes de pleno desarrollo.</a:t>
                      </a:r>
                      <a:endParaRPr lang="es-ES_tradnl" sz="1100" b="0" i="0" u="none" strike="noStrike" dirty="0">
                        <a:solidFill>
                          <a:srgbClr val="000000"/>
                        </a:solidFill>
                        <a:effectLst/>
                        <a:latin typeface="Wingdings"/>
                      </a:endParaRPr>
                    </a:p>
                  </a:txBody>
                  <a:tcPr marL="12700" marR="12700" marT="12700" marB="0" anchor="ctr">
                    <a:cell3D prstMaterial="dkEdge">
                      <a:bevel/>
                      <a:lightRig rig="flood" dir="t"/>
                    </a:cell3D>
                  </a:tcPr>
                </a:tc>
              </a:tr>
              <a:tr h="654589">
                <a:tc>
                  <a:txBody>
                    <a:bodyPr/>
                    <a:lstStyle/>
                    <a:p>
                      <a:pPr algn="ctr" fontAlgn="ctr"/>
                      <a:r>
                        <a:rPr lang="es-ES_tradnl" sz="1200" b="0" i="0" u="none" strike="noStrike" dirty="0">
                          <a:solidFill>
                            <a:srgbClr val="000000"/>
                          </a:solidFill>
                          <a:effectLst/>
                          <a:latin typeface="Times New Roman"/>
                        </a:rPr>
                        <a:t>SINGAPUR</a:t>
                      </a:r>
                    </a:p>
                  </a:txBody>
                  <a:tcPr marL="12700" marR="12700" marT="12700" marB="0" anchor="ctr">
                    <a:cell3D prstMaterial="dkEdge">
                      <a:bevel/>
                      <a:lightRig rig="flood" dir="t"/>
                    </a:cell3D>
                  </a:tcPr>
                </a:tc>
                <a:tc>
                  <a:txBody>
                    <a:bodyPr/>
                    <a:lstStyle/>
                    <a:p>
                      <a:pPr algn="just" fontAlgn="ctr"/>
                      <a:r>
                        <a:rPr lang="es-ES_tradnl" sz="700" b="0" i="0" u="none" strike="noStrike" dirty="0" smtClean="0">
                          <a:solidFill>
                            <a:srgbClr val="000000"/>
                          </a:solidFill>
                          <a:effectLst/>
                          <a:latin typeface="Times New Roman"/>
                        </a:rPr>
                        <a:t> </a:t>
                      </a:r>
                      <a:r>
                        <a:rPr lang="es-ES_tradnl" sz="1100" b="0" i="0" u="none" strike="noStrike" dirty="0">
                          <a:solidFill>
                            <a:srgbClr val="000000"/>
                          </a:solidFill>
                          <a:effectLst/>
                          <a:latin typeface="Times New Roman"/>
                        </a:rPr>
                        <a:t>La Autoridad Regulatoria de Contabilidad Corporativa de Singapur ha solicitado a alrededor de 50,000 empresas que presenten sus informes en XBRL, aunque las empresas tales como bancos, y compañías de seguros y financieras reguladas por la Autoridad Monetaria de Singapur actualmente están exentas de este requisito.</a:t>
                      </a:r>
                      <a:endParaRPr lang="es-ES_tradnl" sz="1100" b="0" i="0" u="none" strike="noStrike" dirty="0">
                        <a:solidFill>
                          <a:srgbClr val="000000"/>
                        </a:solidFill>
                        <a:effectLst/>
                        <a:latin typeface="Wingdings"/>
                      </a:endParaRPr>
                    </a:p>
                  </a:txBody>
                  <a:tcPr marL="12700" marR="12700" marT="12700" marB="0" anchor="ctr">
                    <a:cell3D prstMaterial="dkEdge">
                      <a:bevel/>
                      <a:lightRig rig="flood" dir="t"/>
                    </a:cell3D>
                  </a:tcPr>
                </a:tc>
              </a:tr>
            </a:tbl>
          </a:graphicData>
        </a:graphic>
      </p:graphicFrame>
    </p:spTree>
    <p:extLst>
      <p:ext uri="{BB962C8B-B14F-4D97-AF65-F5344CB8AC3E}">
        <p14:creationId xmlns:p14="http://schemas.microsoft.com/office/powerpoint/2010/main" val="2290865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XBRL EN AMERICA</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graphicFrame>
        <p:nvGraphicFramePr>
          <p:cNvPr id="4" name="Tabla 3"/>
          <p:cNvGraphicFramePr>
            <a:graphicFrameLocks noGrp="1"/>
          </p:cNvGraphicFramePr>
          <p:nvPr>
            <p:extLst>
              <p:ext uri="{D42A27DB-BD31-4B8C-83A1-F6EECF244321}">
                <p14:modId xmlns:p14="http://schemas.microsoft.com/office/powerpoint/2010/main" val="1263766738"/>
              </p:ext>
            </p:extLst>
          </p:nvPr>
        </p:nvGraphicFramePr>
        <p:xfrm>
          <a:off x="1043608" y="1556792"/>
          <a:ext cx="7488832" cy="4566512"/>
        </p:xfrm>
        <a:graphic>
          <a:graphicData uri="http://schemas.openxmlformats.org/drawingml/2006/table">
            <a:tbl>
              <a:tblPr>
                <a:tableStyleId>{2D5ABB26-0587-4C30-8999-92F81FD0307C}</a:tableStyleId>
              </a:tblPr>
              <a:tblGrid>
                <a:gridCol w="1259804"/>
                <a:gridCol w="6229028"/>
              </a:tblGrid>
              <a:tr h="699506">
                <a:tc rowSpan="2">
                  <a:txBody>
                    <a:bodyPr/>
                    <a:lstStyle/>
                    <a:p>
                      <a:pPr algn="ctr" fontAlgn="ctr"/>
                      <a:r>
                        <a:rPr lang="es-ES_tradnl" sz="1200" b="0" i="0" u="none" strike="noStrike" dirty="0">
                          <a:solidFill>
                            <a:srgbClr val="000000"/>
                          </a:solidFill>
                          <a:effectLst/>
                          <a:latin typeface="Times New Roman"/>
                        </a:rPr>
                        <a:t>CANADÁ</a:t>
                      </a:r>
                    </a:p>
                  </a:txBody>
                  <a:tcPr marL="12700" marR="12700" marT="12700" marB="0" anchor="ctr">
                    <a:cell3D prstMaterial="dkEdge">
                      <a:bevel/>
                      <a:lightRig rig="flood" dir="t"/>
                    </a:cell3D>
                  </a:tcPr>
                </a:tc>
                <a:tc>
                  <a:txBody>
                    <a:bodyPr/>
                    <a:lstStyle/>
                    <a:p>
                      <a:pPr algn="l" fontAlgn="ctr"/>
                      <a:r>
                        <a:rPr lang="es-ES_tradnl" sz="1200" b="0" i="0" u="none" strike="noStrike">
                          <a:solidFill>
                            <a:srgbClr val="000000"/>
                          </a:solidFill>
                          <a:effectLst/>
                          <a:latin typeface="Times New Roman"/>
                        </a:rPr>
                        <a:t>Actualmente está en operación un programa voluntario de presentación de informes en XBRL, pero la mayoría de las empresas están esperando a que las IFRS entren en vigencia antes de cambiar al XBRL como lenguaje de presentación de informes para comunicar la información financiera y de negocios.</a:t>
                      </a:r>
                    </a:p>
                  </a:txBody>
                  <a:tcPr marL="12700" marR="12700" marT="12700" marB="0" anchor="ctr">
                    <a:cell3D prstMaterial="dkEdge">
                      <a:bevel/>
                      <a:lightRig rig="flood" dir="t"/>
                    </a:cell3D>
                  </a:tcPr>
                </a:tc>
              </a:tr>
              <a:tr h="515666">
                <a:tc vMerge="1">
                  <a:txBody>
                    <a:bodyPr/>
                    <a:lstStyle/>
                    <a:p>
                      <a:endParaRPr lang="es-ES"/>
                    </a:p>
                  </a:txBody>
                  <a:tcPr>
                    <a:cell3D prstMaterial="dkEdge">
                      <a:bevel/>
                      <a:lightRig rig="flood" dir="t"/>
                    </a:cell3D>
                  </a:tcPr>
                </a:tc>
                <a:tc>
                  <a:txBody>
                    <a:bodyPr/>
                    <a:lstStyle/>
                    <a:p>
                      <a:pPr algn="l" fontAlgn="ctr"/>
                      <a:r>
                        <a:rPr lang="es-ES_tradnl" sz="1200" b="0" i="0" u="none" strike="noStrike">
                          <a:solidFill>
                            <a:srgbClr val="000000"/>
                          </a:solidFill>
                          <a:effectLst/>
                          <a:latin typeface="Times New Roman"/>
                        </a:rPr>
                        <a:t>XBRL Canadá está trabajando en una taxonomía que se ajuste a las IFRS.</a:t>
                      </a:r>
                    </a:p>
                  </a:txBody>
                  <a:tcPr marL="12700" marR="12700" marT="12700" marB="0" anchor="ctr">
                    <a:cell3D prstMaterial="dkEdge">
                      <a:bevel/>
                      <a:lightRig rig="flood" dir="t"/>
                    </a:cell3D>
                  </a:tcPr>
                </a:tc>
              </a:tr>
              <a:tr h="1043291">
                <a:tc>
                  <a:txBody>
                    <a:bodyPr/>
                    <a:lstStyle/>
                    <a:p>
                      <a:pPr algn="ctr" fontAlgn="ctr"/>
                      <a:r>
                        <a:rPr lang="es-ES_tradnl" sz="1200" b="0" i="0" u="none" strike="noStrike" dirty="0">
                          <a:solidFill>
                            <a:srgbClr val="000000"/>
                          </a:solidFill>
                          <a:effectLst/>
                          <a:latin typeface="Times New Roman"/>
                        </a:rPr>
                        <a:t>ISLA CAIMÁN</a:t>
                      </a:r>
                    </a:p>
                  </a:txBody>
                  <a:tcPr marL="12700" marR="12700" marT="12700" marB="0" anchor="ctr">
                    <a:cell3D prstMaterial="dkEdge">
                      <a:bevel/>
                      <a:lightRig rig="flood" dir="t"/>
                    </a:cell3D>
                  </a:tcPr>
                </a:tc>
                <a:tc>
                  <a:txBody>
                    <a:bodyPr/>
                    <a:lstStyle/>
                    <a:p>
                      <a:pPr algn="l" fontAlgn="ctr"/>
                      <a:r>
                        <a:rPr lang="es-ES_tradnl" sz="1200" b="0" i="0" u="none" strike="noStrike" dirty="0">
                          <a:solidFill>
                            <a:srgbClr val="000000"/>
                          </a:solidFill>
                          <a:effectLst/>
                          <a:latin typeface="Times New Roman"/>
                        </a:rPr>
                        <a:t>En junio de 2008 la Autoridad Monetaria de Islas Caimán (CIMA) libero la primera evaluación comprensiva de la industria disponibles de fondos de protección externa, que fue posible mediante una nueva plataforma electrónica de presentación de informes con base en XBRL, que brinda a CIMA la capacidad de integrar e informar estadísticas detalladas sobre 5,052 fondos regulados de Islas Caimán que representan un nuevo valor de mercado neto de activos por un monto de $1,387 trillones.</a:t>
                      </a:r>
                    </a:p>
                  </a:txBody>
                  <a:tcPr marL="12700" marR="12700" marT="12700" marB="0" anchor="ctr">
                    <a:cell3D prstMaterial="dkEdge">
                      <a:bevel/>
                      <a:lightRig rig="flood" dir="t"/>
                    </a:cell3D>
                  </a:tcPr>
                </a:tc>
              </a:tr>
              <a:tr h="891086">
                <a:tc>
                  <a:txBody>
                    <a:bodyPr/>
                    <a:lstStyle/>
                    <a:p>
                      <a:pPr algn="ctr" fontAlgn="ctr"/>
                      <a:r>
                        <a:rPr lang="es-ES_tradnl" sz="1200" b="0" i="0" u="none" strike="noStrike">
                          <a:solidFill>
                            <a:srgbClr val="000000"/>
                          </a:solidFill>
                          <a:effectLst/>
                          <a:latin typeface="Times New Roman"/>
                        </a:rPr>
                        <a:t>AMERICA DEL SUR</a:t>
                      </a:r>
                    </a:p>
                  </a:txBody>
                  <a:tcPr marL="12700" marR="12700" marT="12700" marB="0" anchor="ctr"/>
                </a:tc>
                <a:tc>
                  <a:txBody>
                    <a:bodyPr/>
                    <a:lstStyle/>
                    <a:p>
                      <a:pPr algn="just" fontAlgn="ctr"/>
                      <a:r>
                        <a:rPr lang="es-ES_tradnl" sz="1200" b="0" i="0" u="none" strike="noStrike" dirty="0">
                          <a:solidFill>
                            <a:srgbClr val="000000"/>
                          </a:solidFill>
                          <a:effectLst/>
                          <a:latin typeface="Times New Roman"/>
                        </a:rPr>
                        <a:t>Los bancos centrales son los motores principales del desarrollo del XBRL a lo largo de América Latina.</a:t>
                      </a:r>
                    </a:p>
                  </a:txBody>
                  <a:tcPr marL="12700" marR="12700" marT="12700" marB="0" anchor="ctr">
                    <a:cell3D prstMaterial="dkEdge">
                      <a:bevel/>
                      <a:lightRig rig="flood" dir="t"/>
                    </a:cell3D>
                  </a:tcPr>
                </a:tc>
              </a:tr>
              <a:tr h="355722">
                <a:tc rowSpan="2">
                  <a:txBody>
                    <a:bodyPr/>
                    <a:lstStyle/>
                    <a:p>
                      <a:pPr algn="ctr" fontAlgn="ctr"/>
                      <a:r>
                        <a:rPr lang="es-ES_tradnl" sz="1200" b="0" i="0" u="none" strike="noStrike" dirty="0" smtClean="0">
                          <a:solidFill>
                            <a:srgbClr val="000000"/>
                          </a:solidFill>
                          <a:effectLst/>
                          <a:latin typeface="Times New Roman"/>
                        </a:rPr>
                        <a:t>MÉXICO</a:t>
                      </a:r>
                      <a:endParaRPr lang="es-ES_tradnl" sz="1200" b="0" i="0" u="none" strike="noStrike" dirty="0">
                        <a:solidFill>
                          <a:srgbClr val="000000"/>
                        </a:solidFill>
                        <a:effectLst/>
                        <a:latin typeface="Times New Roman"/>
                      </a:endParaRPr>
                    </a:p>
                  </a:txBody>
                  <a:tcPr marL="12700" marR="12700" marT="12700" marB="0" anchor="ctr"/>
                </a:tc>
                <a:tc>
                  <a:txBody>
                    <a:bodyPr/>
                    <a:lstStyle/>
                    <a:p>
                      <a:pPr algn="just" fontAlgn="ctr"/>
                      <a:r>
                        <a:rPr lang="es-ES_tradnl" sz="1200" b="0" i="0" u="none" strike="noStrike" dirty="0" smtClean="0">
                          <a:solidFill>
                            <a:srgbClr val="000000"/>
                          </a:solidFill>
                          <a:effectLst/>
                          <a:latin typeface="Times New Roman"/>
                        </a:rPr>
                        <a:t>Desde 2009 se articula la implementación de IFRS y XBRL p</a:t>
                      </a:r>
                      <a:r>
                        <a:rPr lang="es-ES_tradnl" sz="1200" b="0" i="0" u="none" strike="noStrike" baseline="0" dirty="0" smtClean="0">
                          <a:solidFill>
                            <a:srgbClr val="000000"/>
                          </a:solidFill>
                          <a:effectLst/>
                          <a:latin typeface="Times New Roman"/>
                        </a:rPr>
                        <a:t>ara empresas que participan en la Bolsa Mexicana de Valores.</a:t>
                      </a:r>
                    </a:p>
                  </a:txBody>
                  <a:tcPr marL="12700" marR="12700" marT="12700" marB="0" anchor="ctr">
                    <a:lnB w="12700" cap="flat" cmpd="sng" algn="ctr">
                      <a:solidFill>
                        <a:scrgbClr r="0" g="0" b="0"/>
                      </a:solidFill>
                      <a:prstDash val="solid"/>
                      <a:round/>
                      <a:headEnd type="none" w="med" len="med"/>
                      <a:tailEnd type="none" w="med" len="med"/>
                    </a:lnB>
                    <a:cell3D prstMaterial="dkEdge">
                      <a:bevel/>
                      <a:lightRig rig="flood" dir="t"/>
                    </a:cell3D>
                  </a:tcPr>
                </a:tc>
              </a:tr>
              <a:tr h="871399">
                <a:tc vMerge="1">
                  <a:txBody>
                    <a:bodyPr/>
                    <a:lstStyle/>
                    <a:p>
                      <a:endParaRPr lang="es-ES"/>
                    </a:p>
                  </a:txBody>
                  <a:tcPr/>
                </a:tc>
                <a:tc>
                  <a:txBody>
                    <a:bodyPr/>
                    <a:lstStyle/>
                    <a:p>
                      <a:pPr algn="just" fontAlgn="ctr"/>
                      <a:r>
                        <a:rPr lang="es-ES_tradnl" sz="1200" b="0" i="0" u="none" strike="noStrike" dirty="0" smtClean="0">
                          <a:solidFill>
                            <a:srgbClr val="000000"/>
                          </a:solidFill>
                          <a:effectLst/>
                          <a:latin typeface="Times New Roman"/>
                        </a:rPr>
                        <a:t>Desde</a:t>
                      </a:r>
                      <a:r>
                        <a:rPr lang="es-ES_tradnl" sz="1200" b="0" i="0" u="none" strike="noStrike" baseline="0" dirty="0" smtClean="0">
                          <a:solidFill>
                            <a:srgbClr val="000000"/>
                          </a:solidFill>
                          <a:effectLst/>
                          <a:latin typeface="Times New Roman"/>
                        </a:rPr>
                        <a:t> 2006 existen informes fiscales obligatorios que enviar al SAT, quien utiliza la tecnología XBRL: DIOTS, DIM, DIMM, SIPRES, SIPIAD, </a:t>
                      </a:r>
                      <a:r>
                        <a:rPr lang="es-ES_tradnl" sz="1200" b="0" i="0" u="none" strike="noStrike" baseline="0" dirty="0" err="1" smtClean="0">
                          <a:solidFill>
                            <a:srgbClr val="000000"/>
                          </a:solidFill>
                          <a:effectLst/>
                          <a:latin typeface="Times New Roman"/>
                        </a:rPr>
                        <a:t>DyP</a:t>
                      </a:r>
                      <a:r>
                        <a:rPr lang="es-ES_tradnl" sz="1200" b="0" i="0" u="none" strike="noStrike" baseline="0" dirty="0" smtClean="0">
                          <a:solidFill>
                            <a:srgbClr val="000000"/>
                          </a:solidFill>
                          <a:effectLst/>
                          <a:latin typeface="Times New Roman"/>
                        </a:rPr>
                        <a:t>, entre otras</a:t>
                      </a:r>
                      <a:endParaRPr lang="es-ES_tradnl" sz="1200" b="0" i="0" u="none" strike="noStrike" dirty="0" smtClean="0">
                        <a:solidFill>
                          <a:srgbClr val="000000"/>
                        </a:solidFill>
                        <a:effectLst/>
                        <a:latin typeface="Times New Roman"/>
                      </a:endParaRPr>
                    </a:p>
                    <a:p>
                      <a:pPr algn="just" fontAlgn="ctr"/>
                      <a:endParaRPr lang="es-ES_tradnl" sz="1200" b="0" i="0" u="none" strike="noStrike" dirty="0" smtClean="0">
                        <a:solidFill>
                          <a:srgbClr val="000000"/>
                        </a:solidFill>
                        <a:effectLst/>
                        <a:latin typeface="Times New Roman"/>
                      </a:endParaRPr>
                    </a:p>
                    <a:p>
                      <a:pPr algn="just" fontAlgn="ctr"/>
                      <a:r>
                        <a:rPr lang="es-ES_tradnl" sz="1200" b="0" i="0" u="none" strike="noStrike" dirty="0" smtClean="0">
                          <a:solidFill>
                            <a:srgbClr val="000000"/>
                          </a:solidFill>
                          <a:effectLst/>
                          <a:latin typeface="Times New Roman"/>
                        </a:rPr>
                        <a:t>Desde</a:t>
                      </a:r>
                      <a:r>
                        <a:rPr lang="es-ES_tradnl" sz="1200" b="0" i="0" u="none" strike="noStrike" baseline="0" dirty="0" smtClean="0">
                          <a:solidFill>
                            <a:srgbClr val="000000"/>
                          </a:solidFill>
                          <a:effectLst/>
                          <a:latin typeface="Times New Roman"/>
                        </a:rPr>
                        <a:t> julio de 2014 las personas morales y desde enero 2015 las físicas, están obligadas a enviar informes fiscales al SAT.</a:t>
                      </a:r>
                      <a:endParaRPr lang="es-ES_tradnl" sz="1200" b="0" i="0" u="none" strike="noStrike" dirty="0">
                        <a:solidFill>
                          <a:srgbClr val="000000"/>
                        </a:solidFill>
                        <a:effectLst/>
                        <a:latin typeface="Times New Roman"/>
                      </a:endParaRPr>
                    </a:p>
                  </a:txBody>
                  <a:tcPr marL="12700" marR="12700" marT="12700" marB="0" anchor="ctr">
                    <a:lnT w="12700" cap="flat" cmpd="sng" algn="ctr">
                      <a:solidFill>
                        <a:scrgbClr r="0" g="0" b="0"/>
                      </a:solidFill>
                      <a:prstDash val="solid"/>
                      <a:round/>
                      <a:headEnd type="none" w="med" len="med"/>
                      <a:tailEnd type="none" w="med" len="med"/>
                    </a:lnT>
                    <a:cell3D prstMaterial="dkEdge">
                      <a:bevel/>
                      <a:lightRig rig="flood" dir="t"/>
                    </a:cell3D>
                  </a:tcPr>
                </a:tc>
              </a:tr>
            </a:tbl>
          </a:graphicData>
        </a:graphic>
      </p:graphicFrame>
    </p:spTree>
    <p:extLst>
      <p:ext uri="{BB962C8B-B14F-4D97-AF65-F5344CB8AC3E}">
        <p14:creationId xmlns:p14="http://schemas.microsoft.com/office/powerpoint/2010/main" val="1047191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4406900"/>
            <a:ext cx="6840760" cy="1362075"/>
          </a:xfrm>
        </p:spPr>
        <p:txBody>
          <a:bodyPr/>
          <a:lstStyle/>
          <a:p>
            <a:r>
              <a:rPr lang="es-ES" dirty="0" smtClean="0"/>
              <a:t>IMPACTO DEL XBRL EN LA FISCALIZACIÓN MEXICANA</a:t>
            </a:r>
            <a:endParaRPr lang="es-ES" dirty="0"/>
          </a:p>
        </p:txBody>
      </p:sp>
      <p:sp>
        <p:nvSpPr>
          <p:cNvPr id="3" name="Marcador de texto 2"/>
          <p:cNvSpPr>
            <a:spLocks noGrp="1"/>
          </p:cNvSpPr>
          <p:nvPr>
            <p:ph type="body" idx="1"/>
          </p:nvPr>
        </p:nvSpPr>
        <p:spPr>
          <a:xfrm>
            <a:off x="1691680" y="2906713"/>
            <a:ext cx="6840760" cy="1500187"/>
          </a:xfrm>
        </p:spPr>
        <p:txBody>
          <a:bodyPr/>
          <a:lstStyle/>
          <a:p>
            <a:r>
              <a:rPr lang="es-ES" dirty="0" smtClean="0"/>
              <a:t>MARCO FISCAL EMPRESARIAL</a:t>
            </a:r>
            <a:endParaRPr lang="es-ES" dirty="0"/>
          </a:p>
        </p:txBody>
      </p:sp>
      <p:sp>
        <p:nvSpPr>
          <p:cNvPr id="4" name="Marcador de pie de página 3"/>
          <p:cNvSpPr>
            <a:spLocks noGrp="1"/>
          </p:cNvSpPr>
          <p:nvPr>
            <p:ph type="ftr" sz="quarter" idx="11"/>
          </p:nvPr>
        </p:nvSpPr>
        <p:spPr/>
        <p:txBody>
          <a:bodyPr/>
          <a:lstStyle/>
          <a:p>
            <a:pPr lvl="0"/>
            <a:r>
              <a:rPr lang="es-ES" smtClean="0"/>
              <a:t>Dr. Sergio Iván Ramírez Cacho, Universidad de Colima</a:t>
            </a:r>
            <a:endParaRPr lang="es-ES"/>
          </a:p>
        </p:txBody>
      </p:sp>
    </p:spTree>
    <p:extLst>
      <p:ext uri="{BB962C8B-B14F-4D97-AF65-F5344CB8AC3E}">
        <p14:creationId xmlns:p14="http://schemas.microsoft.com/office/powerpoint/2010/main" val="1194815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4294967295"/>
          </p:nvPr>
        </p:nvSpPr>
        <p:spPr>
          <a:xfrm>
            <a:off x="1403647" y="692696"/>
            <a:ext cx="6768753" cy="5616624"/>
          </a:xfrm>
          <a:prstGeom prst="rect">
            <a:avLst/>
          </a:prstGeom>
        </p:spPr>
        <p:txBody>
          <a:bodyPr/>
          <a:lstStyle/>
          <a:p>
            <a:pPr marL="109728" indent="0" algn="ctr">
              <a:buNone/>
            </a:pPr>
            <a:r>
              <a:rPr lang="es-MX" dirty="0" smtClean="0"/>
              <a:t>COMENTARIOS </a:t>
            </a:r>
            <a:r>
              <a:rPr lang="es-MX" dirty="0"/>
              <a:t>PRINCIPALES EN MATERIA DE CONTABILIDAD EN MEDIOS ELECTRONICOS</a:t>
            </a:r>
          </a:p>
          <a:p>
            <a:pPr marL="109728" indent="0" algn="ctr">
              <a:buNone/>
            </a:pPr>
            <a:r>
              <a:rPr lang="es-MX" dirty="0" smtClean="0"/>
              <a:t> </a:t>
            </a:r>
          </a:p>
          <a:p>
            <a:pPr algn="ctr"/>
            <a:r>
              <a:rPr lang="es-MX" dirty="0" smtClean="0"/>
              <a:t>CODIGO FISCAL DE LA FEDERACION</a:t>
            </a:r>
          </a:p>
          <a:p>
            <a:pPr algn="ctr"/>
            <a:endParaRPr lang="es-MX" dirty="0"/>
          </a:p>
          <a:p>
            <a:pPr algn="ctr"/>
            <a:r>
              <a:rPr lang="es-MX" dirty="0" smtClean="0"/>
              <a:t>RESOLUCION MISCELANEA </a:t>
            </a:r>
          </a:p>
          <a:p>
            <a:pPr algn="ctr"/>
            <a:endParaRPr lang="es-MX" dirty="0"/>
          </a:p>
          <a:p>
            <a:pPr algn="ctr"/>
            <a:endParaRPr lang="es-MX" dirty="0"/>
          </a:p>
          <a:p>
            <a:pPr algn="ctr"/>
            <a:endParaRPr lang="es-MX" dirty="0" smtClean="0"/>
          </a:p>
          <a:p>
            <a:pPr marL="109728" indent="0" algn="ctr">
              <a:buNone/>
            </a:pPr>
            <a:endParaRPr lang="es-MX" b="1" dirty="0">
              <a:solidFill>
                <a:srgbClr val="FF0000"/>
              </a:solidFill>
            </a:endParaRPr>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KEAeQMBIgACEQEDEQH/xAAbAAEAAgMBAQAAAAAAAAAAAAAABQYCAwQBB//EADoQAAEDAwEFBQUGBgMBAAAAAAEAAgMEBREhBhIxQVETImFxgRQykaHBFSNCUrHRQ2JygpLwM8LxB//EABgBAQADAQAAAAAAAAAAAAAAAAABAgQD/8QAJxEBAAIBAgQFBQAAAAAAAAAAAAECEQMxBCFBURITMtHxFCJhcZH/2gAMAwEAAhEDEQA/APuKIiAiIgIdEWPvceHRB46TA7rXO8lofVFnvQvx4ELqWmdmWnRBjDWwTODGuw8/hdoV0KvXGFrmnqNQRxC3WK6une6jqnZnZq1352/uEE2iIgIiICIiAiIgIiIMJDgAdThZrRWO3Ig/o4LKOYObnKDatczgGlHSAc1yTzaHVBw1pGCqxU1RorhBVNOsbwT4jn8sqfrZhgqnXqbflaxurnHAHig+qg51C9WMbSyNrTxAAWSAiIgIiICIiAiIg1zxiWJ0ZON4Yz0UCysdC90Umj2HDgrA97WDLyGjqSq1tGyKpxNROPtLNDphrx0Pj4oOk1wxxXJPXAA6qpzXk07zFUNdFIPwv0Kj6zaBgafvPmgsNyuLWtdr81G7JUz75tIyTGaakIlkPLI90fH9Cqx7TV3mYxUjXFue9IdGtHmvp+ydRabNbo6JjZInnWWWRue0dzJI/wBAQW5FhHIyVofG4OaRkOByCs0BERAREQEREBeOOBpx5L1aKiURMLyeCDXUwh4y45PjyUTUQjPBez3eMPax0oBccDKwdUNdxQcFyt1LcKbsK2BsrActyNWnwPJVaTYW2dtvjty3Odwv0VykkatYc0oIuktUVNG2OGNrGN0ACkGUzQNcLJ8zGcVw1lzZFG5xcGtaMkoO2nrjaqgPYSadxxKz/sPFW5j2vY17HBzXDII5hfNIKo1UTZC3da46Z44Vo2UubHOfbHyAviG/FrxZ09P94ILKiIgIiICIiDVO5zWExjLsaDC+fXjaKtZWTUjYHmRh74AOANca/Q/NXOsv1po3vZU3GmZIwZMfaAvH9o1VRZVNvVbU1bYpGQuk+6a9hBIAAyR44QVa4z191nhoqKnmkq5DhjQMY8SeAA6q0vfVUDxSXCRjqqNje0cz3XHA1HgtVbag4bwaQeRHEKFujrhvtfLO+Yxt3QZNTu8cZ4n1QWA1gI4rwVYA4qqx3Fz9DkO6FeTXLdbxQTlbcAM95ccVPLcCDK3MBB7pPvHl6c/Fctip33WczvB7Bpw0fmP7K80dv3Wju4QRNHb2wsaxjcBowPBdli2eZTyvrPaniZ53s8wpYUm7y0VWrb5XUTKjsoo/u5iwDUnjgILXJen2+ZjKtwmiccF7W4c36FTsb2yMa9jg5rhkEc18cp9p6z7UbDdmA0xcM9zdIb1C+l2+sZDubhzTS4DTyaSgmkREBaKyqhoqaWoqH7kUbS5x8PqVtJwFXo6iC/Xp8bZo30dukGYw4EyzjgSPyt5dXf0qJnC1a559IR9i2ep4KyquM1Pu11c/tHtcc+zs/CwdDjUnr4BWL2WLGGtAx0C4661XEOfNaLmI3uOexqohJGfUYcPifJQku1NZZJNzaq0TUUIOBXUpNRTnxJA3meoUomcysM9E0t0Cr9ztocDhqtNvuFHc6VlRRVEVRC/hJE8OB+C11VMHAoh8outudE4uZoRzXHSQR3EPiLhHUNGSzPvDqFe7xQggnA+Cr+zVl9r2ojJb3YWmQnoeA/VBbNnLO2mpIo2tw1oAXder3adn4mm4VDRI4ZZAzvSO8h9ToofbTa0WVpttnDX15HffjIhH1d4cl80lpnue6su9UWvkO8XyuLnv8hxKC31W39ZXS7ltpGU0fJ8nfefTgPmkQkmgklmO89zg9x6nKqkFxihdi32985H8SU4H+I/dTNsulzrHGExsc3gYqWEvd8slBltRQtntpkGWyQjeDhxxzVh2TqTNsSyWaQOkG80eG6SAtd1t1V9mOfLTSMje1zTvDBGevRV7Y+ukNsltsbXPmM3cY0ZJyOnmFzmcXhprWLcPaesS+w0Uvb0cEp4vja4+oW9aKGI09HBCeMcbWn0C3rozPCMqt3bYu110pqKbtKCrzkT0rtw564H0wrKvFE1id16alqTms4Ug1O12zv8AzwMvdE38bO7MB9fgfNSln2wsl5Pswm7CpPddS1Tdxx8BnR3oSrGoe97MWi+MIuFHG95H/K0YePX91Tw2rtLr5mnf11xPePb4QVz2EZBUvuWx9Y6yXAnecyMZpp/B8fD1Cwte107Kxtn2qovsu6uH3bgc09V4xv4Z/lOq8+w9p9ndbBcvtClHCjrTkgdGuyP1A8FqqdpbJeoH2fbO1mhc7iyqZvR56tf+HzOPNT4468ieGtPPTnxR+N/4lLpI0tJURRV32Rba2thaDV1Uggph4gZJ8hn5Bc9fR3Cw0gb277pZyPuK3e3pYRybIR7w6P8Aj1WNts9wvPZbg7KljaWiaTxOXYHPJ005ADIV2dXZGGIufGWyVDnfeVMneDXHiG/md/uqkLTsPcrk/t5o+xa/U1FZkud4hmc/EhTVTftlNk3GOEuudyjGN2FoeWHpn3WeQ181BVG2u19/qW01nght7JTux9mA+Qn+t3dHw9VSdSsNFOF1bxnGI7zyXKk2MsVth7W4u9rLRqalwbGP7BhvxylTtrszbI+wp6yAhugio4y8D/AYCrFL/wDMbhc5BPtPdpZncdx8rpiPUnA9FcrRsbYrVgwUTJXj+JP3zn9B8FGbztC3l6FPVbP690M7aS5XhjorJZJ6iN43TJUAMjx9fiF17C7K1VhqaqqrJYd+pbjsYwTu654+qt7QAAAAByAWWNcpFOeZlW3EfZNKVxEvQiIujOIiIPCsd9ZO4LQ8oNu+OqjLtDR1bHwV9PHPHjID25x5dF1OcQoHaWSWONkkZOPddj5JjO6YmYnMKbVwOst2hptl6yanfUyhnszn70JLjjVp5fPxVidYtp75F7Le62noKJrQ0w0LcdoOnHh8vBVizsdU7bUTpc4jf2mv8rSR88L6p7XpxXPyoaPq9Sd8TPfHNTLXs7Y7XJLAykbJJC8tD5+9w544fJa4pGv2utzGYw15wBw0aSuy9OMdbUyN4O72fRRmx1PJVXqW4S6spwWsPV7h+2fiFeKxXZxvqX1JzecvoRflZMK5muyt0ZUqOhqyWAWaAiIgIiIMXLQ86ra9cszsINU0gHNRVXWQglszQ9nMLrMb6lzt3Ro5qq7TSmiY4c+SCPlqIXbTUrqGPcEQLpNeox9VbG1JLM+CqOzlG471VJq+T5DkrQ1p3EGqJ0c/tImZvnPXHJaNnqllNLUUYZuDtDK0dQcA/os6YdnXOYeEjdPMf+pcLe9rhPD3ZGatP6oLHDKHALrjKgbZVdvC1/A8x0PMKZhdlB2sWxaozotgQeoiICIiDW/guSZuQu0tysHRZQcNFLHHFKx5AcHZ1VE2nDrndWU8GXNzl5HIL6DPQRze83XqDhc0dmgiJ7OMDPHAQQNDSCGNrWtxou3ssDVS4oAOS99iHQIK5URbk0coHuOyfJS03Zvo9CDout1AHaELW61Ncwsy4NPIFBXbFlzqkt9ztjj4BWWAYC9prZFTMDImBrRyXUyDdQes4LaFi1mFmgIiICIiAiIgIiIPEREBERB6iIgIiICIiD//2Q=="/>
          <p:cNvSpPr>
            <a:spLocks noChangeAspect="1" noChangeArrowheads="1"/>
          </p:cNvSpPr>
          <p:nvPr/>
        </p:nvSpPr>
        <p:spPr bwMode="auto">
          <a:xfrm>
            <a:off x="63500" y="-1571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050" name="Picture 2" descr="http://amfev.com/wp-content/uploads/2014/06/Banner-Contabilid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717032"/>
            <a:ext cx="6489411" cy="224179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Tree>
    <p:extLst>
      <p:ext uri="{BB962C8B-B14F-4D97-AF65-F5344CB8AC3E}">
        <p14:creationId xmlns:p14="http://schemas.microsoft.com/office/powerpoint/2010/main" val="243720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51520" y="116632"/>
            <a:ext cx="8352928" cy="504056"/>
          </a:xfrm>
        </p:spPr>
        <p:txBody>
          <a:bodyPr>
            <a:normAutofit/>
          </a:bodyPr>
          <a:lstStyle/>
          <a:p>
            <a:pPr algn="ctr"/>
            <a:r>
              <a:rPr lang="es-MX" sz="2400" dirty="0" smtClean="0"/>
              <a:t>¿QUE ES LA CONTABILIDAD ELECTRONICA?</a:t>
            </a:r>
            <a:endParaRPr lang="es-MX" sz="2400" dirty="0"/>
          </a:p>
        </p:txBody>
      </p:sp>
      <p:sp>
        <p:nvSpPr>
          <p:cNvPr id="2" name="1 Marcador de contenido"/>
          <p:cNvSpPr>
            <a:spLocks noGrp="1"/>
          </p:cNvSpPr>
          <p:nvPr>
            <p:ph sz="quarter" idx="4294967295"/>
          </p:nvPr>
        </p:nvSpPr>
        <p:spPr>
          <a:xfrm>
            <a:off x="1115616" y="1484784"/>
            <a:ext cx="6984776" cy="4023976"/>
          </a:xfrm>
          <a:prstGeom prst="rect">
            <a:avLst/>
          </a:prstGeom>
        </p:spPr>
        <p:txBody>
          <a:bodyPr>
            <a:normAutofit/>
          </a:bodyPr>
          <a:lstStyle/>
          <a:p>
            <a:pPr algn="just"/>
            <a:r>
              <a:rPr lang="es-MX" dirty="0" smtClean="0"/>
              <a:t>Es la traducción de la información contable en archivos formato .XML</a:t>
            </a:r>
            <a:endParaRPr lang="es-MX" dirty="0"/>
          </a:p>
          <a:p>
            <a:pPr algn="just"/>
            <a:endParaRPr lang="es-MX" dirty="0" smtClean="0"/>
          </a:p>
          <a:p>
            <a:pPr algn="just"/>
            <a:r>
              <a:rPr lang="es-MX" dirty="0" smtClean="0"/>
              <a:t>OBJETIVO</a:t>
            </a:r>
          </a:p>
          <a:p>
            <a:pPr lvl="1" algn="just"/>
            <a:r>
              <a:rPr lang="es-MX" b="1" dirty="0" smtClean="0">
                <a:solidFill>
                  <a:srgbClr val="FF0000"/>
                </a:solidFill>
              </a:rPr>
              <a:t>Automatizar</a:t>
            </a:r>
            <a:r>
              <a:rPr lang="es-MX" dirty="0" smtClean="0"/>
              <a:t> </a:t>
            </a:r>
            <a:r>
              <a:rPr lang="es-MX" dirty="0"/>
              <a:t>gran parte de las actividades de </a:t>
            </a:r>
            <a:r>
              <a:rPr lang="es-MX" b="1" dirty="0">
                <a:solidFill>
                  <a:srgbClr val="FF0000"/>
                </a:solidFill>
              </a:rPr>
              <a:t>fiscalización </a:t>
            </a:r>
            <a:r>
              <a:rPr lang="es-MX" dirty="0"/>
              <a:t>que lleva a cabo el </a:t>
            </a:r>
            <a:r>
              <a:rPr lang="es-MX" dirty="0" smtClean="0"/>
              <a:t>SAT. </a:t>
            </a:r>
          </a:p>
          <a:p>
            <a:pPr lvl="1" algn="just"/>
            <a:endParaRPr lang="es-MX"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861048"/>
            <a:ext cx="3776419" cy="1999281"/>
          </a:xfrm>
          <a:prstGeom prst="rect">
            <a:avLst/>
          </a:prstGeom>
        </p:spPr>
      </p:pic>
      <p:sp>
        <p:nvSpPr>
          <p:cNvPr id="4" name="Marcador de pie de página 3"/>
          <p:cNvSpPr>
            <a:spLocks noGrp="1"/>
          </p:cNvSpPr>
          <p:nvPr>
            <p:ph type="ftr" sz="quarter" idx="11"/>
          </p:nvPr>
        </p:nvSpPr>
        <p:spPr/>
        <p:txBody>
          <a:bodyPr/>
          <a:lstStyle/>
          <a:p>
            <a:pPr lvl="0"/>
            <a:r>
              <a:rPr lang="es-ES" smtClean="0"/>
              <a:t>Dr. Sergio Iván Ramírez Cacho, Universidad de Colima</a:t>
            </a:r>
            <a:endParaRPr lang="es-ES"/>
          </a:p>
        </p:txBody>
      </p:sp>
    </p:spTree>
    <p:extLst>
      <p:ext uri="{BB962C8B-B14F-4D97-AF65-F5344CB8AC3E}">
        <p14:creationId xmlns:p14="http://schemas.microsoft.com/office/powerpoint/2010/main" val="363823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lvl="0"/>
            <a:r>
              <a:rPr lang="es-ES" smtClean="0"/>
              <a:t>Dr. Sergio Iván Ramírez Cacho, Universidad de Colima</a:t>
            </a:r>
            <a:endParaRPr lang="es-ES"/>
          </a:p>
        </p:txBody>
      </p:sp>
      <p:pic>
        <p:nvPicPr>
          <p:cNvPr id="6" name="5 Marcador de contenido"/>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t="-6379" b="-6379"/>
          <a:stretch>
            <a:fillRect/>
          </a:stretch>
        </p:blipFill>
        <p:spPr>
          <a:xfrm>
            <a:off x="1259632" y="1556792"/>
            <a:ext cx="7488832" cy="4392488"/>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2060848"/>
            <a:ext cx="1368152" cy="581106"/>
          </a:xfrm>
          <a:prstGeom prst="rect">
            <a:avLst/>
          </a:prstGeom>
        </p:spPr>
      </p:pic>
      <p:sp>
        <p:nvSpPr>
          <p:cNvPr id="9" name="4 Título"/>
          <p:cNvSpPr>
            <a:spLocks noGrp="1"/>
          </p:cNvSpPr>
          <p:nvPr>
            <p:ph type="title"/>
          </p:nvPr>
        </p:nvSpPr>
        <p:spPr>
          <a:xfrm>
            <a:off x="251520" y="116632"/>
            <a:ext cx="8352928" cy="504056"/>
          </a:xfrm>
        </p:spPr>
        <p:txBody>
          <a:bodyPr>
            <a:normAutofit/>
          </a:bodyPr>
          <a:lstStyle/>
          <a:p>
            <a:pPr algn="ctr"/>
            <a:r>
              <a:rPr lang="es-MX" sz="2400" dirty="0" smtClean="0"/>
              <a:t>¿QUE ES LA CONTABILIDAD ELECTRONICA?</a:t>
            </a:r>
            <a:endParaRPr lang="es-MX" sz="2400" dirty="0"/>
          </a:p>
        </p:txBody>
      </p:sp>
    </p:spTree>
    <p:extLst>
      <p:ext uri="{BB962C8B-B14F-4D97-AF65-F5344CB8AC3E}">
        <p14:creationId xmlns:p14="http://schemas.microsoft.com/office/powerpoint/2010/main" val="1369111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lvl="0"/>
            <a:r>
              <a:rPr lang="es-ES" smtClean="0"/>
              <a:t>Dr. Sergio Iván Ramírez Cacho, Universidad de Colima</a:t>
            </a:r>
            <a:endParaRPr lang="es-ES"/>
          </a:p>
        </p:txBody>
      </p:sp>
      <p:sp>
        <p:nvSpPr>
          <p:cNvPr id="5" name="4 Título"/>
          <p:cNvSpPr>
            <a:spLocks noGrp="1"/>
          </p:cNvSpPr>
          <p:nvPr>
            <p:ph type="title"/>
          </p:nvPr>
        </p:nvSpPr>
        <p:spPr>
          <a:xfrm>
            <a:off x="251520" y="116632"/>
            <a:ext cx="8496944" cy="576064"/>
          </a:xfrm>
        </p:spPr>
        <p:txBody>
          <a:bodyPr>
            <a:normAutofit fontScale="90000"/>
          </a:bodyPr>
          <a:lstStyle/>
          <a:p>
            <a:pPr algn="ctr"/>
            <a:r>
              <a:rPr lang="es-MX" dirty="0" smtClean="0"/>
              <a:t>Entrada en vigor 1 de enero 2014</a:t>
            </a:r>
            <a:endParaRPr lang="es-MX" dirty="0"/>
          </a:p>
        </p:txBody>
      </p:sp>
      <p:sp>
        <p:nvSpPr>
          <p:cNvPr id="2" name="1 Marcador de contenido"/>
          <p:cNvSpPr>
            <a:spLocks noGrp="1"/>
          </p:cNvSpPr>
          <p:nvPr>
            <p:ph sz="quarter" idx="4294967295"/>
          </p:nvPr>
        </p:nvSpPr>
        <p:spPr>
          <a:xfrm>
            <a:off x="1259632" y="1124744"/>
            <a:ext cx="7437512" cy="4968552"/>
          </a:xfrm>
          <a:prstGeom prst="rect">
            <a:avLst/>
          </a:prstGeom>
        </p:spPr>
        <p:txBody>
          <a:bodyPr>
            <a:normAutofit/>
          </a:bodyPr>
          <a:lstStyle/>
          <a:p>
            <a:pPr marL="45720" indent="0" algn="just">
              <a:buNone/>
            </a:pPr>
            <a:endParaRPr lang="es-MX" sz="2500" dirty="0" smtClean="0"/>
          </a:p>
          <a:p>
            <a:pPr marL="388620" indent="-342900" algn="just">
              <a:buFont typeface="+mj-lt"/>
              <a:buAutoNum type="alphaUcPeriod"/>
            </a:pPr>
            <a:r>
              <a:rPr lang="es-MX" sz="1600" dirty="0" smtClean="0"/>
              <a:t>Reforma </a:t>
            </a:r>
            <a:r>
              <a:rPr lang="es-MX" sz="1600" dirty="0"/>
              <a:t>al Artículo 28 </a:t>
            </a:r>
            <a:r>
              <a:rPr lang="es-MX" sz="1600" dirty="0" smtClean="0"/>
              <a:t>Código Fiscal de la Federación (CFF)</a:t>
            </a:r>
          </a:p>
          <a:p>
            <a:pPr marL="388620" indent="-342900" algn="just">
              <a:buFont typeface="+mj-lt"/>
              <a:buAutoNum type="alphaUcPeriod"/>
            </a:pPr>
            <a:r>
              <a:rPr lang="es-MX" sz="1600" dirty="0" smtClean="0"/>
              <a:t>Disposiciones transitorias CFF</a:t>
            </a:r>
          </a:p>
          <a:p>
            <a:pPr lvl="4" algn="just"/>
            <a:r>
              <a:rPr lang="es-MX" sz="1600" dirty="0" smtClean="0"/>
              <a:t>Prevé la entrada escalonada por sector de contribuyentes</a:t>
            </a:r>
          </a:p>
          <a:p>
            <a:pPr lvl="4" algn="just"/>
            <a:r>
              <a:rPr lang="es-MX" sz="1600" dirty="0" smtClean="0"/>
              <a:t>Considerando </a:t>
            </a:r>
            <a:r>
              <a:rPr lang="es-MX" sz="1600" dirty="0"/>
              <a:t>la </a:t>
            </a:r>
            <a:r>
              <a:rPr lang="es-MX" sz="1600" b="1" dirty="0"/>
              <a:t>cobertura tecnológica según las regiones del </a:t>
            </a:r>
            <a:r>
              <a:rPr lang="es-MX" sz="1600" b="1" dirty="0" smtClean="0"/>
              <a:t>país</a:t>
            </a:r>
            <a:endParaRPr lang="es-MX" sz="1600" dirty="0" smtClean="0"/>
          </a:p>
          <a:p>
            <a:pPr marL="1207008" lvl="4" indent="0" algn="just">
              <a:buNone/>
            </a:pPr>
            <a:endParaRPr lang="es-MX" sz="1600" dirty="0"/>
          </a:p>
          <a:p>
            <a:pPr lvl="8" algn="just"/>
            <a:r>
              <a:rPr lang="es-MX" sz="1600" dirty="0">
                <a:solidFill>
                  <a:srgbClr val="000000"/>
                </a:solidFill>
              </a:rPr>
              <a:t>Art. Segundo Transitorio </a:t>
            </a:r>
            <a:r>
              <a:rPr lang="es-MX" sz="1600" dirty="0" err="1">
                <a:solidFill>
                  <a:srgbClr val="000000"/>
                </a:solidFill>
              </a:rPr>
              <a:t>Fracc</a:t>
            </a:r>
            <a:r>
              <a:rPr lang="es-MX" sz="1600" dirty="0">
                <a:solidFill>
                  <a:srgbClr val="000000"/>
                </a:solidFill>
              </a:rPr>
              <a:t> III Segundo Párrafo </a:t>
            </a:r>
            <a:br>
              <a:rPr lang="es-MX" sz="1600" dirty="0">
                <a:solidFill>
                  <a:srgbClr val="000000"/>
                </a:solidFill>
              </a:rPr>
            </a:br>
            <a:r>
              <a:rPr lang="es-MX" sz="1600" dirty="0">
                <a:solidFill>
                  <a:srgbClr val="000000"/>
                </a:solidFill>
              </a:rPr>
              <a:t>(CFF  9/DIC/2013</a:t>
            </a:r>
            <a:r>
              <a:rPr lang="es-MX" sz="1600" dirty="0">
                <a:solidFill>
                  <a:schemeClr val="bg1">
                    <a:lumMod val="50000"/>
                  </a:schemeClr>
                </a:solidFill>
              </a:rPr>
              <a:t>)</a:t>
            </a:r>
            <a:endParaRPr lang="es-MX" sz="1600" dirty="0" smtClean="0"/>
          </a:p>
          <a:p>
            <a:pPr lvl="5" algn="just"/>
            <a:endParaRPr lang="es-MX" sz="1600" dirty="0" smtClean="0"/>
          </a:p>
          <a:p>
            <a:pPr marL="109728" indent="0" algn="just">
              <a:buNone/>
            </a:pPr>
            <a:r>
              <a:rPr lang="es-MX" sz="2500" dirty="0" smtClean="0"/>
              <a:t> </a:t>
            </a:r>
          </a:p>
          <a:p>
            <a:pPr algn="just"/>
            <a:endParaRPr lang="es-MX" dirty="0"/>
          </a:p>
          <a:p>
            <a:pPr algn="just"/>
            <a:endParaRPr lang="es-MX" dirty="0" smtClean="0"/>
          </a:p>
          <a:p>
            <a:pPr algn="just"/>
            <a:endParaRPr lang="es-MX" dirty="0"/>
          </a:p>
          <a:p>
            <a:endParaRPr lang="es-MX" dirty="0"/>
          </a:p>
        </p:txBody>
      </p:sp>
    </p:spTree>
    <p:extLst>
      <p:ext uri="{BB962C8B-B14F-4D97-AF65-F5344CB8AC3E}">
        <p14:creationId xmlns:p14="http://schemas.microsoft.com/office/powerpoint/2010/main" val="2323654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MARCO FISCAL EMPRESARIAL</a:t>
            </a:r>
            <a:br>
              <a:rPr lang="es-ES" dirty="0" smtClean="0"/>
            </a:br>
            <a:r>
              <a:rPr lang="es-ES" dirty="0" smtClean="0"/>
              <a:t>OBJETIVO UNO: Generalidades</a:t>
            </a:r>
            <a:endParaRPr lang="es-ES" dirty="0"/>
          </a:p>
        </p:txBody>
      </p:sp>
      <p:sp>
        <p:nvSpPr>
          <p:cNvPr id="3" name="Marcador de contenido 2"/>
          <p:cNvSpPr>
            <a:spLocks noGrp="1"/>
          </p:cNvSpPr>
          <p:nvPr>
            <p:ph idx="1"/>
          </p:nvPr>
        </p:nvSpPr>
        <p:spPr/>
        <p:txBody>
          <a:bodyPr>
            <a:normAutofit fontScale="85000" lnSpcReduction="10000"/>
          </a:bodyPr>
          <a:lstStyle/>
          <a:p>
            <a:pPr marL="0" indent="0" algn="just">
              <a:buNone/>
            </a:pPr>
            <a:r>
              <a:rPr lang="es-ES" dirty="0" smtClean="0"/>
              <a:t>Conceptualizar que debe entenderse por actividades empresariales para efectos fiscales.</a:t>
            </a:r>
          </a:p>
          <a:p>
            <a:pPr marL="0" indent="0" algn="just">
              <a:buNone/>
            </a:pPr>
            <a:endParaRPr lang="es-ES" dirty="0"/>
          </a:p>
          <a:p>
            <a:pPr marL="0" indent="0" algn="just">
              <a:buNone/>
            </a:pPr>
            <a:r>
              <a:rPr lang="es-ES" dirty="0" smtClean="0"/>
              <a:t>Concepto de actividades empresariales en México. Especial énfasis en el aspecto legal y fiscal:</a:t>
            </a:r>
          </a:p>
          <a:p>
            <a:pPr marL="914400" lvl="1" indent="-514350" algn="just">
              <a:buFont typeface="+mj-lt"/>
              <a:buAutoNum type="arabicPeriod"/>
            </a:pPr>
            <a:endParaRPr lang="es-ES" dirty="0" smtClean="0"/>
          </a:p>
          <a:p>
            <a:pPr marL="914400" lvl="1" indent="-514350" algn="just">
              <a:buFont typeface="+mj-lt"/>
              <a:buAutoNum type="arabicPeriod"/>
            </a:pPr>
            <a:r>
              <a:rPr lang="es-ES" dirty="0" smtClean="0"/>
              <a:t>Generalidades del marco regulatorio: Fuentes del derecho común y fiscal.</a:t>
            </a:r>
          </a:p>
          <a:p>
            <a:pPr marL="914400" lvl="1" indent="-514350" algn="just">
              <a:buFont typeface="+mj-lt"/>
              <a:buAutoNum type="arabicPeriod"/>
            </a:pPr>
            <a:r>
              <a:rPr lang="es-ES" dirty="0" smtClean="0"/>
              <a:t>Actividades (Empresariales) comerciales lícitas</a:t>
            </a:r>
          </a:p>
          <a:p>
            <a:pPr marL="914400" lvl="1" indent="-514350" algn="just">
              <a:buFont typeface="+mj-lt"/>
              <a:buAutoNum type="arabicPeriod"/>
            </a:pPr>
            <a:r>
              <a:rPr lang="es-ES" dirty="0"/>
              <a:t>Características de los comerciantes y empresarios</a:t>
            </a:r>
          </a:p>
          <a:p>
            <a:pPr marL="1314450" lvl="2" indent="-514350" algn="just"/>
            <a:r>
              <a:rPr lang="es-ES" dirty="0"/>
              <a:t>Atributos de capacidad, personalidad y fiscales.</a:t>
            </a:r>
          </a:p>
          <a:p>
            <a:pPr marL="914400" lvl="1" indent="-514350" algn="just">
              <a:buFont typeface="+mj-lt"/>
              <a:buAutoNum type="arabicPeriod"/>
            </a:pPr>
            <a:r>
              <a:rPr lang="es-ES" dirty="0" smtClean="0"/>
              <a:t>Concepto fiscal de actividades empresariales</a:t>
            </a:r>
          </a:p>
          <a:p>
            <a:pPr marL="914400" lvl="1" indent="-514350" algn="just">
              <a:buFont typeface="+mj-lt"/>
              <a:buAutoNum type="arabicPeriod"/>
            </a:pPr>
            <a:r>
              <a:rPr lang="es-ES" dirty="0" smtClean="0"/>
              <a:t>Diferencia con los salarios, los servicios profesionales y otras figuras jurídicas.</a:t>
            </a:r>
          </a:p>
          <a:p>
            <a:pPr marL="914400" lvl="1" indent="-514350" algn="just">
              <a:buFont typeface="+mj-lt"/>
              <a:buAutoNum type="arabicPeriod"/>
            </a:pPr>
            <a:r>
              <a:rPr lang="es-ES" dirty="0" smtClean="0"/>
              <a:t>Efecto de la contabilidad electrónica en la fiscalización de las actividades empresariales</a:t>
            </a:r>
          </a:p>
          <a:p>
            <a:pPr marL="400050" lvl="1" indent="0" algn="just">
              <a:buNone/>
            </a:pPr>
            <a:r>
              <a:rPr lang="es-ES" dirty="0" smtClean="0"/>
              <a:t> </a:t>
            </a:r>
          </a:p>
          <a:p>
            <a:pPr marL="400050" lvl="1" indent="0" algn="just">
              <a:buNone/>
            </a:pPr>
            <a:endParaRPr lang="es-ES" dirty="0" smtClean="0"/>
          </a:p>
          <a:p>
            <a:pPr marL="0" indent="0" algn="just">
              <a:buNone/>
            </a:pPr>
            <a:endParaRPr lang="es-ES" dirty="0" smtClean="0"/>
          </a:p>
          <a:p>
            <a:pPr marL="914400" lvl="1" indent="-514350" algn="just">
              <a:buFont typeface="+mj-lt"/>
              <a:buAutoNum type="arabicPeriod"/>
            </a:pP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5</a:t>
            </a:fld>
            <a:endParaRPr lang="es-ES"/>
          </a:p>
        </p:txBody>
      </p:sp>
    </p:spTree>
    <p:extLst>
      <p:ext uri="{BB962C8B-B14F-4D97-AF65-F5344CB8AC3E}">
        <p14:creationId xmlns:p14="http://schemas.microsoft.com/office/powerpoint/2010/main" val="5501251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Marcador de contenido"/>
          <p:cNvSpPr>
            <a:spLocks noGrp="1"/>
          </p:cNvSpPr>
          <p:nvPr>
            <p:ph sz="quarter" idx="4294967295"/>
          </p:nvPr>
        </p:nvSpPr>
        <p:spPr>
          <a:xfrm>
            <a:off x="827584" y="764704"/>
            <a:ext cx="7758880" cy="864096"/>
          </a:xfrm>
          <a:prstGeom prst="rect">
            <a:avLst/>
          </a:prstGeom>
        </p:spPr>
        <p:txBody>
          <a:bodyPr>
            <a:normAutofit fontScale="25000" lnSpcReduction="20000"/>
          </a:bodyPr>
          <a:lstStyle/>
          <a:p>
            <a:pPr algn="just"/>
            <a:endParaRPr lang="es-MX" dirty="0" smtClean="0"/>
          </a:p>
          <a:p>
            <a:pPr algn="just"/>
            <a:r>
              <a:rPr lang="es-MX" sz="6400" dirty="0"/>
              <a:t>Lo dispuesto en las Reglas I.2.8.7 y I.2.8.8, resultará aplicable para </a:t>
            </a:r>
            <a:r>
              <a:rPr lang="es-MX" sz="6400" dirty="0" smtClean="0"/>
              <a:t>las</a:t>
            </a:r>
            <a:r>
              <a:rPr lang="es-MX" sz="6400" dirty="0"/>
              <a:t> </a:t>
            </a:r>
            <a:r>
              <a:rPr lang="es-MX" sz="6400" dirty="0" smtClean="0"/>
              <a:t>Personas Morales. A </a:t>
            </a:r>
            <a:r>
              <a:rPr lang="es-MX" sz="6400" dirty="0"/>
              <a:t>partir del mes de JULIO </a:t>
            </a:r>
            <a:r>
              <a:rPr lang="es-MX" sz="6400" dirty="0" smtClean="0"/>
              <a:t>2014</a:t>
            </a:r>
          </a:p>
          <a:p>
            <a:pPr algn="r"/>
            <a:r>
              <a:rPr lang="es-MX" sz="6400" b="1" dirty="0" smtClean="0">
                <a:solidFill>
                  <a:srgbClr val="FF0000"/>
                </a:solidFill>
              </a:rPr>
              <a:t>Art. Décimo Tercero Transitorio</a:t>
            </a:r>
          </a:p>
          <a:p>
            <a:pPr algn="r"/>
            <a:r>
              <a:rPr lang="es-MX" sz="6400" b="1" dirty="0" smtClean="0">
                <a:solidFill>
                  <a:srgbClr val="FF0000"/>
                </a:solidFill>
              </a:rPr>
              <a:t>2ª. RM 04/07/2014</a:t>
            </a:r>
            <a:r>
              <a:rPr lang="es-MX" sz="6400" dirty="0"/>
              <a:t/>
            </a:r>
            <a:br>
              <a:rPr lang="es-MX" sz="6400" dirty="0"/>
            </a:br>
            <a:r>
              <a:rPr lang="es-MX" sz="3600" dirty="0"/>
              <a:t/>
            </a:r>
            <a:br>
              <a:rPr lang="es-MX" sz="3600" dirty="0"/>
            </a:br>
            <a:endParaRPr lang="es-MX" sz="3200" dirty="0"/>
          </a:p>
          <a:p>
            <a:pPr algn="just"/>
            <a:endParaRPr lang="es-MX" dirty="0" smtClean="0"/>
          </a:p>
          <a:p>
            <a:pPr algn="just"/>
            <a:endParaRPr lang="es-MX" dirty="0"/>
          </a:p>
          <a:p>
            <a:endParaRPr lang="es-MX" dirty="0"/>
          </a:p>
        </p:txBody>
      </p:sp>
      <p:sp>
        <p:nvSpPr>
          <p:cNvPr id="11" name="1 Marcador de contenido"/>
          <p:cNvSpPr txBox="1">
            <a:spLocks/>
          </p:cNvSpPr>
          <p:nvPr/>
        </p:nvSpPr>
        <p:spPr>
          <a:xfrm>
            <a:off x="611560" y="2636912"/>
            <a:ext cx="7920880" cy="2664297"/>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lgn="just"/>
            <a:r>
              <a:rPr lang="es-MX" sz="1600" dirty="0" smtClean="0"/>
              <a:t>Se difiere el envió hasta </a:t>
            </a:r>
            <a:r>
              <a:rPr lang="es-MX" sz="1600" b="1" dirty="0" smtClean="0">
                <a:solidFill>
                  <a:srgbClr val="FF0000"/>
                </a:solidFill>
              </a:rPr>
              <a:t>Enero de 2015 por medios electrónicos </a:t>
            </a:r>
          </a:p>
          <a:p>
            <a:pPr lvl="3" algn="just"/>
            <a:r>
              <a:rPr lang="es-MX" sz="1600" dirty="0" smtClean="0"/>
              <a:t>Las balanzas de comprobación de julio, agosto, septiembre, octubre, noviembre y diciembre de 2014 (regla I.2.8.6. y art. décimo tercero).</a:t>
            </a:r>
          </a:p>
          <a:p>
            <a:pPr lvl="3" algn="just"/>
            <a:endParaRPr lang="es-MX" sz="1600" dirty="0" smtClean="0"/>
          </a:p>
          <a:p>
            <a:pPr lvl="3" algn="just"/>
            <a:r>
              <a:rPr lang="es-MX" sz="1600" dirty="0" smtClean="0"/>
              <a:t>Excepto Catálogo de Cuentas.</a:t>
            </a:r>
          </a:p>
          <a:p>
            <a:pPr lvl="2" algn="just"/>
            <a:endParaRPr lang="es-MX" sz="1600" dirty="0" smtClean="0"/>
          </a:p>
          <a:p>
            <a:pPr algn="just"/>
            <a:r>
              <a:rPr lang="es-MX" sz="1600" dirty="0" smtClean="0"/>
              <a:t>En cuanto al requerimiento de las pólizas de julio a diciembre de 2014 respecto de la solicitud o trámite de devolución o compensación, la fecha de entrega será igual que para las balanzas de comprobación.</a:t>
            </a:r>
          </a:p>
          <a:p>
            <a:pPr algn="r"/>
            <a:r>
              <a:rPr lang="es-MX" sz="1600" b="1" i="1" dirty="0" smtClean="0">
                <a:solidFill>
                  <a:srgbClr val="FF0000"/>
                </a:solidFill>
              </a:rPr>
              <a:t>Art. Tercero Anteproyecto  3ª. RM 2014</a:t>
            </a:r>
            <a:r>
              <a:rPr lang="es-MX" sz="1600" b="1" dirty="0" smtClean="0">
                <a:solidFill>
                  <a:srgbClr val="FF0000"/>
                </a:solidFill>
              </a:rPr>
              <a:t/>
            </a:r>
            <a:br>
              <a:rPr lang="es-MX" sz="1600" b="1" dirty="0" smtClean="0">
                <a:solidFill>
                  <a:srgbClr val="FF0000"/>
                </a:solidFill>
              </a:rPr>
            </a:br>
            <a:endParaRPr lang="es-MX" sz="1600" b="1" dirty="0" smtClean="0">
              <a:solidFill>
                <a:srgbClr val="FF0000"/>
              </a:solidFill>
            </a:endParaRPr>
          </a:p>
          <a:p>
            <a:pPr algn="just"/>
            <a:endParaRPr lang="es-MX" sz="1400" dirty="0" smtClean="0"/>
          </a:p>
          <a:p>
            <a:endParaRPr lang="es-MX" sz="1400"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
        <p:nvSpPr>
          <p:cNvPr id="7" name="4 Título"/>
          <p:cNvSpPr>
            <a:spLocks noGrp="1"/>
          </p:cNvSpPr>
          <p:nvPr>
            <p:ph type="title"/>
          </p:nvPr>
        </p:nvSpPr>
        <p:spPr>
          <a:xfrm>
            <a:off x="251520" y="44624"/>
            <a:ext cx="8496944" cy="576064"/>
          </a:xfrm>
        </p:spPr>
        <p:txBody>
          <a:bodyPr>
            <a:normAutofit fontScale="90000"/>
          </a:bodyPr>
          <a:lstStyle/>
          <a:p>
            <a:pPr algn="ctr"/>
            <a:r>
              <a:rPr lang="es-MX" dirty="0" smtClean="0"/>
              <a:t>RESOLUCIÓN MISCELANEA 2014</a:t>
            </a:r>
            <a:endParaRPr lang="es-MX" dirty="0"/>
          </a:p>
        </p:txBody>
      </p:sp>
    </p:spTree>
    <p:extLst>
      <p:ext uri="{BB962C8B-B14F-4D97-AF65-F5344CB8AC3E}">
        <p14:creationId xmlns:p14="http://schemas.microsoft.com/office/powerpoint/2010/main" val="2586694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700808"/>
            <a:ext cx="7785520" cy="4608512"/>
          </a:xfrm>
          <a:prstGeom prst="rect">
            <a:avLst/>
          </a:prstGeom>
        </p:spPr>
      </p:pic>
      <p:sp>
        <p:nvSpPr>
          <p:cNvPr id="8" name="1 Marcador de contenido"/>
          <p:cNvSpPr txBox="1">
            <a:spLocks/>
          </p:cNvSpPr>
          <p:nvPr/>
        </p:nvSpPr>
        <p:spPr>
          <a:xfrm>
            <a:off x="1104855" y="4437112"/>
            <a:ext cx="2819073" cy="122413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s-MX" sz="1500" dirty="0" smtClean="0"/>
              <a:t>I.2.8.8 Cumplimiento de entregar pólizas a requerimiento de la autoridad.</a:t>
            </a:r>
          </a:p>
          <a:p>
            <a:endParaRPr lang="es-MX" dirty="0"/>
          </a:p>
        </p:txBody>
      </p:sp>
      <p:sp>
        <p:nvSpPr>
          <p:cNvPr id="9" name="1 Marcador de contenido"/>
          <p:cNvSpPr txBox="1">
            <a:spLocks/>
          </p:cNvSpPr>
          <p:nvPr/>
        </p:nvSpPr>
        <p:spPr>
          <a:xfrm>
            <a:off x="3694058" y="2780928"/>
            <a:ext cx="3038182" cy="1224136"/>
          </a:xfrm>
          <a:prstGeom prst="rect">
            <a:avLst/>
          </a:prstGeom>
        </p:spPr>
        <p:txBody>
          <a:bodyPr vert="horz">
            <a:normAutofit fontScale="5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endParaRPr lang="es-MX" dirty="0" smtClean="0"/>
          </a:p>
          <a:p>
            <a:r>
              <a:rPr lang="es-MX" sz="2800" dirty="0"/>
              <a:t>I.2.8.7  </a:t>
            </a:r>
            <a:r>
              <a:rPr lang="es-MX" sz="2800" dirty="0" smtClean="0"/>
              <a:t>Cumplimiento de entregar contabilidad en medios electrónicos de</a:t>
            </a:r>
          </a:p>
          <a:p>
            <a:pPr marL="109728" indent="0">
              <a:buNone/>
            </a:pPr>
            <a:r>
              <a:rPr lang="es-MX" sz="2800" dirty="0"/>
              <a:t> </a:t>
            </a:r>
            <a:r>
              <a:rPr lang="es-MX" sz="2800" dirty="0" smtClean="0"/>
              <a:t>     manera mensual.</a:t>
            </a:r>
            <a:endParaRPr lang="es-MX" sz="2800" dirty="0"/>
          </a:p>
          <a:p>
            <a:pPr algn="just"/>
            <a:endParaRPr lang="es-MX" dirty="0" smtClean="0"/>
          </a:p>
          <a:p>
            <a:endParaRPr lang="es-MX"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
        <p:nvSpPr>
          <p:cNvPr id="6" name="4 Título"/>
          <p:cNvSpPr>
            <a:spLocks noGrp="1"/>
          </p:cNvSpPr>
          <p:nvPr>
            <p:ph type="title"/>
          </p:nvPr>
        </p:nvSpPr>
        <p:spPr>
          <a:xfrm>
            <a:off x="251520" y="44624"/>
            <a:ext cx="8496944" cy="576064"/>
          </a:xfrm>
        </p:spPr>
        <p:txBody>
          <a:bodyPr>
            <a:normAutofit fontScale="90000"/>
          </a:bodyPr>
          <a:lstStyle/>
          <a:p>
            <a:pPr algn="ctr"/>
            <a:r>
              <a:rPr lang="es-MX" dirty="0" smtClean="0"/>
              <a:t>RESOLUCIÓN MISCELANEA 2014</a:t>
            </a:r>
            <a:endParaRPr lang="es-MX" dirty="0"/>
          </a:p>
        </p:txBody>
      </p:sp>
    </p:spTree>
    <p:extLst>
      <p:ext uri="{BB962C8B-B14F-4D97-AF65-F5344CB8AC3E}">
        <p14:creationId xmlns:p14="http://schemas.microsoft.com/office/powerpoint/2010/main" val="1490462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lvl="0"/>
            <a:r>
              <a:rPr lang="es-ES" smtClean="0"/>
              <a:t>Dr. Sergio Iván Ramírez Cacho, Universidad de Colima</a:t>
            </a:r>
            <a:endParaRPr lang="es-ES"/>
          </a:p>
        </p:txBody>
      </p:sp>
      <p:sp>
        <p:nvSpPr>
          <p:cNvPr id="5" name="4 Título"/>
          <p:cNvSpPr>
            <a:spLocks noGrp="1"/>
          </p:cNvSpPr>
          <p:nvPr>
            <p:ph type="title"/>
          </p:nvPr>
        </p:nvSpPr>
        <p:spPr>
          <a:xfrm>
            <a:off x="251520" y="260648"/>
            <a:ext cx="8496944" cy="432048"/>
          </a:xfrm>
        </p:spPr>
        <p:txBody>
          <a:bodyPr>
            <a:normAutofit fontScale="90000"/>
          </a:bodyPr>
          <a:lstStyle/>
          <a:p>
            <a:pPr algn="ctr"/>
            <a:r>
              <a:rPr lang="es-MX" sz="2400" dirty="0" smtClean="0"/>
              <a:t>OBLIGADOS A LLEVAR CONTABILIDAD EN MEDIOS ELECTRONICOS</a:t>
            </a:r>
            <a:br>
              <a:rPr lang="es-MX" sz="2400" dirty="0" smtClean="0"/>
            </a:br>
            <a:endParaRPr lang="es-MX" sz="2400" dirty="0"/>
          </a:p>
        </p:txBody>
      </p:sp>
      <p:sp>
        <p:nvSpPr>
          <p:cNvPr id="2" name="1 Marcador de contenido"/>
          <p:cNvSpPr>
            <a:spLocks noGrp="1"/>
          </p:cNvSpPr>
          <p:nvPr>
            <p:ph sz="quarter" idx="4294967295"/>
          </p:nvPr>
        </p:nvSpPr>
        <p:spPr>
          <a:xfrm>
            <a:off x="1043608" y="1556793"/>
            <a:ext cx="7725544" cy="4536504"/>
          </a:xfrm>
          <a:prstGeom prst="rect">
            <a:avLst/>
          </a:prstGeom>
        </p:spPr>
        <p:txBody>
          <a:bodyPr/>
          <a:lstStyle/>
          <a:p>
            <a:endParaRPr lang="es-MX" dirty="0" smtClean="0"/>
          </a:p>
          <a:p>
            <a:r>
              <a:rPr lang="es-MX" dirty="0" smtClean="0"/>
              <a:t>PERSONAS MORALES  (1 DE JULIO 2014)</a:t>
            </a:r>
          </a:p>
          <a:p>
            <a:endParaRPr lang="es-MX" dirty="0" smtClean="0"/>
          </a:p>
          <a:p>
            <a:endParaRPr lang="es-MX" dirty="0"/>
          </a:p>
          <a:p>
            <a:r>
              <a:rPr lang="es-MX" dirty="0" smtClean="0"/>
              <a:t>PERSONAS FISICAS (1 DE ENERO 2015)</a:t>
            </a:r>
          </a:p>
          <a:p>
            <a:endParaRPr lang="es-MX" dirty="0" smtClean="0"/>
          </a:p>
          <a:p>
            <a:endParaRPr lang="es-MX" dirty="0"/>
          </a:p>
          <a:p>
            <a:r>
              <a:rPr lang="es-MX" dirty="0" smtClean="0"/>
              <a:t>RIF                         (MIS CUENTAS)</a:t>
            </a:r>
            <a:endParaRPr lang="es-MX" dirty="0"/>
          </a:p>
        </p:txBody>
      </p:sp>
    </p:spTree>
    <p:extLst>
      <p:ext uri="{BB962C8B-B14F-4D97-AF65-F5344CB8AC3E}">
        <p14:creationId xmlns:p14="http://schemas.microsoft.com/office/powerpoint/2010/main" val="3936173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carvajaltys.com.mx/sites/default/files/styles/blog_image/public/FotoNoticia1303.jpg?itok=OOuHEo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088" y="1052736"/>
            <a:ext cx="1558728" cy="127296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redondeado"/>
          <p:cNvSpPr/>
          <p:nvPr/>
        </p:nvSpPr>
        <p:spPr>
          <a:xfrm>
            <a:off x="2751802" y="2337289"/>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Personas Físicas</a:t>
            </a:r>
            <a:endParaRPr lang="es-MX" dirty="0"/>
          </a:p>
        </p:txBody>
      </p:sp>
      <p:sp>
        <p:nvSpPr>
          <p:cNvPr id="9" name="8 Rectángulo redondeado"/>
          <p:cNvSpPr/>
          <p:nvPr/>
        </p:nvSpPr>
        <p:spPr>
          <a:xfrm>
            <a:off x="2771800" y="5229200"/>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Personas Morales</a:t>
            </a:r>
            <a:endParaRPr lang="es-MX" dirty="0"/>
          </a:p>
        </p:txBody>
      </p:sp>
      <p:sp>
        <p:nvSpPr>
          <p:cNvPr id="10" name="9 Rectángulo redondeado"/>
          <p:cNvSpPr/>
          <p:nvPr/>
        </p:nvSpPr>
        <p:spPr>
          <a:xfrm>
            <a:off x="1187624" y="3068960"/>
            <a:ext cx="1872208"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Sistema de Comunicación Electrónica, Ubicado en internet en la página del SAT</a:t>
            </a:r>
            <a:endParaRPr lang="es-MX" dirty="0"/>
          </a:p>
        </p:txBody>
      </p:sp>
      <p:sp>
        <p:nvSpPr>
          <p:cNvPr id="11" name="1 Marcador de contenido"/>
          <p:cNvSpPr txBox="1">
            <a:spLocks/>
          </p:cNvSpPr>
          <p:nvPr/>
        </p:nvSpPr>
        <p:spPr>
          <a:xfrm>
            <a:off x="5364088" y="2034892"/>
            <a:ext cx="3549462" cy="1754148"/>
          </a:xfrm>
          <a:prstGeom prst="rect">
            <a:avLst/>
          </a:prstGeom>
        </p:spPr>
        <p:txBody>
          <a:bodyPr vert="horz">
            <a:normAutofit fontScale="4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es-ES" dirty="0"/>
              <a:t> </a:t>
            </a:r>
            <a:endParaRPr lang="es-MX" dirty="0"/>
          </a:p>
          <a:p>
            <a:pPr marL="109728" indent="0" algn="just">
              <a:buNone/>
            </a:pPr>
            <a:r>
              <a:rPr lang="es-ES" b="1" dirty="0"/>
              <a:t>I. 	</a:t>
            </a:r>
            <a:endParaRPr lang="es-ES" b="1" dirty="0" smtClean="0"/>
          </a:p>
          <a:p>
            <a:pPr marL="109728" indent="0" algn="just">
              <a:buNone/>
            </a:pPr>
            <a:r>
              <a:rPr lang="es-ES" dirty="0" smtClean="0"/>
              <a:t>La </a:t>
            </a:r>
            <a:r>
              <a:rPr lang="es-ES" dirty="0"/>
              <a:t>autoridad fiscal realizará la notificación </a:t>
            </a:r>
            <a:r>
              <a:rPr lang="es-ES" dirty="0" smtClean="0"/>
              <a:t>de:</a:t>
            </a:r>
          </a:p>
          <a:p>
            <a:pPr lvl="1" algn="just"/>
            <a:r>
              <a:rPr lang="es-ES" dirty="0" smtClean="0"/>
              <a:t>Cualquier </a:t>
            </a:r>
            <a:r>
              <a:rPr lang="es-ES" dirty="0"/>
              <a:t>acto o resolución administrativa que emita, </a:t>
            </a:r>
            <a:endParaRPr lang="es-ES" dirty="0" smtClean="0"/>
          </a:p>
          <a:p>
            <a:pPr lvl="1" algn="just"/>
            <a:r>
              <a:rPr lang="es-ES" dirty="0" smtClean="0"/>
              <a:t>En </a:t>
            </a:r>
            <a:r>
              <a:rPr lang="es-ES" dirty="0"/>
              <a:t>documentos digitales, </a:t>
            </a:r>
            <a:endParaRPr lang="es-ES" dirty="0" smtClean="0"/>
          </a:p>
          <a:p>
            <a:pPr lvl="1" algn="just"/>
            <a:r>
              <a:rPr lang="es-ES" dirty="0" smtClean="0"/>
              <a:t>Incluyendo </a:t>
            </a:r>
            <a:r>
              <a:rPr lang="es-ES" dirty="0"/>
              <a:t>cualquiera que pueda ser recurrido</a:t>
            </a:r>
            <a:r>
              <a:rPr lang="es-ES" dirty="0" smtClean="0"/>
              <a:t>.</a:t>
            </a:r>
            <a:endParaRPr lang="es-MX" dirty="0"/>
          </a:p>
        </p:txBody>
      </p:sp>
      <p:sp>
        <p:nvSpPr>
          <p:cNvPr id="12" name="1 Marcador de contenido"/>
          <p:cNvSpPr txBox="1">
            <a:spLocks/>
          </p:cNvSpPr>
          <p:nvPr/>
        </p:nvSpPr>
        <p:spPr>
          <a:xfrm>
            <a:off x="5508104" y="3501008"/>
            <a:ext cx="3405446" cy="2736304"/>
          </a:xfrm>
          <a:prstGeom prst="rect">
            <a:avLst/>
          </a:prstGeom>
        </p:spPr>
        <p:txBody>
          <a:bodyPr vert="horz">
            <a:normAutofit fontScale="5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es-ES" dirty="0"/>
              <a:t> </a:t>
            </a:r>
          </a:p>
          <a:p>
            <a:pPr algn="just"/>
            <a:endParaRPr lang="es-MX" dirty="0" smtClean="0"/>
          </a:p>
          <a:p>
            <a:pPr marL="109728" indent="0" algn="just">
              <a:buNone/>
            </a:pPr>
            <a:r>
              <a:rPr lang="es-ES" b="1" dirty="0" smtClean="0"/>
              <a:t>II.	</a:t>
            </a:r>
          </a:p>
          <a:p>
            <a:pPr marL="109728" indent="0" algn="just">
              <a:buNone/>
            </a:pPr>
            <a:r>
              <a:rPr lang="es-ES" dirty="0" smtClean="0"/>
              <a:t>Los contribuyentes presentarán:</a:t>
            </a:r>
          </a:p>
          <a:p>
            <a:pPr lvl="1" algn="just"/>
            <a:r>
              <a:rPr lang="es-ES" dirty="0" smtClean="0"/>
              <a:t>Promociones, </a:t>
            </a:r>
          </a:p>
          <a:p>
            <a:pPr lvl="1" algn="just"/>
            <a:r>
              <a:rPr lang="es-ES" dirty="0" smtClean="0"/>
              <a:t>Solicitudes, </a:t>
            </a:r>
          </a:p>
          <a:p>
            <a:pPr lvl="1" algn="just"/>
            <a:r>
              <a:rPr lang="es-ES" dirty="0" smtClean="0"/>
              <a:t>Avisos, o </a:t>
            </a:r>
          </a:p>
          <a:p>
            <a:pPr lvl="1" algn="just"/>
            <a:r>
              <a:rPr lang="es-ES" dirty="0" smtClean="0"/>
              <a:t>Darán cumplimiento a requerimientos de la autoridad, </a:t>
            </a:r>
          </a:p>
          <a:p>
            <a:pPr lvl="1" algn="just"/>
            <a:r>
              <a:rPr lang="es-ES" dirty="0" smtClean="0"/>
              <a:t>A través de documentos digitales, y</a:t>
            </a:r>
          </a:p>
          <a:p>
            <a:pPr lvl="1" algn="just"/>
            <a:r>
              <a:rPr lang="es-ES" dirty="0" smtClean="0"/>
              <a:t>Podrán realizar consultas sobre su situación fiscal.</a:t>
            </a:r>
            <a:endParaRPr lang="es-MX" dirty="0" smtClean="0"/>
          </a:p>
          <a:p>
            <a:pPr marL="109728" indent="0" algn="just">
              <a:buNone/>
            </a:pPr>
            <a:r>
              <a:rPr lang="es-ES" dirty="0" smtClean="0"/>
              <a:t> </a:t>
            </a:r>
            <a:endParaRPr lang="es-MX" dirty="0"/>
          </a:p>
        </p:txBody>
      </p:sp>
      <p:cxnSp>
        <p:nvCxnSpPr>
          <p:cNvPr id="14" name="13 Conector recto de flecha"/>
          <p:cNvCxnSpPr>
            <a:endCxn id="8" idx="2"/>
          </p:cNvCxnSpPr>
          <p:nvPr/>
        </p:nvCxnSpPr>
        <p:spPr>
          <a:xfrm flipV="1">
            <a:off x="2327028" y="2913353"/>
            <a:ext cx="1432886" cy="11637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endCxn id="9" idx="0"/>
          </p:cNvCxnSpPr>
          <p:nvPr/>
        </p:nvCxnSpPr>
        <p:spPr>
          <a:xfrm>
            <a:off x="2327028" y="4077072"/>
            <a:ext cx="1452884" cy="11521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17 Abrir llave"/>
          <p:cNvSpPr/>
          <p:nvPr/>
        </p:nvSpPr>
        <p:spPr>
          <a:xfrm>
            <a:off x="5148064" y="2034892"/>
            <a:ext cx="405759" cy="3914388"/>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9" name="4 Título"/>
          <p:cNvSpPr>
            <a:spLocks noGrp="1"/>
          </p:cNvSpPr>
          <p:nvPr>
            <p:ph type="title"/>
          </p:nvPr>
        </p:nvSpPr>
        <p:spPr>
          <a:xfrm>
            <a:off x="1753344" y="116632"/>
            <a:ext cx="5915000" cy="627353"/>
          </a:xfrm>
        </p:spPr>
        <p:txBody>
          <a:bodyPr>
            <a:normAutofit fontScale="90000"/>
          </a:bodyPr>
          <a:lstStyle/>
          <a:p>
            <a:pPr algn="ctr"/>
            <a:r>
              <a:rPr lang="es-MX" dirty="0" smtClean="0"/>
              <a:t>BUZÓN TRIBUTARIO</a:t>
            </a:r>
            <a:br>
              <a:rPr lang="es-MX" dirty="0" smtClean="0"/>
            </a:br>
            <a:endParaRPr lang="es-MX"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Tree>
    <p:extLst>
      <p:ext uri="{BB962C8B-B14F-4D97-AF65-F5344CB8AC3E}">
        <p14:creationId xmlns:p14="http://schemas.microsoft.com/office/powerpoint/2010/main" val="1657041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
        <p:nvSpPr>
          <p:cNvPr id="7" name="4 Título"/>
          <p:cNvSpPr txBox="1">
            <a:spLocks/>
          </p:cNvSpPr>
          <p:nvPr/>
        </p:nvSpPr>
        <p:spPr>
          <a:xfrm>
            <a:off x="251520" y="260648"/>
            <a:ext cx="8496944" cy="432048"/>
          </a:xfrm>
          <a:prstGeom prst="rect">
            <a:avLst/>
          </a:prstGeom>
          <a:solidFill>
            <a:schemeClr val="accent6">
              <a:lumMod val="20000"/>
              <a:lumOff val="80000"/>
            </a:schemeClr>
          </a:solidFill>
          <a:ln>
            <a:solidFill>
              <a:schemeClr val="tx1"/>
            </a:solidFill>
          </a:ln>
          <a:effectLst/>
        </p:spPr>
        <p:txBody>
          <a:bodyPr vert="horz" lIns="91440" tIns="45720" rIns="91440" bIns="45720" rtlCol="0" anchor="t" anchorCtr="0">
            <a:normAutofit fontScale="97500" lnSpcReduction="10000"/>
          </a:bodyPr>
          <a:lstStyle>
            <a:lvl1pPr marL="0" indent="0" algn="ctr" defTabSz="914400" rtl="0" eaLnBrk="1" latinLnBrk="0" hangingPunct="1">
              <a:spcBef>
                <a:spcPct val="0"/>
              </a:spcBef>
              <a:buClr>
                <a:schemeClr val="accent6">
                  <a:lumMod val="75000"/>
                </a:schemeClr>
              </a:buClr>
              <a:buSzPct val="128000"/>
              <a:buFontTx/>
              <a:buNone/>
              <a:defRPr sz="3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endA="300" endPos="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smtClean="0"/>
              <a:t>BUZÓN TRIBUTARIO Art.17K CFF</a:t>
            </a:r>
            <a:endParaRPr lang="es-MX" sz="2400" dirty="0"/>
          </a:p>
        </p:txBody>
      </p:sp>
      <p:graphicFrame>
        <p:nvGraphicFramePr>
          <p:cNvPr id="8" name="Diagrama 7"/>
          <p:cNvGraphicFramePr/>
          <p:nvPr>
            <p:extLst>
              <p:ext uri="{D42A27DB-BD31-4B8C-83A1-F6EECF244321}">
                <p14:modId xmlns:p14="http://schemas.microsoft.com/office/powerpoint/2010/main" val="3821640594"/>
              </p:ext>
            </p:extLst>
          </p:nvPr>
        </p:nvGraphicFramePr>
        <p:xfrm>
          <a:off x="3131840" y="1412776"/>
          <a:ext cx="5616625"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3831259256"/>
              </p:ext>
            </p:extLst>
          </p:nvPr>
        </p:nvGraphicFramePr>
        <p:xfrm>
          <a:off x="-828600" y="1484784"/>
          <a:ext cx="4680519"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CuadroTexto 1"/>
          <p:cNvSpPr txBox="1"/>
          <p:nvPr/>
        </p:nvSpPr>
        <p:spPr>
          <a:xfrm>
            <a:off x="971600" y="980728"/>
            <a:ext cx="2376264" cy="369332"/>
          </a:xfrm>
          <a:prstGeom prst="rect">
            <a:avLst/>
          </a:prstGeom>
          <a:noFill/>
        </p:spPr>
        <p:txBody>
          <a:bodyPr wrap="square" rtlCol="0">
            <a:spAutoFit/>
          </a:bodyPr>
          <a:lstStyle/>
          <a:p>
            <a:pPr algn="ctr"/>
            <a:r>
              <a:rPr lang="es-ES" dirty="0" smtClean="0"/>
              <a:t>CFDI EMITIDOS POR</a:t>
            </a:r>
            <a:endParaRPr lang="es-ES" dirty="0"/>
          </a:p>
        </p:txBody>
      </p:sp>
      <p:sp>
        <p:nvSpPr>
          <p:cNvPr id="27" name="CuadroTexto 26"/>
          <p:cNvSpPr txBox="1"/>
          <p:nvPr/>
        </p:nvSpPr>
        <p:spPr>
          <a:xfrm>
            <a:off x="5652120" y="836712"/>
            <a:ext cx="2376264" cy="369332"/>
          </a:xfrm>
          <a:prstGeom prst="rect">
            <a:avLst/>
          </a:prstGeom>
          <a:noFill/>
        </p:spPr>
        <p:txBody>
          <a:bodyPr wrap="square" rtlCol="0">
            <a:spAutoFit/>
          </a:bodyPr>
          <a:lstStyle/>
          <a:p>
            <a:pPr algn="ctr"/>
            <a:r>
              <a:rPr lang="es-ES" dirty="0" smtClean="0"/>
              <a:t>CFDI RECIBIDOS POR</a:t>
            </a:r>
            <a:endParaRPr lang="es-ES" dirty="0"/>
          </a:p>
        </p:txBody>
      </p:sp>
      <p:sp>
        <p:nvSpPr>
          <p:cNvPr id="28" name="Rectángulo redondeado 27"/>
          <p:cNvSpPr/>
          <p:nvPr/>
        </p:nvSpPr>
        <p:spPr>
          <a:xfrm>
            <a:off x="3995936" y="1844824"/>
            <a:ext cx="882978" cy="961674"/>
          </a:xfrm>
          <a:prstGeom prst="roundRect">
            <a:avLst/>
          </a:prstGeom>
          <a:blipFill>
            <a:blip r:embed="rId12">
              <a:extLst>
                <a:ext uri="{28A0092B-C50C-407E-A947-70E740481C1C}">
                  <a14:useLocalDpi xmlns:a14="http://schemas.microsoft.com/office/drawing/2010/main" val="0"/>
                </a:ext>
              </a:extLst>
            </a:blip>
            <a:srcRect/>
            <a:stretch>
              <a:fillRect l="-26000" r="-26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10773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1AB0072F-33A5-9848-8E36-8924E750471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0E432A19-2258-4A49-84E1-EF84101B7DD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080EF9DE-2FA0-CE43-AF40-8D998ABE4B2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3ACABF5F-E844-1F42-9AF8-D67B085BE3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60F82463-263E-954D-8D5E-92816D2039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C1FA56C4-F6FD-6248-897C-9EEC906E52B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7BE8C55E-767D-3843-A9EA-D6DC1D41D72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2E164CEE-CB5E-7A4A-9221-9A5F96603B7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1AB0072F-33A5-9848-8E36-8924E750471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0E432A19-2258-4A49-84E1-EF84101B7DDB}"/>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graphicEl>
                                              <a:dgm id="{080EF9DE-2FA0-CE43-AF40-8D998ABE4B22}"/>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graphicEl>
                                              <a:dgm id="{3ACABF5F-E844-1F42-9AF8-D67B085BE382}"/>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60F82463-263E-954D-8D5E-92816D203909}"/>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graphicEl>
                                              <a:dgm id="{C1FA56C4-F6FD-6248-897C-9EEC906E52B7}"/>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graphicEl>
                                              <a:dgm id="{7BE8C55E-767D-3843-A9EA-D6DC1D41D72B}"/>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graphicEl>
                                              <a:dgm id="{2E164CEE-CB5E-7A4A-9221-9A5F96603B7A}"/>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graphicEl>
                                              <a:dgm id="{5AE09324-DB5F-014B-B51D-724DE058193F}"/>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graphicEl>
                                              <a:dgm id="{C7A58768-212E-B84F-AD47-B44029C15DC7}"/>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graphicEl>
                                              <a:dgm id="{06BA2FC8-9058-EB40-A590-928E0C87F898}"/>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
                                            <p:graphicEl>
                                              <a:dgm id="{003CAE22-E487-3549-B19F-1000006ECB47}"/>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graphicEl>
                                              <a:dgm id="{79AF22D7-5804-4142-A70C-C1087B7C3067}"/>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
                                            <p:graphicEl>
                                              <a:dgm id="{E2604C9E-74FD-814B-B4FE-97A7D0944C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P spid="2" grpId="0"/>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
        <p:nvSpPr>
          <p:cNvPr id="7" name="4 Título"/>
          <p:cNvSpPr txBox="1">
            <a:spLocks/>
          </p:cNvSpPr>
          <p:nvPr/>
        </p:nvSpPr>
        <p:spPr>
          <a:xfrm>
            <a:off x="251520" y="260648"/>
            <a:ext cx="8496944" cy="432048"/>
          </a:xfrm>
          <a:prstGeom prst="rect">
            <a:avLst/>
          </a:prstGeom>
          <a:solidFill>
            <a:schemeClr val="accent6">
              <a:lumMod val="20000"/>
              <a:lumOff val="80000"/>
            </a:schemeClr>
          </a:solidFill>
          <a:ln>
            <a:solidFill>
              <a:schemeClr val="tx1"/>
            </a:solidFill>
          </a:ln>
          <a:effectLst/>
        </p:spPr>
        <p:txBody>
          <a:bodyPr vert="horz" lIns="91440" tIns="45720" rIns="91440" bIns="45720" rtlCol="0" anchor="t" anchorCtr="0">
            <a:normAutofit fontScale="97500" lnSpcReduction="10000"/>
          </a:bodyPr>
          <a:lstStyle>
            <a:lvl1pPr marL="0" indent="0" algn="ctr" defTabSz="914400" rtl="0" eaLnBrk="1" latinLnBrk="0" hangingPunct="1">
              <a:spcBef>
                <a:spcPct val="0"/>
              </a:spcBef>
              <a:buClr>
                <a:schemeClr val="accent6">
                  <a:lumMod val="75000"/>
                </a:schemeClr>
              </a:buClr>
              <a:buSzPct val="128000"/>
              <a:buFontTx/>
              <a:buNone/>
              <a:defRPr sz="3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endA="300" endPos="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smtClean="0"/>
              <a:t>BUZÓN TRIBUTARIO Art.17K CFF</a:t>
            </a:r>
            <a:endParaRPr lang="es-MX" sz="2400" dirty="0"/>
          </a:p>
        </p:txBody>
      </p:sp>
      <p:graphicFrame>
        <p:nvGraphicFramePr>
          <p:cNvPr id="8" name="Diagrama 7"/>
          <p:cNvGraphicFramePr/>
          <p:nvPr>
            <p:extLst>
              <p:ext uri="{D42A27DB-BD31-4B8C-83A1-F6EECF244321}">
                <p14:modId xmlns:p14="http://schemas.microsoft.com/office/powerpoint/2010/main" val="263984307"/>
              </p:ext>
            </p:extLst>
          </p:nvPr>
        </p:nvGraphicFramePr>
        <p:xfrm>
          <a:off x="3131840" y="1412776"/>
          <a:ext cx="5616625"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813303618"/>
              </p:ext>
            </p:extLst>
          </p:nvPr>
        </p:nvGraphicFramePr>
        <p:xfrm>
          <a:off x="-828600" y="1484784"/>
          <a:ext cx="4680519"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CuadroTexto 1"/>
          <p:cNvSpPr txBox="1"/>
          <p:nvPr/>
        </p:nvSpPr>
        <p:spPr>
          <a:xfrm>
            <a:off x="971600" y="980728"/>
            <a:ext cx="2376264" cy="369332"/>
          </a:xfrm>
          <a:prstGeom prst="rect">
            <a:avLst/>
          </a:prstGeom>
          <a:noFill/>
        </p:spPr>
        <p:txBody>
          <a:bodyPr wrap="square" rtlCol="0">
            <a:spAutoFit/>
          </a:bodyPr>
          <a:lstStyle/>
          <a:p>
            <a:pPr algn="ctr"/>
            <a:r>
              <a:rPr lang="es-ES" dirty="0" smtClean="0"/>
              <a:t>CFDI EMITIDOS POR</a:t>
            </a:r>
            <a:endParaRPr lang="es-ES" dirty="0"/>
          </a:p>
        </p:txBody>
      </p:sp>
      <p:sp>
        <p:nvSpPr>
          <p:cNvPr id="27" name="CuadroTexto 26"/>
          <p:cNvSpPr txBox="1"/>
          <p:nvPr/>
        </p:nvSpPr>
        <p:spPr>
          <a:xfrm>
            <a:off x="5652120" y="836712"/>
            <a:ext cx="2376264" cy="369332"/>
          </a:xfrm>
          <a:prstGeom prst="rect">
            <a:avLst/>
          </a:prstGeom>
          <a:noFill/>
        </p:spPr>
        <p:txBody>
          <a:bodyPr wrap="square" rtlCol="0">
            <a:spAutoFit/>
          </a:bodyPr>
          <a:lstStyle/>
          <a:p>
            <a:pPr algn="ctr"/>
            <a:r>
              <a:rPr lang="es-ES" dirty="0" smtClean="0"/>
              <a:t>CFDI RECIBIDOS POR</a:t>
            </a:r>
            <a:endParaRPr lang="es-ES" dirty="0"/>
          </a:p>
        </p:txBody>
      </p:sp>
      <p:sp>
        <p:nvSpPr>
          <p:cNvPr id="28" name="Rectángulo redondeado 27"/>
          <p:cNvSpPr/>
          <p:nvPr/>
        </p:nvSpPr>
        <p:spPr>
          <a:xfrm>
            <a:off x="4067944" y="1052736"/>
            <a:ext cx="882978" cy="961674"/>
          </a:xfrm>
          <a:prstGeom prst="roundRect">
            <a:avLst/>
          </a:prstGeom>
          <a:blipFill>
            <a:blip r:embed="rId12">
              <a:extLst>
                <a:ext uri="{28A0092B-C50C-407E-A947-70E740481C1C}">
                  <a14:useLocalDpi xmlns:a14="http://schemas.microsoft.com/office/drawing/2010/main" val="0"/>
                </a:ext>
              </a:extLst>
            </a:blip>
            <a:srcRect/>
            <a:stretch>
              <a:fillRect l="-26000" r="-26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aphicFrame>
        <p:nvGraphicFramePr>
          <p:cNvPr id="4" name="Diagrama 3"/>
          <p:cNvGraphicFramePr/>
          <p:nvPr>
            <p:extLst>
              <p:ext uri="{D42A27DB-BD31-4B8C-83A1-F6EECF244321}">
                <p14:modId xmlns:p14="http://schemas.microsoft.com/office/powerpoint/2010/main" val="1345862335"/>
              </p:ext>
            </p:extLst>
          </p:nvPr>
        </p:nvGraphicFramePr>
        <p:xfrm>
          <a:off x="1403648" y="1988840"/>
          <a:ext cx="6096000" cy="406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Rectángulo 4"/>
          <p:cNvSpPr/>
          <p:nvPr/>
        </p:nvSpPr>
        <p:spPr>
          <a:xfrm>
            <a:off x="1259632" y="4293096"/>
            <a:ext cx="6011043" cy="1754327"/>
          </a:xfrm>
          <a:prstGeom prst="rect">
            <a:avLst/>
          </a:prstGeom>
          <a:noFill/>
        </p:spPr>
        <p:txBody>
          <a:bodyPr wrap="none" lIns="91440" tIns="45720" rIns="91440" bIns="45720">
            <a:spAutoFit/>
          </a:bodyPr>
          <a:lstStyle/>
          <a:p>
            <a:pPr algn="ctr"/>
            <a:r>
              <a:rPr lang="es-ES_tradn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Software de </a:t>
            </a:r>
          </a:p>
          <a:p>
            <a:pPr algn="ctr"/>
            <a:r>
              <a:rPr lang="es-ES_tradn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inteligencia artificial</a:t>
            </a:r>
            <a:endParaRPr lang="es-ES_tradnl"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8" name="Flecha abajo 57"/>
          <p:cNvSpPr/>
          <p:nvPr/>
        </p:nvSpPr>
        <p:spPr>
          <a:xfrm>
            <a:off x="11052720" y="2420888"/>
            <a:ext cx="1512168" cy="1512168"/>
          </a:xfrm>
          <a:prstGeom prst="downArrow">
            <a:avLst>
              <a:gd name="adj1" fmla="val 50000"/>
              <a:gd name="adj2" fmla="val 3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8606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0.13935 C 0.11614 -0.20648 0.23246 -0.27292 0.28732 -0.23866 C 0.34236 -0.2044 0.33559 -0.06921 0.32899 0.06667 " pathEditMode="relative" rAng="0" ptsTypes="aaA">
                                      <p:cBhvr>
                                        <p:cTn id="6" dur="2000" fill="hold"/>
                                        <p:tgtEl>
                                          <p:spTgt spid="9"/>
                                        </p:tgtEl>
                                        <p:attrNameLst>
                                          <p:attrName>ppt_x</p:attrName>
                                          <p:attrName>ppt_y</p:attrName>
                                        </p:attrNameLst>
                                      </p:cBhvr>
                                      <p:rCtr x="17118" y="3611"/>
                                    </p:animMotion>
                                  </p:childTnLst>
                                </p:cTn>
                              </p:par>
                              <p:par>
                                <p:cTn id="7" presetID="45" presetClass="exit" presetSubtype="0" fill="hold" grpId="1" nodeType="withEffect">
                                  <p:stCondLst>
                                    <p:cond delay="0"/>
                                  </p:stCondLst>
                                  <p:childTnLst>
                                    <p:animEffect transition="out" filter="fade">
                                      <p:cBhvr>
                                        <p:cTn id="8" dur="2000"/>
                                        <p:tgtEl>
                                          <p:spTgt spid="9"/>
                                        </p:tgtEl>
                                      </p:cBhvr>
                                    </p:animEffect>
                                    <p:anim calcmode="lin" valueType="num">
                                      <p:cBhvr>
                                        <p:cTn id="9"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 dur="2000"/>
                                        <p:tgtEl>
                                          <p:spTgt spid="9"/>
                                        </p:tgtEl>
                                        <p:attrNameLst>
                                          <p:attrName>ppt_h</p:attrName>
                                        </p:attrNameLst>
                                      </p:cBhvr>
                                      <p:tavLst>
                                        <p:tav tm="0">
                                          <p:val>
                                            <p:strVal val="ppt_h"/>
                                          </p:val>
                                        </p:tav>
                                        <p:tav tm="100000">
                                          <p:val>
                                            <p:strVal val="ppt_h"/>
                                          </p:val>
                                        </p:tav>
                                      </p:tavLst>
                                    </p:anim>
                                    <p:set>
                                      <p:cBhvr>
                                        <p:cTn id="11" dur="1" fill="hold">
                                          <p:stCondLst>
                                            <p:cond delay="19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7" presetClass="path" presetSubtype="0" accel="50000" decel="50000" fill="hold" grpId="0" nodeType="clickEffect">
                                  <p:stCondLst>
                                    <p:cond delay="0"/>
                                  </p:stCondLst>
                                  <p:childTnLst>
                                    <p:animMotion origin="layout" path="M 0.12587 -1.11111E-6 L 0.05816 -0.21736 C 0.04393 -0.26597 0.02275 -0.29421 0.00052 -0.29421 C -0.02465 -0.29421 -0.04479 -0.26597 -0.05902 -0.21736 L -0.12621 -1.11111E-6 " pathEditMode="relative" rAng="0" ptsTypes="FffFF">
                                      <p:cBhvr>
                                        <p:cTn id="15" dur="2000" fill="hold"/>
                                        <p:tgtEl>
                                          <p:spTgt spid="8"/>
                                        </p:tgtEl>
                                        <p:attrNameLst>
                                          <p:attrName>ppt_x</p:attrName>
                                          <p:attrName>ppt_y</p:attrName>
                                        </p:attrNameLst>
                                      </p:cBhvr>
                                      <p:rCtr x="-12604" y="-14722"/>
                                    </p:animMotion>
                                  </p:childTnLst>
                                </p:cTn>
                              </p:par>
                              <p:par>
                                <p:cTn id="16" presetID="45" presetClass="exit" presetSubtype="0" fill="hold" grpId="1" nodeType="withEffect">
                                  <p:stCondLst>
                                    <p:cond delay="0"/>
                                  </p:stCondLst>
                                  <p:childTnLst>
                                    <p:animEffect transition="out" filter="fade">
                                      <p:cBhvr>
                                        <p:cTn id="17" dur="2000"/>
                                        <p:tgtEl>
                                          <p:spTgt spid="8"/>
                                        </p:tgtEl>
                                      </p:cBhvr>
                                    </p:animEffect>
                                    <p:anim calcmode="lin" valueType="num">
                                      <p:cBhvr>
                                        <p:cTn id="18"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2000"/>
                                        <p:tgtEl>
                                          <p:spTgt spid="8"/>
                                        </p:tgtEl>
                                        <p:attrNameLst>
                                          <p:attrName>ppt_h</p:attrName>
                                        </p:attrNameLst>
                                      </p:cBhvr>
                                      <p:tavLst>
                                        <p:tav tm="0">
                                          <p:val>
                                            <p:strVal val="ppt_h"/>
                                          </p:val>
                                        </p:tav>
                                        <p:tav tm="100000">
                                          <p:val>
                                            <p:strVal val="ppt_h"/>
                                          </p:val>
                                        </p:tav>
                                      </p:tavLst>
                                    </p:anim>
                                    <p:set>
                                      <p:cBhvr>
                                        <p:cTn id="20" dur="1" fill="hold">
                                          <p:stCondLst>
                                            <p:cond delay="19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7" presetClass="exit" presetSubtype="0" fill="hold" nodeType="clickEffect">
                                  <p:stCondLst>
                                    <p:cond delay="0"/>
                                  </p:stCondLst>
                                  <p:childTnLst>
                                    <p:animEffect transition="out" filter="fade">
                                      <p:cBhvr>
                                        <p:cTn id="24" dur="2000"/>
                                        <p:tgtEl>
                                          <p:spTgt spid="28"/>
                                        </p:tgtEl>
                                      </p:cBhvr>
                                    </p:animEffect>
                                    <p:anim calcmode="lin" valueType="num">
                                      <p:cBhvr>
                                        <p:cTn id="25" dur="2000"/>
                                        <p:tgtEl>
                                          <p:spTgt spid="28"/>
                                        </p:tgtEl>
                                        <p:attrNameLst>
                                          <p:attrName>ppt_x</p:attrName>
                                        </p:attrNameLst>
                                      </p:cBhvr>
                                      <p:tavLst>
                                        <p:tav tm="0">
                                          <p:val>
                                            <p:strVal val="ppt_x"/>
                                          </p:val>
                                        </p:tav>
                                        <p:tav tm="100000">
                                          <p:val>
                                            <p:strVal val="ppt_x"/>
                                          </p:val>
                                        </p:tav>
                                      </p:tavLst>
                                    </p:anim>
                                    <p:anim calcmode="lin" valueType="num">
                                      <p:cBhvr>
                                        <p:cTn id="26" dur="200" decel="100000"/>
                                        <p:tgtEl>
                                          <p:spTgt spid="28"/>
                                        </p:tgtEl>
                                        <p:attrNameLst>
                                          <p:attrName>ppt_y</p:attrName>
                                        </p:attrNameLst>
                                      </p:cBhvr>
                                      <p:tavLst>
                                        <p:tav tm="0">
                                          <p:val>
                                            <p:strVal val="ppt_y"/>
                                          </p:val>
                                        </p:tav>
                                        <p:tav tm="100000">
                                          <p:val>
                                            <p:strVal val="ppt_y-.03"/>
                                          </p:val>
                                        </p:tav>
                                      </p:tavLst>
                                    </p:anim>
                                    <p:anim calcmode="lin" valueType="num">
                                      <p:cBhvr>
                                        <p:cTn id="27" dur="1800" accel="100000">
                                          <p:stCondLst>
                                            <p:cond delay="200"/>
                                          </p:stCondLst>
                                        </p:cTn>
                                        <p:tgtEl>
                                          <p:spTgt spid="28"/>
                                        </p:tgtEl>
                                        <p:attrNameLst>
                                          <p:attrName>ppt_y</p:attrName>
                                        </p:attrNameLst>
                                      </p:cBhvr>
                                      <p:tavLst>
                                        <p:tav tm="0">
                                          <p:val>
                                            <p:strVal val="ppt_y"/>
                                          </p:val>
                                        </p:tav>
                                        <p:tav tm="100000">
                                          <p:val>
                                            <p:strVal val="ppt_y+1"/>
                                          </p:val>
                                        </p:tav>
                                      </p:tavLst>
                                    </p:anim>
                                    <p:set>
                                      <p:cBhvr>
                                        <p:cTn id="28" dur="1" fill="hold">
                                          <p:stCondLst>
                                            <p:cond delay="1999"/>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
                                            <p:graphicEl>
                                              <a:dgm id="{52F74238-75C4-3043-A9C2-D3ECE8370D95}"/>
                                            </p:graphicEl>
                                          </p:spTgt>
                                        </p:tgtEl>
                                        <p:attrNameLst>
                                          <p:attrName>style.visibility</p:attrName>
                                        </p:attrNameLst>
                                      </p:cBhvr>
                                      <p:to>
                                        <p:strVal val="visible"/>
                                      </p:to>
                                    </p:set>
                                    <p:animEffect transition="in" filter="strips(downLeft)">
                                      <p:cBhvr>
                                        <p:cTn id="33" dur="500"/>
                                        <p:tgtEl>
                                          <p:spTgt spid="4">
                                            <p:graphicEl>
                                              <a:dgm id="{52F74238-75C4-3043-A9C2-D3ECE8370D9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
                                            <p:graphicEl>
                                              <a:dgm id="{8742B5C3-AAA7-9947-A53A-B0B94B52CCA2}"/>
                                            </p:graphicEl>
                                          </p:spTgt>
                                        </p:tgtEl>
                                        <p:attrNameLst>
                                          <p:attrName>style.visibility</p:attrName>
                                        </p:attrNameLst>
                                      </p:cBhvr>
                                      <p:to>
                                        <p:strVal val="visible"/>
                                      </p:to>
                                    </p:set>
                                    <p:animEffect transition="in" filter="strips(downLeft)">
                                      <p:cBhvr>
                                        <p:cTn id="38" dur="500"/>
                                        <p:tgtEl>
                                          <p:spTgt spid="4">
                                            <p:graphicEl>
                                              <a:dgm id="{8742B5C3-AAA7-9947-A53A-B0B94B52CCA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4">
                                            <p:graphicEl>
                                              <a:dgm id="{229A4180-B224-9B43-9AD9-5EDEDE1F0F00}"/>
                                            </p:graphicEl>
                                          </p:spTgt>
                                        </p:tgtEl>
                                        <p:attrNameLst>
                                          <p:attrName>style.visibility</p:attrName>
                                        </p:attrNameLst>
                                      </p:cBhvr>
                                      <p:to>
                                        <p:strVal val="visible"/>
                                      </p:to>
                                    </p:set>
                                    <p:animEffect transition="in" filter="strips(downLeft)">
                                      <p:cBhvr>
                                        <p:cTn id="43" dur="500"/>
                                        <p:tgtEl>
                                          <p:spTgt spid="4">
                                            <p:graphicEl>
                                              <a:dgm id="{229A4180-B224-9B43-9AD9-5EDEDE1F0F0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path" presetSubtype="0" accel="50000" decel="50000" fill="hold" grpId="1" nodeType="clickEffect">
                                  <p:stCondLst>
                                    <p:cond delay="0"/>
                                  </p:stCondLst>
                                  <p:childTnLst>
                                    <p:animMotion origin="layout" path="M 0 0  C 0 0.044  0.027 0.08  0.06 0.08  C 0.099 0.08  0.113 0.04  0.119 0.016  L 0.125 -0.016  C 0.131 -0.04  0.146 -0.08  0.19 -0.08  C 0.218 -0.08  0.25 -0.044  0.25 0  C 0.25 0.044  0.218 0.08  0.19 0.08  C 0.146 0.08  0.131 0.04  0.125 0.016  L 0.119 -0.016  C 0.113 -0.04  0.099 -0.08  0.06 -0.08  C 0.027 -0.08  0 -0.044  0 0  Z" pathEditMode="relative" ptsTypes="">
                                      <p:cBhvr>
                                        <p:cTn id="47" dur="2000" fill="hold"/>
                                        <p:tgtEl>
                                          <p:spTgt spid="4">
                                            <p:graphicEl>
                                              <a:dgm id="{44ADE39B-D6AF-A24F-8366-774C02F6EEA3}"/>
                                            </p:graphicEl>
                                          </p:spTgt>
                                        </p:tgtEl>
                                        <p:attrNameLst>
                                          <p:attrName>ppt_x</p:attrName>
                                          <p:attrName>ppt_y</p:attrName>
                                        </p:attrNameLst>
                                      </p:cBhvr>
                                    </p:animMotion>
                                  </p:childTnLst>
                                </p:cTn>
                              </p:par>
                              <p:par>
                                <p:cTn id="48" presetID="26" presetClass="path" presetSubtype="0" accel="50000" decel="50000" fill="hold" grpId="1" nodeType="withEffect">
                                  <p:stCondLst>
                                    <p:cond delay="0"/>
                                  </p:stCondLst>
                                  <p:childTnLst>
                                    <p:animMotion origin="layout" path="M 0 0  C 0 0.044  0.027 0.08  0.06 0.08  C 0.099 0.08  0.113 0.04  0.119 0.016  L 0.125 -0.016  C 0.131 -0.04  0.146 -0.08  0.19 -0.08  C 0.218 -0.08  0.25 -0.044  0.25 0  C 0.25 0.044  0.218 0.08  0.19 0.08  C 0.146 0.08  0.131 0.04  0.125 0.016  L 0.119 -0.016  C 0.113 -0.04  0.099 -0.08  0.06 -0.08  C 0.027 -0.08  0 -0.044  0 0  Z" pathEditMode="relative" ptsTypes="">
                                      <p:cBhvr>
                                        <p:cTn id="49" dur="2000" fill="hold"/>
                                        <p:tgtEl>
                                          <p:spTgt spid="4">
                                            <p:graphicEl>
                                              <a:dgm id="{3D527007-74E0-8840-837E-E4E9BDB7C4B0}"/>
                                            </p:graphicEl>
                                          </p:spTgt>
                                        </p:tgtEl>
                                        <p:attrNameLst>
                                          <p:attrName>ppt_x</p:attrName>
                                          <p:attrName>ppt_y</p:attrName>
                                        </p:attrNameLst>
                                      </p:cBhvr>
                                    </p:animMotion>
                                  </p:childTnLst>
                                </p:cTn>
                              </p:par>
                              <p:par>
                                <p:cTn id="50" presetID="26" presetClass="path" presetSubtype="0" accel="50000" decel="50000" fill="hold" grpId="1" nodeType="withEffect">
                                  <p:stCondLst>
                                    <p:cond delay="0"/>
                                  </p:stCondLst>
                                  <p:childTnLst>
                                    <p:animMotion origin="layout" path="M 0 0  C 0 0.044  0.027 0.08  0.06 0.08  C 0.099 0.08  0.113 0.04  0.119 0.016  L 0.125 -0.016  C 0.131 -0.04  0.146 -0.08  0.19 -0.08  C 0.218 -0.08  0.25 -0.044  0.25 0  C 0.25 0.044  0.218 0.08  0.19 0.08  C 0.146 0.08  0.131 0.04  0.125 0.016  L 0.119 -0.016  C 0.113 -0.04  0.099 -0.08  0.06 -0.08  C 0.027 -0.08  0 -0.044  0 0  Z" pathEditMode="relative" ptsTypes="">
                                      <p:cBhvr>
                                        <p:cTn id="51" dur="2000" fill="hold"/>
                                        <p:tgtEl>
                                          <p:spTgt spid="4">
                                            <p:graphicEl>
                                              <a:dgm id="{F2687169-2B7D-E348-ACF2-2133EEEC3103}"/>
                                            </p:graphicEl>
                                          </p:spTgt>
                                        </p:tgtEl>
                                        <p:attrNameLst>
                                          <p:attrName>ppt_x</p:attrName>
                                          <p:attrName>ppt_y</p:attrName>
                                        </p:attrNameLst>
                                      </p:cBhvr>
                                    </p:animMotion>
                                  </p:childTnLst>
                                </p:cTn>
                              </p:par>
                              <p:par>
                                <p:cTn id="52" presetID="26" presetClass="path" presetSubtype="0" accel="50000" decel="50000" fill="hold" grpId="1" nodeType="withEffect">
                                  <p:stCondLst>
                                    <p:cond delay="0"/>
                                  </p:stCondLst>
                                  <p:childTnLst>
                                    <p:animMotion origin="layout" path="M 0 0  C 0 0.044  0.027 0.08  0.06 0.08  C 0.099 0.08  0.113 0.04  0.119 0.016  L 0.125 -0.016  C 0.131 -0.04  0.146 -0.08  0.19 -0.08  C 0.218 -0.08  0.25 -0.044  0.25 0  C 0.25 0.044  0.218 0.08  0.19 0.08  C 0.146 0.08  0.131 0.04  0.125 0.016  L 0.119 -0.016  C 0.113 -0.04  0.099 -0.08  0.06 -0.08  C 0.027 -0.08  0 -0.044  0 0  Z" pathEditMode="relative" ptsTypes="">
                                      <p:cBhvr>
                                        <p:cTn id="53" dur="2000" fill="hold"/>
                                        <p:tgtEl>
                                          <p:spTgt spid="4">
                                            <p:graphicEl>
                                              <a:dgm id="{52F74238-75C4-3043-A9C2-D3ECE8370D95}"/>
                                            </p:graphicEl>
                                          </p:spTgt>
                                        </p:tgtEl>
                                        <p:attrNameLst>
                                          <p:attrName>ppt_x</p:attrName>
                                          <p:attrName>ppt_y</p:attrName>
                                        </p:attrNameLst>
                                      </p:cBhvr>
                                    </p:animMotion>
                                  </p:childTnLst>
                                </p:cTn>
                              </p:par>
                              <p:par>
                                <p:cTn id="54" presetID="26" presetClass="path" presetSubtype="0" accel="50000" decel="50000" fill="hold" grpId="1" nodeType="withEffect">
                                  <p:stCondLst>
                                    <p:cond delay="0"/>
                                  </p:stCondLst>
                                  <p:childTnLst>
                                    <p:animMotion origin="layout" path="M 0 0  C 0 0.044  0.027 0.08  0.06 0.08  C 0.099 0.08  0.113 0.04  0.119 0.016  L 0.125 -0.016  C 0.131 -0.04  0.146 -0.08  0.19 -0.08  C 0.218 -0.08  0.25 -0.044  0.25 0  C 0.25 0.044  0.218 0.08  0.19 0.08  C 0.146 0.08  0.131 0.04  0.125 0.016  L 0.119 -0.016  C 0.113 -0.04  0.099 -0.08  0.06 -0.08  C 0.027 -0.08  0 -0.044  0 0  Z" pathEditMode="relative" ptsTypes="">
                                      <p:cBhvr>
                                        <p:cTn id="55" dur="2000" fill="hold"/>
                                        <p:tgtEl>
                                          <p:spTgt spid="4">
                                            <p:graphicEl>
                                              <a:dgm id="{8742B5C3-AAA7-9947-A53A-B0B94B52CCA2}"/>
                                            </p:graphicEl>
                                          </p:spTgt>
                                        </p:tgtEl>
                                        <p:attrNameLst>
                                          <p:attrName>ppt_x</p:attrName>
                                          <p:attrName>ppt_y</p:attrName>
                                        </p:attrNameLst>
                                      </p:cBhvr>
                                    </p:animMotion>
                                  </p:childTnLst>
                                </p:cTn>
                              </p:par>
                              <p:par>
                                <p:cTn id="56" presetID="26" presetClass="path" presetSubtype="0" accel="50000" decel="50000" fill="hold" grpId="1" nodeType="withEffect">
                                  <p:stCondLst>
                                    <p:cond delay="0"/>
                                  </p:stCondLst>
                                  <p:childTnLst>
                                    <p:animMotion origin="layout" path="M 0 0  C 0 0.044  0.027 0.08  0.06 0.08  C 0.099 0.08  0.113 0.04  0.119 0.016  L 0.125 -0.016  C 0.131 -0.04  0.146 -0.08  0.19 -0.08  C 0.218 -0.08  0.25 -0.044  0.25 0  C 0.25 0.044  0.218 0.08  0.19 0.08  C 0.146 0.08  0.131 0.04  0.125 0.016  L 0.119 -0.016  C 0.113 -0.04  0.099 -0.08  0.06 -0.08  C 0.027 -0.08  0 -0.044  0 0  Z" pathEditMode="relative" ptsTypes="">
                                      <p:cBhvr>
                                        <p:cTn id="57" dur="2000" fill="hold"/>
                                        <p:tgtEl>
                                          <p:spTgt spid="4">
                                            <p:graphicEl>
                                              <a:dgm id="{229A4180-B224-9B43-9AD9-5EDEDE1F0F00}"/>
                                            </p:graphicEl>
                                          </p:spTgt>
                                        </p:tgtEl>
                                        <p:attrNameLst>
                                          <p:attrName>ppt_x</p:attrName>
                                          <p:attrName>ppt_y</p:attrName>
                                        </p:attrNameLst>
                                      </p:cBhvr>
                                    </p:animMotion>
                                  </p:childTnLst>
                                </p:cTn>
                              </p:par>
                              <p:par>
                                <p:cTn id="58" presetID="26" presetClass="path" presetSubtype="0" accel="50000" decel="50000" fill="hold" grpId="1" nodeType="withEffect">
                                  <p:stCondLst>
                                    <p:cond delay="0"/>
                                  </p:stCondLst>
                                  <p:childTnLst>
                                    <p:animMotion origin="layout" path="M 0 0  C 0 0.044  0.027 0.08  0.06 0.08  C 0.099 0.08  0.113 0.04  0.119 0.016  L 0.125 -0.016  C 0.131 -0.04  0.146 -0.08  0.19 -0.08  C 0.218 -0.08  0.25 -0.044  0.25 0  C 0.25 0.044  0.218 0.08  0.19 0.08  C 0.146 0.08  0.131 0.04  0.125 0.016  L 0.119 -0.016  C 0.113 -0.04  0.099 -0.08  0.06 -0.08  C 0.027 -0.08  0 -0.044  0 0  Z" pathEditMode="relative" ptsTypes="">
                                      <p:cBhvr>
                                        <p:cTn id="59" dur="2000" fill="hold"/>
                                        <p:tgtEl>
                                          <p:spTgt spid="4">
                                            <p:graphicEl>
                                              <a:dgm id="{0F286DC4-F27E-C14F-9369-A5923561BE9D}"/>
                                            </p:graphicEl>
                                          </p:spTgt>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linds(horizontal)">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grpId="1" nodeType="clickEffect">
                                  <p:stCondLst>
                                    <p:cond delay="0"/>
                                  </p:stCondLst>
                                  <p:childTnLst>
                                    <p:animMotion origin="layout" path="M 8.33333E-7 1.48148E-6 L -0.00573 -0.47431 " pathEditMode="relative" rAng="0" ptsTypes="AA">
                                      <p:cBhvr>
                                        <p:cTn id="68" dur="2000" fill="hold"/>
                                        <p:tgtEl>
                                          <p:spTgt spid="5"/>
                                        </p:tgtEl>
                                        <p:attrNameLst>
                                          <p:attrName>ppt_x</p:attrName>
                                          <p:attrName>ppt_y</p:attrName>
                                        </p:attrNameLst>
                                      </p:cBhvr>
                                      <p:rCtr x="-295" y="-23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9" grpId="0">
        <p:bldAsOne/>
      </p:bldGraphic>
      <p:bldGraphic spid="9" grpId="1">
        <p:bldAsOne/>
      </p:bldGraphic>
      <p:bldGraphic spid="4" grpId="0">
        <p:bldSub>
          <a:bldDgm bld="one"/>
        </p:bldSub>
      </p:bldGraphic>
      <p:bldGraphic spid="4" grpId="1">
        <p:bldSub>
          <a:bldDgm/>
        </p:bldSub>
      </p:bldGraphic>
      <p:bldP spid="5" grpId="0"/>
      <p:bldP spid="5"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
        <p:nvSpPr>
          <p:cNvPr id="7" name="4 Título"/>
          <p:cNvSpPr txBox="1">
            <a:spLocks/>
          </p:cNvSpPr>
          <p:nvPr/>
        </p:nvSpPr>
        <p:spPr>
          <a:xfrm>
            <a:off x="251520" y="260648"/>
            <a:ext cx="8496944" cy="432048"/>
          </a:xfrm>
          <a:prstGeom prst="rect">
            <a:avLst/>
          </a:prstGeom>
          <a:solidFill>
            <a:schemeClr val="accent6">
              <a:lumMod val="20000"/>
              <a:lumOff val="80000"/>
            </a:schemeClr>
          </a:solidFill>
          <a:ln>
            <a:solidFill>
              <a:schemeClr val="tx1"/>
            </a:solidFill>
          </a:ln>
          <a:effectLst/>
        </p:spPr>
        <p:txBody>
          <a:bodyPr vert="horz" lIns="91440" tIns="45720" rIns="91440" bIns="45720" rtlCol="0" anchor="t" anchorCtr="0">
            <a:normAutofit fontScale="97500" lnSpcReduction="10000"/>
          </a:bodyPr>
          <a:lstStyle>
            <a:lvl1pPr marL="0" indent="0" algn="ctr" defTabSz="914400" rtl="0" eaLnBrk="1" latinLnBrk="0" hangingPunct="1">
              <a:spcBef>
                <a:spcPct val="0"/>
              </a:spcBef>
              <a:buClr>
                <a:schemeClr val="accent6">
                  <a:lumMod val="75000"/>
                </a:schemeClr>
              </a:buClr>
              <a:buSzPct val="128000"/>
              <a:buFontTx/>
              <a:buNone/>
              <a:defRPr sz="3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endA="300" endPos="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smtClean="0"/>
              <a:t>BUZÓN TRIBUTARIO Art.17K CFF</a:t>
            </a:r>
            <a:endParaRPr lang="es-MX" sz="2400" dirty="0"/>
          </a:p>
        </p:txBody>
      </p:sp>
      <p:pic>
        <p:nvPicPr>
          <p:cNvPr id="47" name="Imagen 46" descr="silueta industr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08920"/>
            <a:ext cx="1180552" cy="547098"/>
          </a:xfrm>
          <a:prstGeom prst="rect">
            <a:avLst/>
          </a:prstGeom>
        </p:spPr>
      </p:pic>
      <p:pic>
        <p:nvPicPr>
          <p:cNvPr id="48" name="Imagen 47" descr="silueta perso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564904"/>
            <a:ext cx="1067910" cy="804025"/>
          </a:xfrm>
          <a:prstGeom prst="rect">
            <a:avLst/>
          </a:prstGeom>
        </p:spPr>
      </p:pic>
      <p:graphicFrame>
        <p:nvGraphicFramePr>
          <p:cNvPr id="55" name="Diagrama 54"/>
          <p:cNvGraphicFramePr/>
          <p:nvPr>
            <p:extLst>
              <p:ext uri="{D42A27DB-BD31-4B8C-83A1-F6EECF244321}">
                <p14:modId xmlns:p14="http://schemas.microsoft.com/office/powerpoint/2010/main" val="3745912287"/>
              </p:ext>
            </p:extLst>
          </p:nvPr>
        </p:nvGraphicFramePr>
        <p:xfrm>
          <a:off x="1475656" y="2502611"/>
          <a:ext cx="6984776" cy="1167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 name="Rectángulo 55"/>
          <p:cNvSpPr/>
          <p:nvPr/>
        </p:nvSpPr>
        <p:spPr>
          <a:xfrm>
            <a:off x="827584" y="1700808"/>
            <a:ext cx="8064896" cy="707886"/>
          </a:xfrm>
          <a:prstGeom prst="rect">
            <a:avLst/>
          </a:prstGeom>
          <a:noFill/>
        </p:spPr>
        <p:txBody>
          <a:bodyPr wrap="square" lIns="91440" tIns="45720" rIns="91440" bIns="45720">
            <a:spAutoFit/>
          </a:bodyPr>
          <a:lstStyle/>
          <a:p>
            <a:pPr algn="ct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Discrepancia fiscal</a:t>
            </a:r>
            <a:endParaRPr lang="es-ES_tradnl"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CuadroTexto 1"/>
          <p:cNvSpPr txBox="1"/>
          <p:nvPr/>
        </p:nvSpPr>
        <p:spPr>
          <a:xfrm>
            <a:off x="971600" y="980728"/>
            <a:ext cx="2376264" cy="369332"/>
          </a:xfrm>
          <a:prstGeom prst="rect">
            <a:avLst/>
          </a:prstGeom>
          <a:noFill/>
        </p:spPr>
        <p:txBody>
          <a:bodyPr wrap="square" rtlCol="0">
            <a:spAutoFit/>
          </a:bodyPr>
          <a:lstStyle/>
          <a:p>
            <a:pPr algn="ctr"/>
            <a:r>
              <a:rPr lang="es-ES" dirty="0" smtClean="0"/>
              <a:t>CFDI EMITIDOS POR</a:t>
            </a:r>
            <a:endParaRPr lang="es-ES" dirty="0"/>
          </a:p>
        </p:txBody>
      </p:sp>
      <p:sp>
        <p:nvSpPr>
          <p:cNvPr id="27" name="CuadroTexto 26"/>
          <p:cNvSpPr txBox="1"/>
          <p:nvPr/>
        </p:nvSpPr>
        <p:spPr>
          <a:xfrm>
            <a:off x="5652120" y="836712"/>
            <a:ext cx="2376264" cy="369332"/>
          </a:xfrm>
          <a:prstGeom prst="rect">
            <a:avLst/>
          </a:prstGeom>
          <a:noFill/>
        </p:spPr>
        <p:txBody>
          <a:bodyPr wrap="square" rtlCol="0">
            <a:spAutoFit/>
          </a:bodyPr>
          <a:lstStyle/>
          <a:p>
            <a:pPr algn="ctr"/>
            <a:r>
              <a:rPr lang="es-ES" dirty="0" smtClean="0"/>
              <a:t>CFDI RECIBIDOS POR</a:t>
            </a:r>
            <a:endParaRPr lang="es-ES" dirty="0"/>
          </a:p>
        </p:txBody>
      </p:sp>
      <p:graphicFrame>
        <p:nvGraphicFramePr>
          <p:cNvPr id="5" name="Diagrama 4"/>
          <p:cNvGraphicFramePr/>
          <p:nvPr>
            <p:extLst>
              <p:ext uri="{D42A27DB-BD31-4B8C-83A1-F6EECF244321}">
                <p14:modId xmlns:p14="http://schemas.microsoft.com/office/powerpoint/2010/main" val="3090273830"/>
              </p:ext>
            </p:extLst>
          </p:nvPr>
        </p:nvGraphicFramePr>
        <p:xfrm>
          <a:off x="971600" y="3645024"/>
          <a:ext cx="7488832" cy="21602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9" name="Agrupar 28"/>
          <p:cNvGrpSpPr/>
          <p:nvPr/>
        </p:nvGrpSpPr>
        <p:grpSpPr>
          <a:xfrm>
            <a:off x="5724128" y="3645024"/>
            <a:ext cx="2695979" cy="696171"/>
            <a:chOff x="0" y="1054"/>
            <a:chExt cx="2695979" cy="696171"/>
          </a:xfrm>
        </p:grpSpPr>
        <p:sp>
          <p:nvSpPr>
            <p:cNvPr id="30" name="Rectángulo redondeado 29"/>
            <p:cNvSpPr/>
            <p:nvPr/>
          </p:nvSpPr>
          <p:spPr>
            <a:xfrm>
              <a:off x="0" y="1054"/>
              <a:ext cx="2695979" cy="69617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ectángulo 30"/>
            <p:cNvSpPr/>
            <p:nvPr/>
          </p:nvSpPr>
          <p:spPr>
            <a:xfrm>
              <a:off x="33984" y="35038"/>
              <a:ext cx="2628011" cy="628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dirty="0"/>
                <a:t> </a:t>
              </a:r>
              <a:r>
                <a:rPr lang="es-ES" sz="3500" dirty="0" smtClean="0"/>
                <a:t>¡ Normal </a:t>
              </a:r>
              <a:r>
                <a:rPr lang="es-ES" sz="3500" dirty="0"/>
                <a:t>!</a:t>
              </a:r>
              <a:endParaRPr lang="es-ES" sz="3500" kern="1200" dirty="0"/>
            </a:p>
          </p:txBody>
        </p:sp>
      </p:grpSp>
      <p:grpSp>
        <p:nvGrpSpPr>
          <p:cNvPr id="33" name="Agrupar 32"/>
          <p:cNvGrpSpPr/>
          <p:nvPr/>
        </p:nvGrpSpPr>
        <p:grpSpPr>
          <a:xfrm>
            <a:off x="5724128" y="4389013"/>
            <a:ext cx="2695979" cy="696171"/>
            <a:chOff x="0" y="1054"/>
            <a:chExt cx="2695979" cy="696171"/>
          </a:xfrm>
        </p:grpSpPr>
        <p:sp>
          <p:nvSpPr>
            <p:cNvPr id="34" name="Rectángulo redondeado 33"/>
            <p:cNvSpPr/>
            <p:nvPr/>
          </p:nvSpPr>
          <p:spPr>
            <a:xfrm>
              <a:off x="0" y="1054"/>
              <a:ext cx="2695979" cy="69617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Rectángulo 34"/>
            <p:cNvSpPr/>
            <p:nvPr/>
          </p:nvSpPr>
          <p:spPr>
            <a:xfrm>
              <a:off x="33984" y="35038"/>
              <a:ext cx="2628011" cy="628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dirty="0" smtClean="0"/>
                <a:t>Planeación…</a:t>
              </a:r>
              <a:endParaRPr lang="es-ES" sz="3500" kern="1200" dirty="0"/>
            </a:p>
          </p:txBody>
        </p:sp>
      </p:grpSp>
      <p:grpSp>
        <p:nvGrpSpPr>
          <p:cNvPr id="39" name="Agrupar 38"/>
          <p:cNvGrpSpPr/>
          <p:nvPr/>
        </p:nvGrpSpPr>
        <p:grpSpPr>
          <a:xfrm>
            <a:off x="5652120" y="5109093"/>
            <a:ext cx="2767987" cy="696171"/>
            <a:chOff x="-72008" y="1054"/>
            <a:chExt cx="2767987" cy="696171"/>
          </a:xfrm>
        </p:grpSpPr>
        <p:sp>
          <p:nvSpPr>
            <p:cNvPr id="40" name="Rectángulo redondeado 39"/>
            <p:cNvSpPr/>
            <p:nvPr/>
          </p:nvSpPr>
          <p:spPr>
            <a:xfrm>
              <a:off x="0" y="1054"/>
              <a:ext cx="2695979" cy="69617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Rectángulo 40"/>
            <p:cNvSpPr/>
            <p:nvPr/>
          </p:nvSpPr>
          <p:spPr>
            <a:xfrm>
              <a:off x="-72008" y="35038"/>
              <a:ext cx="2628011" cy="628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dirty="0" smtClean="0"/>
                <a:t>¿Evasión?</a:t>
              </a:r>
              <a:endParaRPr lang="es-ES" sz="3500" kern="1200" dirty="0"/>
            </a:p>
          </p:txBody>
        </p:sp>
      </p:grpSp>
      <p:grpSp>
        <p:nvGrpSpPr>
          <p:cNvPr id="42" name="Agrupar 41"/>
          <p:cNvGrpSpPr/>
          <p:nvPr/>
        </p:nvGrpSpPr>
        <p:grpSpPr>
          <a:xfrm>
            <a:off x="5804520" y="5261493"/>
            <a:ext cx="2767987" cy="696171"/>
            <a:chOff x="-72008" y="1054"/>
            <a:chExt cx="2767987" cy="696171"/>
          </a:xfrm>
        </p:grpSpPr>
        <p:sp>
          <p:nvSpPr>
            <p:cNvPr id="43" name="Rectángulo redondeado 42"/>
            <p:cNvSpPr/>
            <p:nvPr/>
          </p:nvSpPr>
          <p:spPr>
            <a:xfrm>
              <a:off x="0" y="1054"/>
              <a:ext cx="2695979" cy="69617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Rectángulo 43"/>
            <p:cNvSpPr/>
            <p:nvPr/>
          </p:nvSpPr>
          <p:spPr>
            <a:xfrm>
              <a:off x="-72008" y="35038"/>
              <a:ext cx="2628011" cy="628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dirty="0" smtClean="0"/>
                <a:t>¿Elusión?</a:t>
              </a:r>
              <a:endParaRPr lang="es-ES" sz="3500" kern="1200" dirty="0"/>
            </a:p>
          </p:txBody>
        </p:sp>
      </p:grpSp>
      <p:grpSp>
        <p:nvGrpSpPr>
          <p:cNvPr id="45" name="Agrupar 44"/>
          <p:cNvGrpSpPr/>
          <p:nvPr/>
        </p:nvGrpSpPr>
        <p:grpSpPr>
          <a:xfrm>
            <a:off x="5956920" y="5413893"/>
            <a:ext cx="2767987" cy="696171"/>
            <a:chOff x="-72008" y="1054"/>
            <a:chExt cx="2767987" cy="696171"/>
          </a:xfrm>
        </p:grpSpPr>
        <p:sp>
          <p:nvSpPr>
            <p:cNvPr id="46" name="Rectángulo redondeado 45"/>
            <p:cNvSpPr/>
            <p:nvPr/>
          </p:nvSpPr>
          <p:spPr>
            <a:xfrm>
              <a:off x="0" y="1054"/>
              <a:ext cx="2695979" cy="69617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Rectángulo 48"/>
            <p:cNvSpPr/>
            <p:nvPr/>
          </p:nvSpPr>
          <p:spPr>
            <a:xfrm>
              <a:off x="-72008" y="35038"/>
              <a:ext cx="2628011" cy="628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dirty="0" smtClean="0"/>
                <a:t>¿</a:t>
              </a:r>
              <a:r>
                <a:rPr lang="es-ES" sz="2400" dirty="0" smtClean="0"/>
                <a:t>Lavado de dinero</a:t>
              </a:r>
              <a:r>
                <a:rPr lang="es-ES" sz="3500" dirty="0" smtClean="0"/>
                <a:t>?</a:t>
              </a:r>
              <a:endParaRPr lang="es-ES" sz="3500" kern="1200" dirty="0"/>
            </a:p>
          </p:txBody>
        </p:sp>
      </p:grpSp>
    </p:spTree>
    <p:extLst>
      <p:ext uri="{BB962C8B-B14F-4D97-AF65-F5344CB8AC3E}">
        <p14:creationId xmlns:p14="http://schemas.microsoft.com/office/powerpoint/2010/main" val="3612678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4A0F384-CAA5-0F47-904E-5E11A8632A0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A5BC6D4-2DA4-B045-85E7-3C0FF46818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53519F6-482C-724F-9254-6BBB0C31045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53DAAB4-AAC8-714B-9217-F7AA7B86D6C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07E643A6-C070-F94F-829C-7ECA84351D2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4DFA3E89-EE5E-414F-8FDC-814FCB37D44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sp>
        <p:nvSpPr>
          <p:cNvPr id="7" name="4 Título"/>
          <p:cNvSpPr txBox="1">
            <a:spLocks/>
          </p:cNvSpPr>
          <p:nvPr/>
        </p:nvSpPr>
        <p:spPr>
          <a:xfrm>
            <a:off x="251520" y="260648"/>
            <a:ext cx="8496944" cy="432048"/>
          </a:xfrm>
          <a:prstGeom prst="rect">
            <a:avLst/>
          </a:prstGeom>
          <a:solidFill>
            <a:schemeClr val="accent6">
              <a:lumMod val="20000"/>
              <a:lumOff val="80000"/>
            </a:schemeClr>
          </a:solidFill>
          <a:ln>
            <a:solidFill>
              <a:schemeClr val="tx1"/>
            </a:solidFill>
          </a:ln>
          <a:effectLst/>
        </p:spPr>
        <p:txBody>
          <a:bodyPr vert="horz" lIns="91440" tIns="45720" rIns="91440" bIns="45720" rtlCol="0" anchor="t" anchorCtr="0">
            <a:normAutofit fontScale="97500" lnSpcReduction="10000"/>
          </a:bodyPr>
          <a:lstStyle>
            <a:lvl1pPr marL="0" indent="0" algn="ctr" defTabSz="914400" rtl="0" eaLnBrk="1" latinLnBrk="0" hangingPunct="1">
              <a:spcBef>
                <a:spcPct val="0"/>
              </a:spcBef>
              <a:buClr>
                <a:schemeClr val="accent6">
                  <a:lumMod val="75000"/>
                </a:schemeClr>
              </a:buClr>
              <a:buSzPct val="128000"/>
              <a:buFontTx/>
              <a:buNone/>
              <a:defRPr sz="3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endA="300" endPos="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smtClean="0"/>
              <a:t>BUZÓN TRIBUTARIO Art.17K CFF</a:t>
            </a:r>
            <a:endParaRPr lang="es-MX" sz="2400" dirty="0"/>
          </a:p>
        </p:txBody>
      </p:sp>
      <p:pic>
        <p:nvPicPr>
          <p:cNvPr id="47" name="Imagen 46" descr="silueta industr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060848"/>
            <a:ext cx="1180552" cy="691114"/>
          </a:xfrm>
          <a:prstGeom prst="rect">
            <a:avLst/>
          </a:prstGeom>
        </p:spPr>
      </p:pic>
      <p:pic>
        <p:nvPicPr>
          <p:cNvPr id="48" name="Imagen 47" descr="silueta perso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132856"/>
            <a:ext cx="1067910" cy="804025"/>
          </a:xfrm>
          <a:prstGeom prst="rect">
            <a:avLst/>
          </a:prstGeom>
        </p:spPr>
      </p:pic>
      <p:graphicFrame>
        <p:nvGraphicFramePr>
          <p:cNvPr id="55" name="Diagrama 54"/>
          <p:cNvGraphicFramePr/>
          <p:nvPr>
            <p:extLst>
              <p:ext uri="{D42A27DB-BD31-4B8C-83A1-F6EECF244321}">
                <p14:modId xmlns:p14="http://schemas.microsoft.com/office/powerpoint/2010/main" val="2837613928"/>
              </p:ext>
            </p:extLst>
          </p:nvPr>
        </p:nvGraphicFramePr>
        <p:xfrm>
          <a:off x="1475656" y="1484784"/>
          <a:ext cx="6984776" cy="1512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 name="Rectángulo 55"/>
          <p:cNvSpPr/>
          <p:nvPr/>
        </p:nvSpPr>
        <p:spPr>
          <a:xfrm>
            <a:off x="827584" y="1268760"/>
            <a:ext cx="8064896" cy="707886"/>
          </a:xfrm>
          <a:prstGeom prst="rect">
            <a:avLst/>
          </a:prstGeom>
          <a:noFill/>
        </p:spPr>
        <p:txBody>
          <a:bodyPr wrap="square" lIns="91440" tIns="45720" rIns="91440" bIns="45720">
            <a:spAutoFit/>
          </a:bodyPr>
          <a:lstStyle/>
          <a:p>
            <a:pPr algn="ct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Discrepancia fiscal</a:t>
            </a:r>
            <a:endParaRPr lang="es-ES_tradnl"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CuadroTexto 1"/>
          <p:cNvSpPr txBox="1"/>
          <p:nvPr/>
        </p:nvSpPr>
        <p:spPr>
          <a:xfrm>
            <a:off x="971600" y="980728"/>
            <a:ext cx="2376264" cy="369332"/>
          </a:xfrm>
          <a:prstGeom prst="rect">
            <a:avLst/>
          </a:prstGeom>
          <a:noFill/>
        </p:spPr>
        <p:txBody>
          <a:bodyPr wrap="square" rtlCol="0">
            <a:spAutoFit/>
          </a:bodyPr>
          <a:lstStyle/>
          <a:p>
            <a:pPr algn="ctr"/>
            <a:r>
              <a:rPr lang="es-ES" dirty="0" smtClean="0"/>
              <a:t>CFDI EMITIDOS POR</a:t>
            </a:r>
            <a:endParaRPr lang="es-ES" dirty="0"/>
          </a:p>
        </p:txBody>
      </p:sp>
      <p:sp>
        <p:nvSpPr>
          <p:cNvPr id="27" name="CuadroTexto 26"/>
          <p:cNvSpPr txBox="1"/>
          <p:nvPr/>
        </p:nvSpPr>
        <p:spPr>
          <a:xfrm>
            <a:off x="5652120" y="836712"/>
            <a:ext cx="2376264" cy="369332"/>
          </a:xfrm>
          <a:prstGeom prst="rect">
            <a:avLst/>
          </a:prstGeom>
          <a:noFill/>
        </p:spPr>
        <p:txBody>
          <a:bodyPr wrap="square" rtlCol="0">
            <a:spAutoFit/>
          </a:bodyPr>
          <a:lstStyle/>
          <a:p>
            <a:pPr algn="ctr"/>
            <a:r>
              <a:rPr lang="es-ES" dirty="0" smtClean="0"/>
              <a:t>CFDI RECIBIDOS POR</a:t>
            </a:r>
            <a:endParaRPr lang="es-ES" dirty="0"/>
          </a:p>
        </p:txBody>
      </p:sp>
      <p:pic>
        <p:nvPicPr>
          <p:cNvPr id="26" name="Picture 4" descr="http://inbest.me/wp-content/uploads/2012/06/Dia-mundial-del-backu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864" y="3019772"/>
            <a:ext cx="2972709" cy="256946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8" name="Diagrama 27"/>
          <p:cNvGraphicFramePr/>
          <p:nvPr>
            <p:extLst>
              <p:ext uri="{D42A27DB-BD31-4B8C-83A1-F6EECF244321}">
                <p14:modId xmlns:p14="http://schemas.microsoft.com/office/powerpoint/2010/main" val="1803210836"/>
              </p:ext>
            </p:extLst>
          </p:nvPr>
        </p:nvGraphicFramePr>
        <p:xfrm>
          <a:off x="1475656" y="2996952"/>
          <a:ext cx="6984776" cy="15121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2" name="Diagrama 31"/>
          <p:cNvGraphicFramePr/>
          <p:nvPr>
            <p:extLst>
              <p:ext uri="{D42A27DB-BD31-4B8C-83A1-F6EECF244321}">
                <p14:modId xmlns:p14="http://schemas.microsoft.com/office/powerpoint/2010/main" val="4022039393"/>
              </p:ext>
            </p:extLst>
          </p:nvPr>
        </p:nvGraphicFramePr>
        <p:xfrm>
          <a:off x="1475656" y="4365104"/>
          <a:ext cx="6984776" cy="151216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 name="Rectángulo 3"/>
          <p:cNvSpPr/>
          <p:nvPr/>
        </p:nvSpPr>
        <p:spPr>
          <a:xfrm rot="19865070">
            <a:off x="1672039" y="997569"/>
            <a:ext cx="5799935" cy="4862870"/>
          </a:xfrm>
          <a:prstGeom prst="rect">
            <a:avLst/>
          </a:prstGeom>
          <a:noFill/>
        </p:spPr>
        <p:txBody>
          <a:bodyPr wrap="none" lIns="91440" tIns="45720" rIns="91440" bIns="45720">
            <a:spAutoFit/>
          </a:bodyPr>
          <a:lstStyle/>
          <a:p>
            <a:pPr algn="ctr"/>
            <a:r>
              <a:rPr lang="es-ES_tradnl" sz="7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Impact"/>
              </a:rPr>
              <a:t>FISCALIZACION </a:t>
            </a:r>
          </a:p>
          <a:p>
            <a:pPr algn="ctr"/>
            <a:r>
              <a:rPr lang="es-ES_tradnl" sz="7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Impact"/>
              </a:rPr>
              <a:t>EN TIEMPO REAL</a:t>
            </a:r>
          </a:p>
          <a:p>
            <a:pPr algn="ctr"/>
            <a:r>
              <a:rPr lang="es-ES_tradnl" sz="1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Impact"/>
              </a:rPr>
              <a:t>X B R L</a:t>
            </a:r>
            <a:endParaRPr lang="es-ES_tradnl" sz="16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Impact"/>
            </a:endParaRPr>
          </a:p>
        </p:txBody>
      </p:sp>
    </p:spTree>
    <p:extLst>
      <p:ext uri="{BB962C8B-B14F-4D97-AF65-F5344CB8AC3E}">
        <p14:creationId xmlns:p14="http://schemas.microsoft.com/office/powerpoint/2010/main" val="20804792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heckerboard(across)">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checkerboard(across)">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5" grpId="0">
        <p:bldAsOne/>
      </p:bldGraphic>
      <p:bldGraphic spid="28" grpId="0">
        <p:bldAsOne/>
      </p:bldGraphic>
      <p:bldGraphic spid="32"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CONTRIBUYENTES EMISORES DE CFDI</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pic>
        <p:nvPicPr>
          <p:cNvPr id="4" name="Imagen 3"/>
          <p:cNvPicPr>
            <a:picLocks noChangeAspect="1"/>
          </p:cNvPicPr>
          <p:nvPr/>
        </p:nvPicPr>
        <p:blipFill>
          <a:blip r:embed="rId2"/>
          <a:stretch>
            <a:fillRect/>
          </a:stretch>
        </p:blipFill>
        <p:spPr>
          <a:xfrm>
            <a:off x="1187624" y="1556792"/>
            <a:ext cx="7499176" cy="3065883"/>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111914630"/>
              </p:ext>
            </p:extLst>
          </p:nvPr>
        </p:nvGraphicFramePr>
        <p:xfrm>
          <a:off x="4932040" y="4797152"/>
          <a:ext cx="3600399" cy="1296144"/>
        </p:xfrm>
        <a:graphic>
          <a:graphicData uri="http://schemas.openxmlformats.org/drawingml/2006/table">
            <a:tbl>
              <a:tblPr/>
              <a:tblGrid>
                <a:gridCol w="1200133"/>
                <a:gridCol w="1200133"/>
                <a:gridCol w="1200133"/>
              </a:tblGrid>
              <a:tr h="216024">
                <a:tc>
                  <a:txBody>
                    <a:bodyPr/>
                    <a:lstStyle/>
                    <a:p>
                      <a:pPr algn="ctr" fontAlgn="b"/>
                      <a:r>
                        <a:rPr lang="es-ES" sz="1100" b="0" i="0" u="none" strike="noStrike" dirty="0">
                          <a:solidFill>
                            <a:srgbClr val="000000"/>
                          </a:solidFill>
                          <a:effectLst/>
                          <a:latin typeface="Calibri"/>
                        </a:rPr>
                        <a:t>Emisores</a:t>
                      </a: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AGOSTO</a:t>
                      </a: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ANUAL</a:t>
                      </a:r>
                    </a:p>
                  </a:txBody>
                  <a:tcPr marL="12700" marR="12700" marT="12700" marB="0" anchor="b">
                    <a:lnL>
                      <a:noFill/>
                    </a:lnL>
                    <a:lnR>
                      <a:noFill/>
                    </a:lnR>
                    <a:lnT>
                      <a:noFill/>
                    </a:lnT>
                    <a:lnB>
                      <a:noFill/>
                    </a:lnB>
                  </a:tcPr>
                </a:tc>
              </a:tr>
              <a:tr h="216024">
                <a:tc>
                  <a:txBody>
                    <a:bodyPr/>
                    <a:lstStyle/>
                    <a:p>
                      <a:pPr algn="ctr" fontAlgn="b"/>
                      <a:r>
                        <a:rPr lang="es-ES" sz="1100" b="0" i="0" u="none" strike="noStrike">
                          <a:solidFill>
                            <a:srgbClr val="000000"/>
                          </a:solidFill>
                          <a:effectLst/>
                          <a:latin typeface="Calibri"/>
                        </a:rPr>
                        <a:t>2011</a:t>
                      </a:r>
                    </a:p>
                  </a:txBody>
                  <a:tcPr marL="12700" marR="12700" marT="12700" marB="0" anchor="b">
                    <a:lnL>
                      <a:noFill/>
                    </a:lnL>
                    <a:lnR>
                      <a:noFill/>
                    </a:lnR>
                    <a:lnT>
                      <a:noFill/>
                    </a:lnT>
                    <a:lnB>
                      <a:noFill/>
                    </a:lnB>
                  </a:tcPr>
                </a:tc>
                <a:tc>
                  <a:txBody>
                    <a:bodyPr/>
                    <a:lstStyle/>
                    <a:p>
                      <a:pPr algn="ctr" fontAlgn="b"/>
                      <a:endParaRPr lang="es-ES"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332</a:t>
                      </a:r>
                    </a:p>
                  </a:txBody>
                  <a:tcPr marL="12700" marR="12700" marT="12700" marB="0" anchor="b">
                    <a:lnL>
                      <a:noFill/>
                    </a:lnL>
                    <a:lnR>
                      <a:noFill/>
                    </a:lnR>
                    <a:lnT>
                      <a:noFill/>
                    </a:lnT>
                    <a:lnB>
                      <a:noFill/>
                    </a:lnB>
                  </a:tcPr>
                </a:tc>
              </a:tr>
              <a:tr h="216024">
                <a:tc>
                  <a:txBody>
                    <a:bodyPr/>
                    <a:lstStyle/>
                    <a:p>
                      <a:pPr algn="ctr" fontAlgn="b"/>
                      <a:r>
                        <a:rPr lang="es-ES" sz="1100" b="0" i="0" u="none" strike="noStrike">
                          <a:solidFill>
                            <a:srgbClr val="000000"/>
                          </a:solidFill>
                          <a:effectLst/>
                          <a:latin typeface="Calibri"/>
                        </a:rPr>
                        <a:t>2012</a:t>
                      </a:r>
                    </a:p>
                  </a:txBody>
                  <a:tcPr marL="12700" marR="12700" marT="12700" marB="0" anchor="b">
                    <a:lnL>
                      <a:noFill/>
                    </a:lnL>
                    <a:lnR>
                      <a:noFill/>
                    </a:lnR>
                    <a:lnT>
                      <a:noFill/>
                    </a:lnT>
                    <a:lnB>
                      <a:noFill/>
                    </a:lnB>
                  </a:tcPr>
                </a:tc>
                <a:tc>
                  <a:txBody>
                    <a:bodyPr/>
                    <a:lstStyle/>
                    <a:p>
                      <a:pPr algn="ctr" fontAlgn="b"/>
                      <a:endParaRPr lang="es-ES" sz="11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213</a:t>
                      </a:r>
                    </a:p>
                  </a:txBody>
                  <a:tcPr marL="12700" marR="12700" marT="12700" marB="0" anchor="b">
                    <a:lnL>
                      <a:noFill/>
                    </a:lnL>
                    <a:lnR>
                      <a:noFill/>
                    </a:lnR>
                    <a:lnT>
                      <a:noFill/>
                    </a:lnT>
                    <a:lnB>
                      <a:noFill/>
                    </a:lnB>
                  </a:tcPr>
                </a:tc>
              </a:tr>
              <a:tr h="216024">
                <a:tc>
                  <a:txBody>
                    <a:bodyPr/>
                    <a:lstStyle/>
                    <a:p>
                      <a:pPr algn="ctr" fontAlgn="b"/>
                      <a:r>
                        <a:rPr lang="es-ES" sz="1100" b="0" i="0" u="none" strike="noStrike">
                          <a:solidFill>
                            <a:srgbClr val="000000"/>
                          </a:solidFill>
                          <a:effectLst/>
                          <a:latin typeface="Calibri"/>
                        </a:rPr>
                        <a:t>2013</a:t>
                      </a:r>
                    </a:p>
                  </a:txBody>
                  <a:tcPr marL="12700" marR="12700" marT="12700" marB="0" anchor="b">
                    <a:lnL>
                      <a:noFill/>
                    </a:lnL>
                    <a:lnR>
                      <a:noFill/>
                    </a:lnR>
                    <a:lnT>
                      <a:noFill/>
                    </a:lnT>
                    <a:lnB>
                      <a:noFill/>
                    </a:lnB>
                  </a:tcPr>
                </a:tc>
                <a:tc>
                  <a:txBody>
                    <a:bodyPr/>
                    <a:lstStyle/>
                    <a:p>
                      <a:pPr algn="ctr" fontAlgn="b"/>
                      <a:endParaRPr lang="es-ES"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372</a:t>
                      </a:r>
                    </a:p>
                  </a:txBody>
                  <a:tcPr marL="12700" marR="12700" marT="12700" marB="0" anchor="b">
                    <a:lnL>
                      <a:noFill/>
                    </a:lnL>
                    <a:lnR>
                      <a:noFill/>
                    </a:lnR>
                    <a:lnT>
                      <a:noFill/>
                    </a:lnT>
                    <a:lnB>
                      <a:noFill/>
                    </a:lnB>
                  </a:tcPr>
                </a:tc>
              </a:tr>
              <a:tr h="216024">
                <a:tc>
                  <a:txBody>
                    <a:bodyPr/>
                    <a:lstStyle/>
                    <a:p>
                      <a:pPr algn="ctr" fontAlgn="b"/>
                      <a:r>
                        <a:rPr lang="es-ES" sz="1100" b="0" i="0" u="none" strike="noStrike">
                          <a:solidFill>
                            <a:srgbClr val="000000"/>
                          </a:solidFill>
                          <a:effectLst/>
                          <a:latin typeface="Calibri"/>
                        </a:rPr>
                        <a:t>2014</a:t>
                      </a: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2 765</a:t>
                      </a:r>
                    </a:p>
                  </a:txBody>
                  <a:tcPr marL="12700" marR="12700" marT="12700" marB="0" anchor="b">
                    <a:lnL>
                      <a:noFill/>
                    </a:lnL>
                    <a:lnR>
                      <a:noFill/>
                    </a:lnR>
                    <a:lnT>
                      <a:noFill/>
                    </a:lnT>
                    <a:lnB>
                      <a:noFill/>
                    </a:lnB>
                  </a:tcPr>
                </a:tc>
                <a:tc>
                  <a:txBody>
                    <a:bodyPr/>
                    <a:lstStyle/>
                    <a:p>
                      <a:pPr algn="ctr" fontAlgn="b"/>
                      <a:endParaRPr lang="es-ES" sz="1100" b="0" i="0" u="none" strike="noStrike" dirty="0">
                        <a:solidFill>
                          <a:srgbClr val="000000"/>
                        </a:solidFill>
                        <a:effectLst/>
                        <a:latin typeface="Calibri"/>
                      </a:endParaRPr>
                    </a:p>
                  </a:txBody>
                  <a:tcPr marL="12700" marR="12700" marT="12700" marB="0" anchor="b">
                    <a:lnL>
                      <a:noFill/>
                    </a:lnL>
                    <a:lnR>
                      <a:noFill/>
                    </a:lnR>
                    <a:lnT>
                      <a:noFill/>
                    </a:lnT>
                    <a:lnB>
                      <a:noFill/>
                    </a:lnB>
                  </a:tcPr>
                </a:tc>
              </a:tr>
              <a:tr h="216024">
                <a:tc>
                  <a:txBody>
                    <a:bodyPr/>
                    <a:lstStyle/>
                    <a:p>
                      <a:pPr algn="ctr" fontAlgn="b"/>
                      <a:r>
                        <a:rPr lang="es-ES" sz="1100" b="0" i="0" u="none" strike="noStrike">
                          <a:solidFill>
                            <a:srgbClr val="000000"/>
                          </a:solidFill>
                          <a:effectLst/>
                          <a:latin typeface="Calibri"/>
                        </a:rPr>
                        <a:t>TOTAL</a:t>
                      </a:r>
                    </a:p>
                  </a:txBody>
                  <a:tcPr marL="12700" marR="12700" marT="12700" marB="0" anchor="b">
                    <a:lnL>
                      <a:noFill/>
                    </a:lnL>
                    <a:lnR>
                      <a:noFill/>
                    </a:lnR>
                    <a:lnT>
                      <a:noFill/>
                    </a:lnT>
                    <a:lnB>
                      <a:noFill/>
                    </a:lnB>
                  </a:tcPr>
                </a:tc>
                <a:tc>
                  <a:txBody>
                    <a:bodyPr/>
                    <a:lstStyle/>
                    <a:p>
                      <a:pPr algn="ctr" fontAlgn="b"/>
                      <a:endParaRPr lang="es-ES"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s-ES" sz="1100" b="0" i="0" u="none" strike="noStrike" dirty="0">
                          <a:solidFill>
                            <a:srgbClr val="000000"/>
                          </a:solidFill>
                          <a:effectLst/>
                          <a:latin typeface="Calibri"/>
                        </a:rPr>
                        <a:t>3 864</a:t>
                      </a:r>
                    </a:p>
                  </a:txBody>
                  <a:tcPr marL="12700" marR="12700" marT="12700" marB="0" anchor="b">
                    <a:lnL>
                      <a:noFill/>
                    </a:lnL>
                    <a:lnR>
                      <a:noFill/>
                    </a:lnR>
                    <a:lnT>
                      <a:noFill/>
                    </a:lnT>
                    <a:lnB>
                      <a:noFill/>
                    </a:lnB>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073775553"/>
              </p:ext>
            </p:extLst>
          </p:nvPr>
        </p:nvGraphicFramePr>
        <p:xfrm>
          <a:off x="1259632" y="5301208"/>
          <a:ext cx="3672408" cy="671696"/>
        </p:xfrm>
        <a:graphic>
          <a:graphicData uri="http://schemas.openxmlformats.org/drawingml/2006/table">
            <a:tbl>
              <a:tblPr/>
              <a:tblGrid>
                <a:gridCol w="3672408"/>
              </a:tblGrid>
              <a:tr h="671696">
                <a:tc>
                  <a:txBody>
                    <a:bodyPr/>
                    <a:lstStyle/>
                    <a:p>
                      <a:pPr algn="l" fontAlgn="b"/>
                      <a:r>
                        <a:rPr lang="es-ES" sz="1100" b="0" i="0" u="none" strike="noStrike" dirty="0">
                          <a:solidFill>
                            <a:srgbClr val="000000"/>
                          </a:solidFill>
                          <a:effectLst/>
                          <a:latin typeface="Calibri"/>
                        </a:rPr>
                        <a:t>Al 31 de agosto 2014, se incrementó en un 642 % el número de contribuyentes emisores de Factura electrónica por internet con respecto</a:t>
                      </a: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816086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CFDI EMITIDOS---ALIMENTO DEL XBRL </a:t>
            </a:r>
            <a:endParaRPr lang="es-ES" dirty="0"/>
          </a:p>
        </p:txBody>
      </p:sp>
      <p:sp>
        <p:nvSpPr>
          <p:cNvPr id="3" name="Marcador de pie de página 2"/>
          <p:cNvSpPr>
            <a:spLocks noGrp="1"/>
          </p:cNvSpPr>
          <p:nvPr>
            <p:ph type="ftr" sz="quarter" idx="11"/>
          </p:nvPr>
        </p:nvSpPr>
        <p:spPr/>
        <p:txBody>
          <a:bodyPr/>
          <a:lstStyle/>
          <a:p>
            <a:pPr lvl="0"/>
            <a:r>
              <a:rPr lang="es-ES" smtClean="0"/>
              <a:t>Dr. Sergio Iván Ramírez Cacho, Universidad de Colima</a:t>
            </a:r>
            <a:endParaRPr lang="es-ES"/>
          </a:p>
        </p:txBody>
      </p:sp>
      <p:pic>
        <p:nvPicPr>
          <p:cNvPr id="4" name="Imagen 3"/>
          <p:cNvPicPr>
            <a:picLocks noChangeAspect="1"/>
          </p:cNvPicPr>
          <p:nvPr/>
        </p:nvPicPr>
        <p:blipFill>
          <a:blip r:embed="rId2"/>
          <a:stretch>
            <a:fillRect/>
          </a:stretch>
        </p:blipFill>
        <p:spPr>
          <a:xfrm>
            <a:off x="1259632" y="1844824"/>
            <a:ext cx="7416824"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Tabla 4"/>
          <p:cNvGraphicFramePr>
            <a:graphicFrameLocks noGrp="1"/>
          </p:cNvGraphicFramePr>
          <p:nvPr>
            <p:extLst>
              <p:ext uri="{D42A27DB-BD31-4B8C-83A1-F6EECF244321}">
                <p14:modId xmlns:p14="http://schemas.microsoft.com/office/powerpoint/2010/main" val="3855351288"/>
              </p:ext>
            </p:extLst>
          </p:nvPr>
        </p:nvGraphicFramePr>
        <p:xfrm>
          <a:off x="3203848" y="4581128"/>
          <a:ext cx="2501900" cy="1262380"/>
        </p:xfrm>
        <a:graphic>
          <a:graphicData uri="http://schemas.openxmlformats.org/drawingml/2006/table">
            <a:tbl>
              <a:tblPr/>
              <a:tblGrid>
                <a:gridCol w="825500"/>
                <a:gridCol w="825500"/>
                <a:gridCol w="850900"/>
              </a:tblGrid>
              <a:tr h="177800">
                <a:tc>
                  <a:txBody>
                    <a:bodyPr/>
                    <a:lstStyle/>
                    <a:p>
                      <a:pPr algn="l" fontAlgn="b"/>
                      <a:endParaRPr lang="es-ES" sz="1100" b="0" i="0" u="none" strike="noStrike">
                        <a:solidFill>
                          <a:srgbClr val="000000"/>
                        </a:solidFill>
                        <a:effectLst/>
                        <a:latin typeface="Calibri"/>
                      </a:endParaRPr>
                    </a:p>
                  </a:txBody>
                  <a:tcPr marL="12700" marR="12700" marT="12700" marB="0" anchor="b">
                    <a:lnL>
                      <a:noFill/>
                    </a:lnL>
                    <a:lnR>
                      <a:noFill/>
                    </a:lnR>
                    <a:lnT>
                      <a:noFill/>
                    </a:lnT>
                    <a:lnB>
                      <a:noFill/>
                    </a:lnB>
                  </a:tcPr>
                </a:tc>
                <a:tc gridSpan="2">
                  <a:txBody>
                    <a:bodyPr/>
                    <a:lstStyle/>
                    <a:p>
                      <a:pPr algn="ctr" fontAlgn="b"/>
                      <a:r>
                        <a:rPr lang="es-ES" sz="1100" b="0" i="0" u="none" strike="noStrike">
                          <a:solidFill>
                            <a:srgbClr val="000000"/>
                          </a:solidFill>
                          <a:effectLst/>
                          <a:latin typeface="Calibri"/>
                        </a:rPr>
                        <a:t>MILES DE MILLONES DE CFDI</a:t>
                      </a:r>
                    </a:p>
                  </a:txBody>
                  <a:tcPr marL="12700" marR="12700" marT="12700" marB="0" anchor="b">
                    <a:lnL>
                      <a:noFill/>
                    </a:lnL>
                    <a:lnR>
                      <a:noFill/>
                    </a:lnR>
                    <a:lnT>
                      <a:noFill/>
                    </a:lnT>
                    <a:lnB>
                      <a:noFill/>
                    </a:lnB>
                  </a:tcPr>
                </a:tc>
                <a:tc hMerge="1">
                  <a:txBody>
                    <a:bodyPr/>
                    <a:lstStyle/>
                    <a:p>
                      <a:endParaRPr lang="es-ES"/>
                    </a:p>
                  </a:txBody>
                  <a:tcPr/>
                </a:tc>
              </a:tr>
              <a:tr h="177800">
                <a:tc>
                  <a:txBody>
                    <a:bodyPr/>
                    <a:lstStyle/>
                    <a:p>
                      <a:pPr algn="ctr" fontAlgn="b"/>
                      <a:r>
                        <a:rPr lang="es-ES" sz="1100" b="0" i="0" u="none" strike="noStrike" dirty="0">
                          <a:solidFill>
                            <a:srgbClr val="000000"/>
                          </a:solidFill>
                          <a:effectLst/>
                          <a:latin typeface="Calibri"/>
                        </a:rPr>
                        <a:t>Periodo</a:t>
                      </a: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AGOSTO</a:t>
                      </a: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ANUAL</a:t>
                      </a:r>
                    </a:p>
                  </a:txBody>
                  <a:tcPr marL="12700" marR="12700" marT="12700" marB="0" anchor="b">
                    <a:lnL>
                      <a:noFill/>
                    </a:lnL>
                    <a:lnR>
                      <a:noFill/>
                    </a:lnR>
                    <a:lnT>
                      <a:noFill/>
                    </a:lnT>
                    <a:lnB>
                      <a:noFill/>
                    </a:lnB>
                  </a:tcPr>
                </a:tc>
              </a:tr>
              <a:tr h="177800">
                <a:tc>
                  <a:txBody>
                    <a:bodyPr/>
                    <a:lstStyle/>
                    <a:p>
                      <a:pPr algn="ctr" fontAlgn="b"/>
                      <a:r>
                        <a:rPr lang="es-ES" sz="1100" b="0" i="0" u="none" strike="noStrike">
                          <a:solidFill>
                            <a:srgbClr val="000000"/>
                          </a:solidFill>
                          <a:effectLst/>
                          <a:latin typeface="Calibri"/>
                        </a:rPr>
                        <a:t>2011</a:t>
                      </a:r>
                    </a:p>
                  </a:txBody>
                  <a:tcPr marL="12700" marR="12700" marT="12700" marB="0" anchor="b">
                    <a:lnL>
                      <a:noFill/>
                    </a:lnL>
                    <a:lnR>
                      <a:noFill/>
                    </a:lnR>
                    <a:lnT>
                      <a:noFill/>
                    </a:lnT>
                    <a:lnB>
                      <a:noFill/>
                    </a:lnB>
                  </a:tcPr>
                </a:tc>
                <a:tc>
                  <a:txBody>
                    <a:bodyPr/>
                    <a:lstStyle/>
                    <a:p>
                      <a:pPr algn="ctr" fontAlgn="b"/>
                      <a:endParaRPr lang="es-ES" sz="11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1 782</a:t>
                      </a:r>
                    </a:p>
                  </a:txBody>
                  <a:tcPr marL="12700" marR="12700" marT="12700" marB="0" anchor="b">
                    <a:lnL>
                      <a:noFill/>
                    </a:lnL>
                    <a:lnR>
                      <a:noFill/>
                    </a:lnR>
                    <a:lnT>
                      <a:noFill/>
                    </a:lnT>
                    <a:lnB>
                      <a:noFill/>
                    </a:lnB>
                  </a:tcPr>
                </a:tc>
              </a:tr>
              <a:tr h="177800">
                <a:tc>
                  <a:txBody>
                    <a:bodyPr/>
                    <a:lstStyle/>
                    <a:p>
                      <a:pPr algn="ctr" fontAlgn="b"/>
                      <a:r>
                        <a:rPr lang="es-ES" sz="1100" b="0" i="0" u="none" strike="noStrike">
                          <a:solidFill>
                            <a:srgbClr val="000000"/>
                          </a:solidFill>
                          <a:effectLst/>
                          <a:latin typeface="Calibri"/>
                        </a:rPr>
                        <a:t>2012</a:t>
                      </a:r>
                    </a:p>
                  </a:txBody>
                  <a:tcPr marL="12700" marR="12700" marT="12700" marB="0" anchor="b">
                    <a:lnL>
                      <a:noFill/>
                    </a:lnL>
                    <a:lnR>
                      <a:noFill/>
                    </a:lnR>
                    <a:lnT>
                      <a:noFill/>
                    </a:lnT>
                    <a:lnB>
                      <a:noFill/>
                    </a:lnB>
                  </a:tcPr>
                </a:tc>
                <a:tc>
                  <a:txBody>
                    <a:bodyPr/>
                    <a:lstStyle/>
                    <a:p>
                      <a:pPr algn="ctr" fontAlgn="b"/>
                      <a:endParaRPr lang="es-ES" sz="11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2 981</a:t>
                      </a:r>
                    </a:p>
                  </a:txBody>
                  <a:tcPr marL="12700" marR="12700" marT="12700" marB="0" anchor="b">
                    <a:lnL>
                      <a:noFill/>
                    </a:lnL>
                    <a:lnR>
                      <a:noFill/>
                    </a:lnR>
                    <a:lnT>
                      <a:noFill/>
                    </a:lnT>
                    <a:lnB>
                      <a:noFill/>
                    </a:lnB>
                  </a:tcPr>
                </a:tc>
              </a:tr>
              <a:tr h="177800">
                <a:tc>
                  <a:txBody>
                    <a:bodyPr/>
                    <a:lstStyle/>
                    <a:p>
                      <a:pPr algn="ctr" fontAlgn="b"/>
                      <a:r>
                        <a:rPr lang="es-ES" sz="1100" b="0" i="0" u="none" strike="noStrike">
                          <a:solidFill>
                            <a:srgbClr val="000000"/>
                          </a:solidFill>
                          <a:effectLst/>
                          <a:latin typeface="Calibri"/>
                        </a:rPr>
                        <a:t>2013</a:t>
                      </a:r>
                    </a:p>
                  </a:txBody>
                  <a:tcPr marL="12700" marR="12700" marT="12700" marB="0" anchor="b">
                    <a:lnL>
                      <a:noFill/>
                    </a:lnL>
                    <a:lnR>
                      <a:noFill/>
                    </a:lnR>
                    <a:lnT>
                      <a:noFill/>
                    </a:lnT>
                    <a:lnB>
                      <a:noFill/>
                    </a:lnB>
                  </a:tcPr>
                </a:tc>
                <a:tc>
                  <a:txBody>
                    <a:bodyPr/>
                    <a:lstStyle/>
                    <a:p>
                      <a:pPr algn="ctr" fontAlgn="b"/>
                      <a:endParaRPr lang="es-ES"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s-ES" sz="1100" b="0" i="0" u="none" strike="noStrike" dirty="0">
                          <a:solidFill>
                            <a:srgbClr val="000000"/>
                          </a:solidFill>
                          <a:effectLst/>
                          <a:latin typeface="Calibri"/>
                        </a:rPr>
                        <a:t>3 765</a:t>
                      </a:r>
                    </a:p>
                  </a:txBody>
                  <a:tcPr marL="12700" marR="12700" marT="12700" marB="0" anchor="b">
                    <a:lnL>
                      <a:noFill/>
                    </a:lnL>
                    <a:lnR>
                      <a:noFill/>
                    </a:lnR>
                    <a:lnT>
                      <a:noFill/>
                    </a:lnT>
                    <a:lnB>
                      <a:noFill/>
                    </a:lnB>
                  </a:tcPr>
                </a:tc>
              </a:tr>
              <a:tr h="177800">
                <a:tc>
                  <a:txBody>
                    <a:bodyPr/>
                    <a:lstStyle/>
                    <a:p>
                      <a:pPr algn="ctr" fontAlgn="b"/>
                      <a:r>
                        <a:rPr lang="es-ES" sz="1100" b="0" i="0" u="none" strike="noStrike">
                          <a:solidFill>
                            <a:srgbClr val="000000"/>
                          </a:solidFill>
                          <a:effectLst/>
                          <a:latin typeface="Calibri"/>
                        </a:rPr>
                        <a:t>2014</a:t>
                      </a:r>
                    </a:p>
                  </a:txBody>
                  <a:tcPr marL="12700" marR="12700" marT="12700" marB="0" anchor="b">
                    <a:lnL>
                      <a:noFill/>
                    </a:lnL>
                    <a:lnR>
                      <a:noFill/>
                    </a:lnR>
                    <a:lnT>
                      <a:noFill/>
                    </a:lnT>
                    <a:lnB>
                      <a:noFill/>
                    </a:lnB>
                  </a:tcPr>
                </a:tc>
                <a:tc>
                  <a:txBody>
                    <a:bodyPr/>
                    <a:lstStyle/>
                    <a:p>
                      <a:pPr algn="ctr" fontAlgn="b"/>
                      <a:r>
                        <a:rPr lang="es-ES" sz="1100" b="0" i="0" u="none" strike="noStrike">
                          <a:solidFill>
                            <a:srgbClr val="000000"/>
                          </a:solidFill>
                          <a:effectLst/>
                          <a:latin typeface="Calibri"/>
                        </a:rPr>
                        <a:t>3 438</a:t>
                      </a:r>
                    </a:p>
                  </a:txBody>
                  <a:tcPr marL="12700" marR="12700" marT="12700" marB="0" anchor="b">
                    <a:lnL>
                      <a:noFill/>
                    </a:lnL>
                    <a:lnR>
                      <a:noFill/>
                    </a:lnR>
                    <a:lnT>
                      <a:noFill/>
                    </a:lnT>
                    <a:lnB>
                      <a:noFill/>
                    </a:lnB>
                  </a:tcPr>
                </a:tc>
                <a:tc>
                  <a:txBody>
                    <a:bodyPr/>
                    <a:lstStyle/>
                    <a:p>
                      <a:pPr algn="ctr" fontAlgn="b"/>
                      <a:endParaRPr lang="es-ES" sz="1100" b="0" i="0" u="none" strike="noStrike" dirty="0">
                        <a:solidFill>
                          <a:srgbClr val="000000"/>
                        </a:solidFill>
                        <a:effectLst/>
                        <a:latin typeface="Calibri"/>
                      </a:endParaRPr>
                    </a:p>
                  </a:txBody>
                  <a:tcPr marL="12700" marR="12700" marT="12700" marB="0" anchor="b">
                    <a:lnL>
                      <a:noFill/>
                    </a:lnL>
                    <a:lnR>
                      <a:noFill/>
                    </a:lnR>
                    <a:lnT>
                      <a:noFill/>
                    </a:lnT>
                    <a:lnB>
                      <a:noFill/>
                    </a:lnB>
                  </a:tcPr>
                </a:tc>
              </a:tr>
              <a:tr h="177800">
                <a:tc>
                  <a:txBody>
                    <a:bodyPr/>
                    <a:lstStyle/>
                    <a:p>
                      <a:pPr algn="ctr" fontAlgn="b"/>
                      <a:r>
                        <a:rPr lang="es-ES" sz="1100" b="0" i="0" u="none" strike="noStrike">
                          <a:solidFill>
                            <a:srgbClr val="000000"/>
                          </a:solidFill>
                          <a:effectLst/>
                          <a:latin typeface="Calibri"/>
                        </a:rPr>
                        <a:t>SUMA</a:t>
                      </a:r>
                    </a:p>
                  </a:txBody>
                  <a:tcPr marL="12700" marR="12700" marT="12700" marB="0" anchor="b">
                    <a:lnL>
                      <a:noFill/>
                    </a:lnL>
                    <a:lnR>
                      <a:noFill/>
                    </a:lnR>
                    <a:lnT>
                      <a:noFill/>
                    </a:lnT>
                    <a:lnB>
                      <a:noFill/>
                    </a:lnB>
                  </a:tcPr>
                </a:tc>
                <a:tc>
                  <a:txBody>
                    <a:bodyPr/>
                    <a:lstStyle/>
                    <a:p>
                      <a:pPr algn="ctr" fontAlgn="b"/>
                      <a:endParaRPr lang="es-ES"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s-ES" sz="1100" b="0" i="0" u="none" strike="noStrike" dirty="0">
                          <a:solidFill>
                            <a:srgbClr val="000000"/>
                          </a:solidFill>
                          <a:effectLst/>
                          <a:latin typeface="Calibri"/>
                        </a:rPr>
                        <a:t>11 967</a:t>
                      </a:r>
                    </a:p>
                  </a:txBody>
                  <a:tcPr marL="12700" marR="12700" marT="12700" marB="0" anchor="b">
                    <a:lnL>
                      <a:noFill/>
                    </a:lnL>
                    <a:lnR>
                      <a:noFill/>
                    </a:lnR>
                    <a:lnT>
                      <a:noFill/>
                    </a:lnT>
                    <a:lnB>
                      <a:noFill/>
                    </a:lnB>
                  </a:tcPr>
                </a:tc>
              </a:tr>
            </a:tbl>
          </a:graphicData>
        </a:graphic>
      </p:graphicFrame>
      <p:sp>
        <p:nvSpPr>
          <p:cNvPr id="6" name="Botón de acción: Personalizar 5"/>
          <p:cNvSpPr/>
          <p:nvPr/>
        </p:nvSpPr>
        <p:spPr>
          <a:xfrm rot="202162">
            <a:off x="6284498" y="4797152"/>
            <a:ext cx="2175933" cy="1093381"/>
          </a:xfrm>
          <a:prstGeom prst="actionButtonBlank">
            <a:avLst/>
          </a:prstGeom>
          <a:ln/>
          <a:scene3d>
            <a:camera prst="perspectiveContrastingRightFacing"/>
            <a:lightRig rig="threePt" dir="t"/>
          </a:scene3d>
          <a:sp3d>
            <a:bevelT/>
          </a:sp3d>
        </p:spPr>
        <p:style>
          <a:lnRef idx="1">
            <a:schemeClr val="accent4"/>
          </a:lnRef>
          <a:fillRef idx="3">
            <a:schemeClr val="accent4"/>
          </a:fillRef>
          <a:effectRef idx="2">
            <a:schemeClr val="accent4"/>
          </a:effectRef>
          <a:fontRef idx="minor">
            <a:schemeClr val="lt1"/>
          </a:fontRef>
        </p:style>
        <p:txBody>
          <a:bodyPr/>
          <a:lstStyle/>
          <a:p>
            <a:pPr algn="ctr"/>
            <a:r>
              <a:rPr lang="es-ES" dirty="0" smtClean="0">
                <a:solidFill>
                  <a:srgbClr val="000000"/>
                </a:solidFill>
                <a:hlinkClick r:id="rId3" action="ppaction://hlinkfile"/>
              </a:rPr>
              <a:t>Ver comunicado SAT sobre contabilidad electrónica</a:t>
            </a:r>
            <a:endParaRPr lang="es-ES" dirty="0">
              <a:solidFill>
                <a:srgbClr val="000000"/>
              </a:solidFill>
            </a:endParaRPr>
          </a:p>
        </p:txBody>
      </p:sp>
    </p:spTree>
    <p:extLst>
      <p:ext uri="{BB962C8B-B14F-4D97-AF65-F5344CB8AC3E}">
        <p14:creationId xmlns:p14="http://schemas.microsoft.com/office/powerpoint/2010/main" val="3843080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FISCAL EMPRESARIAL</a:t>
            </a:r>
            <a:endParaRPr lang="es-ES" dirty="0"/>
          </a:p>
        </p:txBody>
      </p:sp>
      <p:sp>
        <p:nvSpPr>
          <p:cNvPr id="4" name="Marcador de pie de página 3"/>
          <p:cNvSpPr>
            <a:spLocks noGrp="1"/>
          </p:cNvSpPr>
          <p:nvPr>
            <p:ph type="ftr" sz="quarter" idx="11"/>
          </p:nvPr>
        </p:nvSpPr>
        <p:spPr/>
        <p:txBody>
          <a:bodyPr/>
          <a:lstStyle/>
          <a:p>
            <a:r>
              <a:rPr lang="es-ES_tradnl" dirty="0" smtClean="0"/>
              <a:t>Marco fiscal empresarial, Dr. Sergio Iván Ramírez Cacho</a:t>
            </a:r>
            <a:endParaRPr lang="es-ES" dirty="0"/>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a:t>
            </a:fld>
            <a:endParaRPr lang="es-ES"/>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098013779"/>
              </p:ext>
            </p:extLst>
          </p:nvPr>
        </p:nvGraphicFramePr>
        <p:xfrm>
          <a:off x="0" y="1556793"/>
          <a:ext cx="10044607" cy="3685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3802820399"/>
              </p:ext>
            </p:extLst>
          </p:nvPr>
        </p:nvGraphicFramePr>
        <p:xfrm>
          <a:off x="3814317" y="1864587"/>
          <a:ext cx="2592288"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a 13"/>
          <p:cNvGraphicFramePr/>
          <p:nvPr>
            <p:extLst>
              <p:ext uri="{D42A27DB-BD31-4B8C-83A1-F6EECF244321}">
                <p14:modId xmlns:p14="http://schemas.microsoft.com/office/powerpoint/2010/main" val="52801315"/>
              </p:ext>
            </p:extLst>
          </p:nvPr>
        </p:nvGraphicFramePr>
        <p:xfrm>
          <a:off x="4510760" y="2960949"/>
          <a:ext cx="1224137" cy="5040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a 15"/>
          <p:cNvGraphicFramePr/>
          <p:nvPr>
            <p:extLst>
              <p:ext uri="{D42A27DB-BD31-4B8C-83A1-F6EECF244321}">
                <p14:modId xmlns:p14="http://schemas.microsoft.com/office/powerpoint/2010/main" val="2526324187"/>
              </p:ext>
            </p:extLst>
          </p:nvPr>
        </p:nvGraphicFramePr>
        <p:xfrm>
          <a:off x="1265499" y="5287959"/>
          <a:ext cx="7848872" cy="88435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4733203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7" y="4406900"/>
            <a:ext cx="7091066" cy="1362075"/>
          </a:xfrm>
        </p:spPr>
        <p:txBody>
          <a:bodyPr/>
          <a:lstStyle/>
          <a:p>
            <a:r>
              <a:rPr lang="es-ES" dirty="0" smtClean="0"/>
              <a:t>FINAL PRIMER OBJETIVO</a:t>
            </a:r>
            <a:endParaRPr lang="es-ES" dirty="0"/>
          </a:p>
        </p:txBody>
      </p:sp>
      <p:sp>
        <p:nvSpPr>
          <p:cNvPr id="3" name="Marcador de texto 2"/>
          <p:cNvSpPr>
            <a:spLocks noGrp="1"/>
          </p:cNvSpPr>
          <p:nvPr>
            <p:ph type="body" idx="1"/>
          </p:nvPr>
        </p:nvSpPr>
        <p:spPr>
          <a:xfrm>
            <a:off x="1403647" y="2906713"/>
            <a:ext cx="7091065" cy="1500187"/>
          </a:xfrm>
        </p:spPr>
        <p:txBody>
          <a:bodyPr/>
          <a:lstStyle/>
          <a:p>
            <a:r>
              <a:rPr lang="es-ES" dirty="0" smtClean="0"/>
              <a:t>MARCO FISCAL EMPRESARIAL</a:t>
            </a: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60</a:t>
            </a:fld>
            <a:endParaRPr lang="es-ES"/>
          </a:p>
        </p:txBody>
      </p:sp>
    </p:spTree>
    <p:extLst>
      <p:ext uri="{BB962C8B-B14F-4D97-AF65-F5344CB8AC3E}">
        <p14:creationId xmlns:p14="http://schemas.microsoft.com/office/powerpoint/2010/main" val="24708226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MARCO FISCAL EMPRESARIAL</a:t>
            </a:r>
            <a:br>
              <a:rPr lang="es-ES" dirty="0" smtClean="0"/>
            </a:br>
            <a:r>
              <a:rPr lang="es-ES" dirty="0" smtClean="0"/>
              <a:t>OBJETIVO UNO: Generalidades</a:t>
            </a:r>
            <a:endParaRPr lang="es-ES" dirty="0"/>
          </a:p>
        </p:txBody>
      </p:sp>
      <p:sp>
        <p:nvSpPr>
          <p:cNvPr id="3" name="Marcador de contenido 2"/>
          <p:cNvSpPr>
            <a:spLocks noGrp="1"/>
          </p:cNvSpPr>
          <p:nvPr>
            <p:ph idx="1"/>
          </p:nvPr>
        </p:nvSpPr>
        <p:spPr/>
        <p:txBody>
          <a:bodyPr>
            <a:normAutofit fontScale="85000" lnSpcReduction="10000"/>
          </a:bodyPr>
          <a:lstStyle/>
          <a:p>
            <a:pPr marL="0" indent="0" algn="just">
              <a:buNone/>
            </a:pPr>
            <a:r>
              <a:rPr lang="es-ES" dirty="0" smtClean="0"/>
              <a:t>Conceptualizar que debe entenderse por actividades empresariales para efectos fiscales.</a:t>
            </a:r>
          </a:p>
          <a:p>
            <a:pPr marL="0" indent="0" algn="just">
              <a:buNone/>
            </a:pPr>
            <a:endParaRPr lang="es-ES" dirty="0"/>
          </a:p>
          <a:p>
            <a:pPr marL="0" indent="0" algn="just">
              <a:buNone/>
            </a:pPr>
            <a:r>
              <a:rPr lang="es-ES" dirty="0" smtClean="0"/>
              <a:t>Concepto de actividades empresariales en México. Especial énfasis en el aspecto legal y fiscal:</a:t>
            </a:r>
          </a:p>
          <a:p>
            <a:pPr marL="914400" lvl="1" indent="-514350" algn="just">
              <a:buFont typeface="+mj-lt"/>
              <a:buAutoNum type="arabicPeriod"/>
            </a:pPr>
            <a:endParaRPr lang="es-ES" dirty="0" smtClean="0"/>
          </a:p>
          <a:p>
            <a:pPr marL="914400" lvl="1" indent="-514350" algn="just">
              <a:buFont typeface="+mj-lt"/>
              <a:buAutoNum type="arabicPeriod"/>
            </a:pPr>
            <a:r>
              <a:rPr lang="es-ES" dirty="0" smtClean="0"/>
              <a:t>Generalidades del marco regulatorio: Fuentes del derecho común y fiscal.</a:t>
            </a:r>
          </a:p>
          <a:p>
            <a:pPr marL="914400" lvl="1" indent="-514350" algn="just">
              <a:buFont typeface="+mj-lt"/>
              <a:buAutoNum type="arabicPeriod"/>
            </a:pPr>
            <a:r>
              <a:rPr lang="es-ES" dirty="0" smtClean="0"/>
              <a:t>Actividades (Empresariales) comerciales lícitas</a:t>
            </a:r>
          </a:p>
          <a:p>
            <a:pPr marL="914400" lvl="1" indent="-514350" algn="just">
              <a:buFont typeface="+mj-lt"/>
              <a:buAutoNum type="arabicPeriod"/>
            </a:pPr>
            <a:r>
              <a:rPr lang="es-ES" dirty="0"/>
              <a:t>Características de los comerciantes y empresarios</a:t>
            </a:r>
          </a:p>
          <a:p>
            <a:pPr marL="1314450" lvl="2" indent="-514350" algn="just"/>
            <a:r>
              <a:rPr lang="es-ES" dirty="0"/>
              <a:t>Atributos de capacidad, personalidad y fiscales.</a:t>
            </a:r>
          </a:p>
          <a:p>
            <a:pPr marL="914400" lvl="1" indent="-514350" algn="just">
              <a:buFont typeface="+mj-lt"/>
              <a:buAutoNum type="arabicPeriod"/>
            </a:pPr>
            <a:r>
              <a:rPr lang="es-ES" dirty="0" smtClean="0"/>
              <a:t>Concepto fiscal de actividades empresariales</a:t>
            </a:r>
          </a:p>
          <a:p>
            <a:pPr marL="914400" lvl="1" indent="-514350" algn="just">
              <a:buFont typeface="+mj-lt"/>
              <a:buAutoNum type="arabicPeriod"/>
            </a:pPr>
            <a:r>
              <a:rPr lang="es-ES" dirty="0" smtClean="0"/>
              <a:t>Diferencia con los salarios, los servicios profesionales y otras figuras jurídicas.</a:t>
            </a:r>
          </a:p>
          <a:p>
            <a:pPr marL="914400" lvl="1" indent="-514350" algn="just">
              <a:buFont typeface="+mj-lt"/>
              <a:buAutoNum type="arabicPeriod"/>
            </a:pPr>
            <a:r>
              <a:rPr lang="es-ES" dirty="0" smtClean="0"/>
              <a:t>Efecto de la contabilidad electrónica en la fiscalización de las actividades empresariales</a:t>
            </a:r>
          </a:p>
          <a:p>
            <a:pPr marL="400050" lvl="1" indent="0" algn="just">
              <a:buNone/>
            </a:pPr>
            <a:r>
              <a:rPr lang="es-ES" dirty="0" smtClean="0"/>
              <a:t> </a:t>
            </a:r>
          </a:p>
          <a:p>
            <a:pPr marL="400050" lvl="1" indent="0" algn="just">
              <a:buNone/>
            </a:pPr>
            <a:endParaRPr lang="es-ES" dirty="0" smtClean="0"/>
          </a:p>
          <a:p>
            <a:pPr marL="0" indent="0" algn="just">
              <a:buNone/>
            </a:pPr>
            <a:endParaRPr lang="es-ES" dirty="0" smtClean="0"/>
          </a:p>
          <a:p>
            <a:pPr marL="914400" lvl="1" indent="-514350" algn="just">
              <a:buFont typeface="+mj-lt"/>
              <a:buAutoNum type="arabicPeriod"/>
            </a:pP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61</a:t>
            </a:fld>
            <a:endParaRPr lang="es-ES"/>
          </a:p>
        </p:txBody>
      </p:sp>
    </p:spTree>
    <p:extLst>
      <p:ext uri="{BB962C8B-B14F-4D97-AF65-F5344CB8AC3E}">
        <p14:creationId xmlns:p14="http://schemas.microsoft.com/office/powerpoint/2010/main" val="40065048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7624" y="1628800"/>
            <a:ext cx="7772400" cy="1470025"/>
          </a:xfrm>
        </p:spPr>
        <p:txBody>
          <a:bodyPr/>
          <a:lstStyle/>
          <a:p>
            <a:r>
              <a:rPr lang="es-ES" dirty="0" smtClean="0"/>
              <a:t>OBJETIVO DOS</a:t>
            </a:r>
            <a:endParaRPr lang="es-ES" dirty="0"/>
          </a:p>
        </p:txBody>
      </p:sp>
      <p:sp>
        <p:nvSpPr>
          <p:cNvPr id="3" name="Subtítulo 2"/>
          <p:cNvSpPr>
            <a:spLocks noGrp="1"/>
          </p:cNvSpPr>
          <p:nvPr>
            <p:ph type="subTitle" idx="1"/>
          </p:nvPr>
        </p:nvSpPr>
        <p:spPr/>
        <p:txBody>
          <a:bodyPr/>
          <a:lstStyle/>
          <a:p>
            <a:r>
              <a:rPr lang="es-ES" dirty="0" smtClean="0"/>
              <a:t>MARCO FISCAL EMPRESARIAL</a:t>
            </a: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62</a:t>
            </a:fld>
            <a:endParaRPr lang="es-ES"/>
          </a:p>
        </p:txBody>
      </p:sp>
    </p:spTree>
    <p:extLst>
      <p:ext uri="{BB962C8B-B14F-4D97-AF65-F5344CB8AC3E}">
        <p14:creationId xmlns:p14="http://schemas.microsoft.com/office/powerpoint/2010/main" val="32316681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DOS: Marco regulatorio</a:t>
            </a:r>
            <a:endParaRPr lang="es-ES" dirty="0"/>
          </a:p>
        </p:txBody>
      </p:sp>
      <p:sp>
        <p:nvSpPr>
          <p:cNvPr id="3" name="Marcador de contenido 2"/>
          <p:cNvSpPr>
            <a:spLocks noGrp="1"/>
          </p:cNvSpPr>
          <p:nvPr>
            <p:ph idx="1"/>
          </p:nvPr>
        </p:nvSpPr>
        <p:spPr/>
        <p:txBody>
          <a:bodyPr>
            <a:normAutofit/>
          </a:bodyPr>
          <a:lstStyle/>
          <a:p>
            <a:pPr algn="just"/>
            <a:r>
              <a:rPr lang="es-ES" dirty="0" smtClean="0"/>
              <a:t>Identificar la ESTRUCTURA Y CORRELACIÓN entre la regulación que afecta a las principales actividades empresariales mexicanas.</a:t>
            </a:r>
          </a:p>
          <a:p>
            <a:pPr marL="971550" lvl="1" indent="-514350" algn="just">
              <a:buFont typeface="Wingdings" charset="2"/>
              <a:buAutoNum type="arabicPlain"/>
            </a:pPr>
            <a:r>
              <a:rPr lang="es-ES" dirty="0" smtClean="0"/>
              <a:t>CPEUM.</a:t>
            </a:r>
          </a:p>
          <a:p>
            <a:pPr marL="971550" lvl="1" indent="-514350" algn="just">
              <a:buFont typeface="Wingdings" charset="2"/>
              <a:buAutoNum type="arabicPlain"/>
            </a:pPr>
            <a:r>
              <a:rPr lang="es-ES" dirty="0" smtClean="0"/>
              <a:t>Tratados internacionales.</a:t>
            </a:r>
          </a:p>
          <a:p>
            <a:pPr marL="971550" lvl="1" indent="-514350" algn="just">
              <a:buFont typeface="Wingdings" charset="2"/>
              <a:buAutoNum type="arabicPlain"/>
            </a:pPr>
            <a:r>
              <a:rPr lang="es-ES" dirty="0" smtClean="0"/>
              <a:t>Código Fiscal de la Federación y su Reglamento.</a:t>
            </a:r>
          </a:p>
          <a:p>
            <a:pPr marL="971550" lvl="1" indent="-514350" algn="just">
              <a:buFont typeface="Wingdings" charset="2"/>
              <a:buAutoNum type="arabicPlain"/>
            </a:pPr>
            <a:r>
              <a:rPr lang="es-ES" dirty="0" smtClean="0"/>
              <a:t>Ley del Impuesto al Valor Agregado y su Reglamento.</a:t>
            </a:r>
          </a:p>
          <a:p>
            <a:pPr marL="971550" lvl="1" indent="-514350" algn="just">
              <a:buFont typeface="Wingdings" charset="2"/>
              <a:buAutoNum type="arabicPlain"/>
            </a:pPr>
            <a:r>
              <a:rPr lang="es-ES" dirty="0" smtClean="0"/>
              <a:t>Ley Federal para la Identificación de Operaciones con Recursos de Procedencia ilícita</a:t>
            </a:r>
          </a:p>
          <a:p>
            <a:pPr lvl="1" algn="just"/>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63</a:t>
            </a:fld>
            <a:endParaRPr lang="es-ES"/>
          </a:p>
        </p:txBody>
      </p:sp>
    </p:spTree>
    <p:extLst>
      <p:ext uri="{BB962C8B-B14F-4D97-AF65-F5344CB8AC3E}">
        <p14:creationId xmlns:p14="http://schemas.microsoft.com/office/powerpoint/2010/main" val="36663341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DOS: ACTIVIDAD PARA ALUMNOS</a:t>
            </a:r>
            <a:endParaRPr lang="es-ES" dirty="0"/>
          </a:p>
        </p:txBody>
      </p:sp>
      <p:sp>
        <p:nvSpPr>
          <p:cNvPr id="3" name="Marcador de contenido 2"/>
          <p:cNvSpPr>
            <a:spLocks noGrp="1"/>
          </p:cNvSpPr>
          <p:nvPr>
            <p:ph idx="1"/>
          </p:nvPr>
        </p:nvSpPr>
        <p:spPr/>
        <p:txBody>
          <a:bodyPr/>
          <a:lstStyle/>
          <a:p>
            <a:pPr marL="971550" lvl="1" indent="-514350" algn="just">
              <a:buFont typeface="Wingdings" charset="2"/>
              <a:buAutoNum type="arabicPlain"/>
            </a:pPr>
            <a:r>
              <a:rPr lang="es-ES" dirty="0" smtClean="0"/>
              <a:t>OBTENER ARCHIVOS EN WEB </a:t>
            </a:r>
          </a:p>
          <a:p>
            <a:pPr marL="971550" lvl="1" indent="-514350" algn="just">
              <a:buFont typeface="Wingdings" charset="2"/>
              <a:buAutoNum type="arabicPlain"/>
            </a:pPr>
            <a:r>
              <a:rPr lang="es-ES" dirty="0" smtClean="0"/>
              <a:t>GENERAR PRESENTACIÓN PP SOBRE ESTRUCTURA (ÍNDICE)</a:t>
            </a:r>
          </a:p>
          <a:p>
            <a:pPr marL="457200" lvl="1" indent="0" algn="just">
              <a:buNone/>
            </a:pPr>
            <a:endParaRPr lang="es-ES" dirty="0" smtClean="0"/>
          </a:p>
          <a:p>
            <a:pPr marL="1371600" lvl="2" indent="-514350" algn="just">
              <a:buFont typeface="+mj-lt"/>
              <a:buAutoNum type="alphaLcParenR"/>
            </a:pPr>
            <a:r>
              <a:rPr lang="es-ES" dirty="0" smtClean="0"/>
              <a:t>CPEUM</a:t>
            </a:r>
            <a:r>
              <a:rPr lang="es-ES" dirty="0"/>
              <a:t>.</a:t>
            </a:r>
          </a:p>
          <a:p>
            <a:pPr marL="1371600" lvl="2" indent="-514350" algn="just">
              <a:buFont typeface="+mj-lt"/>
              <a:buAutoNum type="alphaLcParenR"/>
            </a:pPr>
            <a:r>
              <a:rPr lang="es-ES" dirty="0"/>
              <a:t>Tratados internacionales.</a:t>
            </a:r>
          </a:p>
          <a:p>
            <a:pPr marL="1371600" lvl="2" indent="-514350" algn="just">
              <a:buFont typeface="+mj-lt"/>
              <a:buAutoNum type="alphaLcParenR"/>
            </a:pPr>
            <a:r>
              <a:rPr lang="es-ES" dirty="0"/>
              <a:t>Código Fiscal de la Federación y su Reglamento</a:t>
            </a:r>
            <a:r>
              <a:rPr lang="es-ES" dirty="0" smtClean="0"/>
              <a:t>.</a:t>
            </a:r>
          </a:p>
          <a:p>
            <a:pPr marL="1371600" lvl="2" indent="-514350" algn="just">
              <a:buFont typeface="+mj-lt"/>
              <a:buAutoNum type="alphaLcParenR"/>
            </a:pPr>
            <a:r>
              <a:rPr lang="es-ES" dirty="0" smtClean="0"/>
              <a:t>Ley del Impuesto Sobre la Renta y su Reglamento</a:t>
            </a:r>
            <a:endParaRPr lang="es-ES" dirty="0"/>
          </a:p>
          <a:p>
            <a:pPr marL="1371600" lvl="2" indent="-514350" algn="just">
              <a:buFont typeface="+mj-lt"/>
              <a:buAutoNum type="alphaLcParenR"/>
            </a:pPr>
            <a:r>
              <a:rPr lang="es-ES" dirty="0"/>
              <a:t>Ley del Impuesto al Valor Agregado y su Reglamento.</a:t>
            </a:r>
          </a:p>
          <a:p>
            <a:pPr marL="1371600" lvl="2" indent="-514350" algn="just">
              <a:buFont typeface="+mj-lt"/>
              <a:buAutoNum type="alphaLcParenR"/>
            </a:pPr>
            <a:r>
              <a:rPr lang="es-ES" dirty="0"/>
              <a:t>Ley Federal para la Identificación de Operaciones con Recursos de Procedencia ilícita</a:t>
            </a:r>
          </a:p>
          <a:p>
            <a:pPr lvl="1" algn="just"/>
            <a:endParaRPr lang="es-ES" dirty="0"/>
          </a:p>
          <a:p>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64</a:t>
            </a:fld>
            <a:endParaRPr lang="es-ES"/>
          </a:p>
        </p:txBody>
      </p:sp>
    </p:spTree>
    <p:extLst>
      <p:ext uri="{BB962C8B-B14F-4D97-AF65-F5344CB8AC3E}">
        <p14:creationId xmlns:p14="http://schemas.microsoft.com/office/powerpoint/2010/main" val="28864600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OBJETIVO TRES: CFF y RCFF</a:t>
            </a:r>
            <a:endParaRPr lang="es-ES" dirty="0"/>
          </a:p>
        </p:txBody>
      </p:sp>
      <p:sp>
        <p:nvSpPr>
          <p:cNvPr id="3" name="Marcador de contenido 2"/>
          <p:cNvSpPr>
            <a:spLocks noGrp="1"/>
          </p:cNvSpPr>
          <p:nvPr>
            <p:ph idx="1"/>
          </p:nvPr>
        </p:nvSpPr>
        <p:spPr/>
        <p:txBody>
          <a:bodyPr>
            <a:normAutofit/>
          </a:bodyPr>
          <a:lstStyle/>
          <a:p>
            <a:pPr algn="just"/>
            <a:r>
              <a:rPr lang="es-ES" dirty="0" smtClean="0"/>
              <a:t>Principales aspectos del CFF y RCFF que afectan a las principales actividades empresariales mexicanas.</a:t>
            </a:r>
          </a:p>
          <a:p>
            <a:pPr marL="971550" lvl="1" indent="-514350" algn="just">
              <a:buFont typeface="Wingdings" charset="2"/>
              <a:buAutoNum type="arabicPlain"/>
            </a:pPr>
            <a:r>
              <a:rPr lang="es-ES" dirty="0" smtClean="0"/>
              <a:t>Disposiciones generales</a:t>
            </a:r>
          </a:p>
          <a:p>
            <a:pPr marL="971550" lvl="1" indent="-514350" algn="just">
              <a:buFont typeface="Wingdings" charset="2"/>
              <a:buAutoNum type="arabicPlain"/>
            </a:pPr>
            <a:r>
              <a:rPr lang="es-ES" dirty="0" smtClean="0"/>
              <a:t>Derechos y obligaciones de los contribuyentes.</a:t>
            </a:r>
          </a:p>
          <a:p>
            <a:pPr marL="971550" lvl="1" indent="-514350" algn="just">
              <a:buFont typeface="Wingdings" charset="2"/>
              <a:buAutoNum type="arabicPlain"/>
            </a:pPr>
            <a:r>
              <a:rPr lang="es-ES" dirty="0" smtClean="0"/>
              <a:t>Facultades de las autoridades fiscales.</a:t>
            </a:r>
          </a:p>
          <a:p>
            <a:pPr marL="971550" lvl="1" indent="-514350" algn="just">
              <a:buFont typeface="Wingdings" charset="2"/>
              <a:buAutoNum type="arabicPlain"/>
            </a:pPr>
            <a:r>
              <a:rPr lang="es-ES" dirty="0" smtClean="0"/>
              <a:t>Infracciones y delitos fiscales</a:t>
            </a:r>
          </a:p>
          <a:p>
            <a:pPr marL="971550" lvl="1" indent="-514350" algn="just">
              <a:buFont typeface="Wingdings" charset="2"/>
              <a:buAutoNum type="arabicPlain"/>
            </a:pPr>
            <a:r>
              <a:rPr lang="es-ES" dirty="0" smtClean="0"/>
              <a:t>Medios de defensa: </a:t>
            </a:r>
          </a:p>
          <a:p>
            <a:pPr marL="1371600" lvl="2" indent="-514350" algn="just"/>
            <a:r>
              <a:rPr lang="es-ES" dirty="0" smtClean="0"/>
              <a:t>Procedimiento administrativo de ejecución </a:t>
            </a:r>
          </a:p>
          <a:p>
            <a:pPr marL="1371600" lvl="2" indent="-514350" algn="just"/>
            <a:r>
              <a:rPr lang="es-ES" dirty="0" smtClean="0"/>
              <a:t>Juicio contencioso administrativo </a:t>
            </a:r>
          </a:p>
          <a:p>
            <a:pPr lvl="1" algn="just"/>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65</a:t>
            </a:fld>
            <a:endParaRPr lang="es-ES"/>
          </a:p>
        </p:txBody>
      </p:sp>
    </p:spTree>
    <p:extLst>
      <p:ext uri="{BB962C8B-B14F-4D97-AF65-F5344CB8AC3E}">
        <p14:creationId xmlns:p14="http://schemas.microsoft.com/office/powerpoint/2010/main" val="2492422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CUATRO: LISR y RLISR</a:t>
            </a:r>
            <a:endParaRPr lang="es-ES" dirty="0"/>
          </a:p>
        </p:txBody>
      </p:sp>
      <p:sp>
        <p:nvSpPr>
          <p:cNvPr id="3" name="Marcador de contenido 2"/>
          <p:cNvSpPr>
            <a:spLocks noGrp="1"/>
          </p:cNvSpPr>
          <p:nvPr>
            <p:ph idx="1"/>
          </p:nvPr>
        </p:nvSpPr>
        <p:spPr/>
        <p:txBody>
          <a:bodyPr>
            <a:normAutofit/>
          </a:bodyPr>
          <a:lstStyle/>
          <a:p>
            <a:pPr algn="just"/>
            <a:r>
              <a:rPr lang="es-ES" dirty="0" smtClean="0"/>
              <a:t>Principales aspectos de la LISR y RLISR que afectan a las principales actividades empresariales mexicanas.</a:t>
            </a:r>
          </a:p>
          <a:p>
            <a:pPr marL="971550" lvl="1" indent="-514350" algn="just">
              <a:buFont typeface="Wingdings" charset="2"/>
              <a:buAutoNum type="arabicPlain"/>
            </a:pPr>
            <a:r>
              <a:rPr lang="es-ES" dirty="0" smtClean="0"/>
              <a:t>Disposiciones generales</a:t>
            </a:r>
          </a:p>
          <a:p>
            <a:pPr marL="971550" lvl="1" indent="-514350" algn="just">
              <a:buFont typeface="Wingdings" charset="2"/>
              <a:buAutoNum type="arabicPlain"/>
            </a:pPr>
            <a:r>
              <a:rPr lang="es-ES" dirty="0" smtClean="0"/>
              <a:t>De las personas morales.</a:t>
            </a:r>
          </a:p>
          <a:p>
            <a:pPr marL="971550" lvl="1" indent="-514350" algn="just">
              <a:buFont typeface="Wingdings" charset="2"/>
              <a:buAutoNum type="arabicPlain"/>
            </a:pPr>
            <a:r>
              <a:rPr lang="es-ES" dirty="0" smtClean="0"/>
              <a:t>De las personas físicas.</a:t>
            </a:r>
          </a:p>
          <a:p>
            <a:pPr marL="971550" lvl="1" indent="-514350" algn="just">
              <a:buFont typeface="Wingdings" charset="2"/>
              <a:buAutoNum type="arabicPlain"/>
            </a:pPr>
            <a:r>
              <a:rPr lang="es-ES" dirty="0" smtClean="0"/>
              <a:t>Deducciones, ingresos y pérdidas.</a:t>
            </a:r>
          </a:p>
          <a:p>
            <a:pPr marL="457200" lvl="1" indent="0" algn="just">
              <a:buNone/>
            </a:pP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66</a:t>
            </a:fld>
            <a:endParaRPr lang="es-ES"/>
          </a:p>
        </p:txBody>
      </p:sp>
    </p:spTree>
    <p:extLst>
      <p:ext uri="{BB962C8B-B14F-4D97-AF65-F5344CB8AC3E}">
        <p14:creationId xmlns:p14="http://schemas.microsoft.com/office/powerpoint/2010/main" val="22110621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CINCO: LIVA y RLIVA</a:t>
            </a:r>
            <a:endParaRPr lang="es-ES" dirty="0"/>
          </a:p>
        </p:txBody>
      </p:sp>
      <p:sp>
        <p:nvSpPr>
          <p:cNvPr id="3" name="Marcador de contenido 2"/>
          <p:cNvSpPr>
            <a:spLocks noGrp="1"/>
          </p:cNvSpPr>
          <p:nvPr>
            <p:ph idx="1"/>
          </p:nvPr>
        </p:nvSpPr>
        <p:spPr/>
        <p:txBody>
          <a:bodyPr>
            <a:normAutofit/>
          </a:bodyPr>
          <a:lstStyle/>
          <a:p>
            <a:pPr algn="just"/>
            <a:r>
              <a:rPr lang="es-ES" dirty="0" smtClean="0"/>
              <a:t>Principales aspectos de la LIVA y RLIVA que afectan a las principales actividades empresariales mexicanas.</a:t>
            </a:r>
          </a:p>
          <a:p>
            <a:pPr marL="971550" lvl="1" indent="-514350" algn="just">
              <a:buFont typeface="Wingdings" charset="2"/>
              <a:buAutoNum type="arabicPlain"/>
            </a:pPr>
            <a:r>
              <a:rPr lang="es-ES" dirty="0" smtClean="0"/>
              <a:t>Disposiciones generales</a:t>
            </a:r>
          </a:p>
          <a:p>
            <a:pPr marL="971550" lvl="1" indent="-514350" algn="just">
              <a:buFont typeface="Wingdings" charset="2"/>
              <a:buAutoNum type="arabicPlain"/>
            </a:pPr>
            <a:r>
              <a:rPr lang="es-ES" dirty="0" smtClean="0"/>
              <a:t>Enajenaciones</a:t>
            </a:r>
          </a:p>
          <a:p>
            <a:pPr marL="971550" lvl="1" indent="-514350" algn="just">
              <a:buFont typeface="Wingdings" charset="2"/>
              <a:buAutoNum type="arabicPlain"/>
            </a:pPr>
            <a:r>
              <a:rPr lang="es-ES" dirty="0" smtClean="0"/>
              <a:t>Prestación de servicios</a:t>
            </a:r>
          </a:p>
          <a:p>
            <a:pPr marL="971550" lvl="1" indent="-514350" algn="just">
              <a:buFont typeface="Wingdings" charset="2"/>
              <a:buAutoNum type="arabicPlain"/>
            </a:pPr>
            <a:r>
              <a:rPr lang="es-ES" dirty="0" smtClean="0"/>
              <a:t>Uso o goce temporal de bienes</a:t>
            </a:r>
          </a:p>
          <a:p>
            <a:pPr marL="971550" lvl="1" indent="-514350" algn="just">
              <a:buFont typeface="Wingdings" charset="2"/>
              <a:buAutoNum type="arabicPlain"/>
            </a:pPr>
            <a:r>
              <a:rPr lang="es-ES" dirty="0" smtClean="0"/>
              <a:t>Importación-Exportación</a:t>
            </a:r>
          </a:p>
          <a:p>
            <a:pPr marL="971550" lvl="1" indent="-514350" algn="just">
              <a:buFont typeface="Wingdings" charset="2"/>
              <a:buAutoNum type="arabicPlain"/>
            </a:pPr>
            <a:r>
              <a:rPr lang="es-ES" dirty="0" smtClean="0"/>
              <a:t>Obligaciones de los contribuyentes</a:t>
            </a:r>
          </a:p>
          <a:p>
            <a:pPr marL="971550" lvl="1" indent="-514350" algn="just">
              <a:buFont typeface="Wingdings" charset="2"/>
              <a:buAutoNum type="arabicPlain"/>
            </a:pPr>
            <a:r>
              <a:rPr lang="es-ES" dirty="0" smtClean="0"/>
              <a:t>Facultades de las autoridades</a:t>
            </a:r>
          </a:p>
          <a:p>
            <a:pPr marL="457200" lvl="1" indent="0" algn="just">
              <a:buNone/>
            </a:pP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67</a:t>
            </a:fld>
            <a:endParaRPr lang="es-ES"/>
          </a:p>
        </p:txBody>
      </p:sp>
    </p:spTree>
    <p:extLst>
      <p:ext uri="{BB962C8B-B14F-4D97-AF65-F5344CB8AC3E}">
        <p14:creationId xmlns:p14="http://schemas.microsoft.com/office/powerpoint/2010/main" val="2741783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SEIS: LFIORPI</a:t>
            </a:r>
            <a:endParaRPr lang="es-ES" dirty="0"/>
          </a:p>
        </p:txBody>
      </p:sp>
      <p:sp>
        <p:nvSpPr>
          <p:cNvPr id="3" name="Marcador de contenido 2"/>
          <p:cNvSpPr>
            <a:spLocks noGrp="1"/>
          </p:cNvSpPr>
          <p:nvPr>
            <p:ph idx="1"/>
          </p:nvPr>
        </p:nvSpPr>
        <p:spPr/>
        <p:txBody>
          <a:bodyPr>
            <a:normAutofit/>
          </a:bodyPr>
          <a:lstStyle/>
          <a:p>
            <a:pPr algn="just"/>
            <a:r>
              <a:rPr lang="es-ES" dirty="0" smtClean="0"/>
              <a:t>Principales aspectos de la LFIORPI que afectan a las principales actividades empresariales mexicanas.</a:t>
            </a:r>
          </a:p>
          <a:p>
            <a:pPr marL="971550" lvl="1" indent="-514350" algn="just">
              <a:buFont typeface="Wingdings" charset="2"/>
              <a:buAutoNum type="arabicPlain"/>
            </a:pPr>
            <a:endParaRPr lang="es-ES" dirty="0" smtClean="0"/>
          </a:p>
          <a:p>
            <a:pPr marL="971550" lvl="1" indent="-514350" algn="just">
              <a:buFont typeface="Wingdings" charset="2"/>
              <a:buAutoNum type="arabicPlain"/>
            </a:pPr>
            <a:r>
              <a:rPr lang="es-ES" dirty="0" smtClean="0"/>
              <a:t>Disposiciones generales</a:t>
            </a:r>
          </a:p>
          <a:p>
            <a:pPr marL="971550" lvl="1" indent="-514350" algn="just">
              <a:buFont typeface="Wingdings" charset="2"/>
              <a:buAutoNum type="arabicPlain"/>
            </a:pPr>
            <a:r>
              <a:rPr lang="es-ES" dirty="0" smtClean="0"/>
              <a:t>Estructura</a:t>
            </a:r>
          </a:p>
          <a:p>
            <a:pPr marL="971550" lvl="1" indent="-514350" algn="just">
              <a:buFont typeface="Wingdings" charset="2"/>
              <a:buAutoNum type="arabicPlain"/>
            </a:pPr>
            <a:r>
              <a:rPr lang="es-ES" dirty="0" smtClean="0"/>
              <a:t>Actividades vulnerables</a:t>
            </a:r>
          </a:p>
          <a:p>
            <a:pPr marL="971550" lvl="1" indent="-514350" algn="just">
              <a:buFont typeface="Wingdings" charset="2"/>
              <a:buAutoNum type="arabicPlain"/>
            </a:pPr>
            <a:r>
              <a:rPr lang="es-ES" dirty="0" smtClean="0"/>
              <a:t>Obligaciones</a:t>
            </a:r>
          </a:p>
          <a:p>
            <a:pPr marL="971550" lvl="1" indent="-514350" algn="just">
              <a:buFont typeface="Wingdings" charset="2"/>
              <a:buAutoNum type="arabicPlain"/>
            </a:pPr>
            <a:r>
              <a:rPr lang="es-ES" dirty="0" smtClean="0"/>
              <a:t>Sanciones</a:t>
            </a:r>
          </a:p>
          <a:p>
            <a:pPr marL="457200" lvl="1" indent="0" algn="just">
              <a:buNone/>
            </a:pPr>
            <a:endParaRPr lang="es-ES" dirty="0"/>
          </a:p>
        </p:txBody>
      </p:sp>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68</a:t>
            </a:fld>
            <a:endParaRPr lang="es-ES"/>
          </a:p>
        </p:txBody>
      </p:sp>
    </p:spTree>
    <p:extLst>
      <p:ext uri="{BB962C8B-B14F-4D97-AF65-F5344CB8AC3E}">
        <p14:creationId xmlns:p14="http://schemas.microsoft.com/office/powerpoint/2010/main" val="248420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FUENTES DEL DERECHO</a:t>
            </a: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496557949"/>
              </p:ext>
            </p:extLst>
          </p:nvPr>
        </p:nvGraphicFramePr>
        <p:xfrm>
          <a:off x="1043609" y="1504155"/>
          <a:ext cx="165618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s-ES_tradnl" smtClean="0"/>
              <a:t>Marco fiscal empresarial, Dr. Sergio Iván Ramírez Cacho</a:t>
            </a:r>
            <a:endParaRPr lang="es-ES"/>
          </a:p>
        </p:txBody>
      </p:sp>
      <p:sp>
        <p:nvSpPr>
          <p:cNvPr id="5" name="Marcador de número de diapositiva 4"/>
          <p:cNvSpPr>
            <a:spLocks noGrp="1"/>
          </p:cNvSpPr>
          <p:nvPr>
            <p:ph type="sldNum" sz="quarter" idx="12"/>
          </p:nvPr>
        </p:nvSpPr>
        <p:spPr/>
        <p:txBody>
          <a:bodyPr/>
          <a:lstStyle/>
          <a:p>
            <a:fld id="{F5B357BF-10B2-984E-B3B7-5DF1555E5821}" type="slidenum">
              <a:rPr lang="es-ES" smtClean="0"/>
              <a:t>7</a:t>
            </a:fld>
            <a:endParaRPr lang="es-ES"/>
          </a:p>
        </p:txBody>
      </p:sp>
      <p:graphicFrame>
        <p:nvGraphicFramePr>
          <p:cNvPr id="9" name="Diagrama 8"/>
          <p:cNvGraphicFramePr/>
          <p:nvPr>
            <p:extLst>
              <p:ext uri="{D42A27DB-BD31-4B8C-83A1-F6EECF244321}">
                <p14:modId xmlns:p14="http://schemas.microsoft.com/office/powerpoint/2010/main" val="1506073456"/>
              </p:ext>
            </p:extLst>
          </p:nvPr>
        </p:nvGraphicFramePr>
        <p:xfrm>
          <a:off x="3131840" y="1504155"/>
          <a:ext cx="5554960" cy="46401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a 10"/>
          <p:cNvGraphicFramePr/>
          <p:nvPr>
            <p:extLst>
              <p:ext uri="{D42A27DB-BD31-4B8C-83A1-F6EECF244321}">
                <p14:modId xmlns:p14="http://schemas.microsoft.com/office/powerpoint/2010/main" val="851631672"/>
              </p:ext>
            </p:extLst>
          </p:nvPr>
        </p:nvGraphicFramePr>
        <p:xfrm>
          <a:off x="4572000" y="3619399"/>
          <a:ext cx="3888432" cy="8426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a 11"/>
          <p:cNvGraphicFramePr/>
          <p:nvPr>
            <p:extLst>
              <p:ext uri="{D42A27DB-BD31-4B8C-83A1-F6EECF244321}">
                <p14:modId xmlns:p14="http://schemas.microsoft.com/office/powerpoint/2010/main" val="2324046518"/>
              </p:ext>
            </p:extLst>
          </p:nvPr>
        </p:nvGraphicFramePr>
        <p:xfrm>
          <a:off x="5133546" y="4625924"/>
          <a:ext cx="2448189" cy="3211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Diagrama 12"/>
          <p:cNvGraphicFramePr/>
          <p:nvPr>
            <p:extLst>
              <p:ext uri="{D42A27DB-BD31-4B8C-83A1-F6EECF244321}">
                <p14:modId xmlns:p14="http://schemas.microsoft.com/office/powerpoint/2010/main" val="4198705083"/>
              </p:ext>
            </p:extLst>
          </p:nvPr>
        </p:nvGraphicFramePr>
        <p:xfrm>
          <a:off x="4932040" y="5122946"/>
          <a:ext cx="2448189" cy="32110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3203137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a:t>
            </a:r>
            <a:br>
              <a:rPr lang="es-ES" dirty="0" smtClean="0"/>
            </a:br>
            <a:r>
              <a:rPr lang="is-IS" dirty="0"/>
              <a:t>CÓDIGO DE COMERCIO (CC)</a:t>
            </a:r>
            <a:endParaRPr lang="es-ES"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8</a:t>
            </a:fld>
            <a:endParaRPr lang="es-ES"/>
          </a:p>
        </p:txBody>
      </p:sp>
      <p:sp>
        <p:nvSpPr>
          <p:cNvPr id="3" name="Marcador de contenido 2"/>
          <p:cNvSpPr>
            <a:spLocks noGrp="1"/>
          </p:cNvSpPr>
          <p:nvPr>
            <p:ph idx="1"/>
          </p:nvPr>
        </p:nvSpPr>
        <p:spPr>
          <a:xfrm>
            <a:off x="1049527" y="1605929"/>
            <a:ext cx="7637273" cy="4520234"/>
          </a:xfrm>
        </p:spPr>
        <p:txBody>
          <a:bodyPr>
            <a:normAutofit lnSpcReduction="10000"/>
          </a:bodyPr>
          <a:lstStyle/>
          <a:p>
            <a:pPr marL="0" indent="0">
              <a:buNone/>
            </a:pPr>
            <a:r>
              <a:rPr lang="es-ES_tradnl" dirty="0" smtClean="0"/>
              <a:t>ART. 3 Se </a:t>
            </a:r>
            <a:r>
              <a:rPr lang="es-ES_tradnl" dirty="0"/>
              <a:t>reputan en derecho comerciantes:</a:t>
            </a:r>
            <a:br>
              <a:rPr lang="es-ES_tradnl" dirty="0"/>
            </a:br>
            <a:endParaRPr lang="es-ES_tradnl" dirty="0" smtClean="0"/>
          </a:p>
          <a:p>
            <a:pPr marL="400050" lvl="1" indent="0">
              <a:buNone/>
            </a:pPr>
            <a:r>
              <a:rPr lang="es-ES_tradnl" dirty="0" smtClean="0"/>
              <a:t>I</a:t>
            </a:r>
            <a:r>
              <a:rPr lang="es-ES_tradnl" dirty="0"/>
              <a:t>.- </a:t>
            </a:r>
            <a:r>
              <a:rPr lang="es-ES_tradnl" dirty="0" smtClean="0"/>
              <a:t>LAS PERSONAS que </a:t>
            </a:r>
            <a:r>
              <a:rPr lang="es-ES_tradnl" dirty="0"/>
              <a:t>teniendo capacidad legal para ejercer el comercio, hacen de </a:t>
            </a:r>
            <a:r>
              <a:rPr lang="es-ES_tradnl" dirty="0" smtClean="0"/>
              <a:t>el </a:t>
            </a:r>
            <a:r>
              <a:rPr lang="es-ES_tradnl" dirty="0"/>
              <a:t>su </a:t>
            </a:r>
            <a:r>
              <a:rPr lang="es-ES_tradnl" dirty="0" smtClean="0"/>
              <a:t>ocupación ordinaria</a:t>
            </a:r>
            <a:r>
              <a:rPr lang="es-ES_tradnl" dirty="0"/>
              <a:t>; </a:t>
            </a:r>
          </a:p>
          <a:p>
            <a:pPr marL="400050" lvl="1" indent="0">
              <a:buNone/>
            </a:pPr>
            <a:r>
              <a:rPr lang="es-ES_tradnl" dirty="0" smtClean="0"/>
              <a:t>II</a:t>
            </a:r>
            <a:r>
              <a:rPr lang="es-ES_tradnl" dirty="0"/>
              <a:t>.- </a:t>
            </a:r>
            <a:r>
              <a:rPr lang="es-ES_tradnl" dirty="0" smtClean="0"/>
              <a:t>LAS SOCIEDADES constituidas </a:t>
            </a:r>
            <a:r>
              <a:rPr lang="es-ES_tradnl" dirty="0"/>
              <a:t>con arreglo a las leyes mercantiles; </a:t>
            </a:r>
          </a:p>
          <a:p>
            <a:pPr marL="400050" lvl="1" indent="0">
              <a:buNone/>
            </a:pPr>
            <a:r>
              <a:rPr lang="es-ES_tradnl" dirty="0" smtClean="0"/>
              <a:t>III</a:t>
            </a:r>
            <a:r>
              <a:rPr lang="es-ES_tradnl" dirty="0"/>
              <a:t>.- Las </a:t>
            </a:r>
            <a:r>
              <a:rPr lang="es-ES_tradnl" dirty="0" smtClean="0"/>
              <a:t>SOCIEDADES EXTRANJERAS o </a:t>
            </a:r>
            <a:r>
              <a:rPr lang="es-ES_tradnl" dirty="0"/>
              <a:t>las </a:t>
            </a:r>
            <a:r>
              <a:rPr lang="es-ES_tradnl" dirty="0" smtClean="0"/>
              <a:t>AGENCIAS Y SUCURSALES de estas, </a:t>
            </a:r>
            <a:r>
              <a:rPr lang="es-ES_tradnl" dirty="0"/>
              <a:t>que dentro del territorio nacional ejerzan actos de comercio. </a:t>
            </a:r>
          </a:p>
          <a:p>
            <a:pPr marL="0" indent="0">
              <a:buNone/>
            </a:pPr>
            <a:endParaRPr lang="es-ES" dirty="0" smtClean="0"/>
          </a:p>
          <a:p>
            <a:pPr marL="0" indent="0" algn="just">
              <a:buNone/>
            </a:pPr>
            <a:r>
              <a:rPr lang="es-ES" dirty="0" smtClean="0"/>
              <a:t>ART.4 </a:t>
            </a:r>
            <a:r>
              <a:rPr lang="es-ES_tradnl" dirty="0" smtClean="0"/>
              <a:t>Las </a:t>
            </a:r>
            <a:r>
              <a:rPr lang="es-ES_tradnl" dirty="0"/>
              <a:t>personas que accidentalmente, con o sin establecimiento fijo, hagan alguna </a:t>
            </a:r>
            <a:r>
              <a:rPr lang="es-ES_tradnl" dirty="0" smtClean="0"/>
              <a:t>operación </a:t>
            </a:r>
            <a:r>
              <a:rPr lang="es-ES_tradnl" dirty="0"/>
              <a:t>de comercio, aunque no son en derecho comerciantes, quedan sin embargo, sujetas por ella a las leyes mercantiles </a:t>
            </a:r>
            <a:r>
              <a:rPr lang="es-ES_tradnl" dirty="0" smtClean="0"/>
              <a:t>[</a:t>
            </a:r>
            <a:r>
              <a:rPr lang="es-ES" dirty="0" smtClean="0"/>
              <a:t>…] </a:t>
            </a:r>
            <a:r>
              <a:rPr lang="es-ES_tradnl" dirty="0" smtClean="0"/>
              <a:t>y serán </a:t>
            </a:r>
            <a:r>
              <a:rPr lang="es-ES_tradnl" dirty="0"/>
              <a:t>considerados comerciantes en cuanto concierne a sus almacenes o tiendas. </a:t>
            </a:r>
          </a:p>
          <a:p>
            <a:pPr marL="0" indent="0" algn="just">
              <a:buNone/>
            </a:pPr>
            <a:endParaRPr lang="es-ES_tradnl" dirty="0"/>
          </a:p>
          <a:p>
            <a:pPr marL="0" indent="0">
              <a:buNone/>
            </a:pPr>
            <a:endParaRPr lang="es-ES" dirty="0"/>
          </a:p>
        </p:txBody>
      </p:sp>
    </p:spTree>
    <p:extLst>
      <p:ext uri="{BB962C8B-B14F-4D97-AF65-F5344CB8AC3E}">
        <p14:creationId xmlns:p14="http://schemas.microsoft.com/office/powerpoint/2010/main" val="1896566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EMPRESARIALES</a:t>
            </a:r>
            <a:br>
              <a:rPr lang="es-ES" dirty="0" smtClean="0"/>
            </a:br>
            <a:r>
              <a:rPr lang="is-IS" dirty="0"/>
              <a:t>CÓDIGO </a:t>
            </a:r>
            <a:r>
              <a:rPr lang="is-IS" dirty="0" smtClean="0"/>
              <a:t>CIVIL(CCI)</a:t>
            </a:r>
            <a:endParaRPr lang="es-ES" dirty="0"/>
          </a:p>
        </p:txBody>
      </p:sp>
      <p:sp>
        <p:nvSpPr>
          <p:cNvPr id="6" name="Marcador de pie de página 5"/>
          <p:cNvSpPr>
            <a:spLocks noGrp="1"/>
          </p:cNvSpPr>
          <p:nvPr>
            <p:ph type="ftr" sz="quarter" idx="11"/>
          </p:nvPr>
        </p:nvSpPr>
        <p:spPr/>
        <p:txBody>
          <a:bodyPr/>
          <a:lstStyle/>
          <a:p>
            <a:r>
              <a:rPr lang="es-ES_tradnl" smtClean="0"/>
              <a:t>Marco fiscal empresarial, Dr. Sergio Iván Ramírez Cacho</a:t>
            </a:r>
            <a:endParaRPr lang="es-ES"/>
          </a:p>
        </p:txBody>
      </p:sp>
      <p:sp>
        <p:nvSpPr>
          <p:cNvPr id="7" name="Marcador de número de diapositiva 6"/>
          <p:cNvSpPr>
            <a:spLocks noGrp="1"/>
          </p:cNvSpPr>
          <p:nvPr>
            <p:ph type="sldNum" sz="quarter" idx="12"/>
          </p:nvPr>
        </p:nvSpPr>
        <p:spPr/>
        <p:txBody>
          <a:bodyPr/>
          <a:lstStyle/>
          <a:p>
            <a:fld id="{F5B357BF-10B2-984E-B3B7-5DF1555E5821}" type="slidenum">
              <a:rPr lang="es-ES" smtClean="0"/>
              <a:t>9</a:t>
            </a:fld>
            <a:endParaRPr lang="es-ES"/>
          </a:p>
        </p:txBody>
      </p:sp>
      <p:sp>
        <p:nvSpPr>
          <p:cNvPr id="3" name="Marcador de contenido 2"/>
          <p:cNvSpPr>
            <a:spLocks noGrp="1"/>
          </p:cNvSpPr>
          <p:nvPr>
            <p:ph idx="1"/>
          </p:nvPr>
        </p:nvSpPr>
        <p:spPr>
          <a:xfrm>
            <a:off x="1049527" y="1605929"/>
            <a:ext cx="7637273" cy="4520234"/>
          </a:xfrm>
        </p:spPr>
        <p:txBody>
          <a:bodyPr>
            <a:normAutofit/>
          </a:bodyPr>
          <a:lstStyle/>
          <a:p>
            <a:pPr marL="0" indent="0">
              <a:buNone/>
            </a:pPr>
            <a:endParaRPr lang="es-ES_tradnl" dirty="0" smtClean="0"/>
          </a:p>
          <a:p>
            <a:pPr marL="0" indent="0">
              <a:buNone/>
            </a:pPr>
            <a:r>
              <a:rPr lang="es-ES_tradnl" dirty="0" smtClean="0"/>
              <a:t> </a:t>
            </a:r>
            <a:endParaRPr lang="es-ES_tradnl" dirty="0"/>
          </a:p>
          <a:p>
            <a:pPr marL="0" indent="0">
              <a:buNone/>
            </a:pPr>
            <a:endParaRPr lang="es-ES" dirty="0"/>
          </a:p>
        </p:txBody>
      </p:sp>
      <p:graphicFrame>
        <p:nvGraphicFramePr>
          <p:cNvPr id="8" name="Marcador de contenido 4"/>
          <p:cNvGraphicFramePr>
            <a:graphicFrameLocks/>
          </p:cNvGraphicFramePr>
          <p:nvPr>
            <p:extLst>
              <p:ext uri="{D42A27DB-BD31-4B8C-83A1-F6EECF244321}">
                <p14:modId xmlns:p14="http://schemas.microsoft.com/office/powerpoint/2010/main" val="169759745"/>
              </p:ext>
            </p:extLst>
          </p:nvPr>
        </p:nvGraphicFramePr>
        <p:xfrm>
          <a:off x="1162604" y="1671854"/>
          <a:ext cx="7482215" cy="411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2963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829</TotalTime>
  <Words>7022</Words>
  <Application>Microsoft Office PowerPoint</Application>
  <PresentationFormat>Presentación en pantalla (4:3)</PresentationFormat>
  <Paragraphs>878</Paragraphs>
  <Slides>68</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68</vt:i4>
      </vt:variant>
    </vt:vector>
  </HeadingPairs>
  <TitlesOfParts>
    <vt:vector size="77" baseType="lpstr">
      <vt:lpstr>Arial</vt:lpstr>
      <vt:lpstr>Calibri</vt:lpstr>
      <vt:lpstr>Impact</vt:lpstr>
      <vt:lpstr>Times New Roman</vt:lpstr>
      <vt:lpstr>Verdana</vt:lpstr>
      <vt:lpstr>Wingdings</vt:lpstr>
      <vt:lpstr>Wingdings 2</vt:lpstr>
      <vt:lpstr>Wingdings 3</vt:lpstr>
      <vt:lpstr>Tema de Office</vt:lpstr>
      <vt:lpstr>Marco Fiscal Empresarial </vt:lpstr>
      <vt:lpstr>MARCO FISCAL EMPRESARIAL OBJETIVO</vt:lpstr>
      <vt:lpstr>AGENDA</vt:lpstr>
      <vt:lpstr>EVALUACION</vt:lpstr>
      <vt:lpstr>MARCO FISCAL EMPRESARIAL OBJETIVO UNO: Generalidades</vt:lpstr>
      <vt:lpstr>MARCO FISCAL EMPRESARIAL</vt:lpstr>
      <vt:lpstr>FUENTES DEL DERECHO</vt:lpstr>
      <vt:lpstr>ACTIVIDADES EMPRESARIALES CÓDIGO DE COMERCIO (CC)</vt:lpstr>
      <vt:lpstr>ACTIVIDADES EMPRESARIALES CÓDIGO CIVIL(CCI)</vt:lpstr>
      <vt:lpstr>LOS COMERCIANTES ATRIBUTOS DE LA PERSONALIDAD SEGÚN EL CÓDIGO CIVIL(CCI)</vt:lpstr>
      <vt:lpstr>LOS COMERCIANTES PERSONAS FÍSICAS ATRIBUTOS DE LA CAPACIDAD SEGÚN EL CÓDIGO CIVIL(CCI)</vt:lpstr>
      <vt:lpstr>ACTOS DE COMERCIO  CÓDIGO DE COMERCIO (CC)</vt:lpstr>
      <vt:lpstr>ACTOS DE COMERCIO  CÓDIGO DE COMERCIO (CC)</vt:lpstr>
      <vt:lpstr>ACTOS DE COMERCIO  CÓDIGO DE COMERCIO (CC)</vt:lpstr>
      <vt:lpstr>LOS COMERCIANTES  SE CONSIDERAN PERSONAS MORALES SEGÚN EL CÓDIGO CIVIL(CCI) ART. 2736</vt:lpstr>
      <vt:lpstr>ACTOS DE COMERCIO  CÓDIGO DE COMERCIO (CC)</vt:lpstr>
      <vt:lpstr>ACTIVIDADES EMPRESARIALES  Para efectos fiscales (1 de 7)</vt:lpstr>
      <vt:lpstr>ACTIVIDADES EMPRESARIALES  Para efectos fiscales (2 de 7) </vt:lpstr>
      <vt:lpstr>ACTIVIDADES EMPRESARIALES  Para efectos fiscales (3 de 7) </vt:lpstr>
      <vt:lpstr>ACTIVIDADES EMPRESARIALES  Para efectos fiscales (4 de 7) </vt:lpstr>
      <vt:lpstr>ACTIVIDADES EMPRESARIALES  Para efectos fiscales (5 de 7) </vt:lpstr>
      <vt:lpstr>ACTIVIDADES EMPRESARIALES  Para efectos fiscales (6 de 7) </vt:lpstr>
      <vt:lpstr>ACTIVIDADES EMPRESARIALES  Para efectos fiscales (7 de 7) </vt:lpstr>
      <vt:lpstr>ACTIVIDADES EMPRESARIALES</vt:lpstr>
      <vt:lpstr>ACTIVIDADES EMPRESARIALES LISR</vt:lpstr>
      <vt:lpstr>DIFERENCIA ENTRE INGRESOS POR ACTIVIDADES COMERCIALES O EMPRESARIALES Y SALARIOS</vt:lpstr>
      <vt:lpstr>SE ASIMILAN A SALARIOS (94 LISR)</vt:lpstr>
      <vt:lpstr>TAMBIEN SE ASIMILAN A SALARIOS LOS SIGUIENTES (94 LISR)</vt:lpstr>
      <vt:lpstr>ACT. EMPRESARIALES VS SALARIOS</vt:lpstr>
      <vt:lpstr>SERVICIOS PROFESIONALES INDEPENDIENTES= HONORARIOS</vt:lpstr>
      <vt:lpstr>SUBORDINACIÓN=SALARIOS  VS SERV.PROFESIONALES &amp; ACT.EMPRESARIAL</vt:lpstr>
      <vt:lpstr>USO O GOCE TEMPORAL DE BIENES inmuebles (Arrendamiento)</vt:lpstr>
      <vt:lpstr>Presentación de PowerPoint</vt:lpstr>
      <vt:lpstr>EL XBRL EN MÉXICO:  UN INSTRUMENTO PARA LA FISCALIZACIÓN A TRAVÉS DE LA CONTABILIDAD ELECTRÓNICA    </vt:lpstr>
      <vt:lpstr>ANTECEDENTES DEL XBRL</vt:lpstr>
      <vt:lpstr>JUSTIFICACION DEL XBRL</vt:lpstr>
      <vt:lpstr>QUÉ ES EL XBRL</vt:lpstr>
      <vt:lpstr>FUNCIONAMIENTO DEL XBRL</vt:lpstr>
      <vt:lpstr>FUNCIONAMIENTO DEL XBRL</vt:lpstr>
      <vt:lpstr>FUNCIONAMIENTO DEL XBRL</vt:lpstr>
      <vt:lpstr>REGULACIÓN  WWW.XBRL.ORG</vt:lpstr>
      <vt:lpstr>XBRL EN EUROPA</vt:lpstr>
      <vt:lpstr>XBRL EN ASIA</vt:lpstr>
      <vt:lpstr>XBRL EN AMERICA</vt:lpstr>
      <vt:lpstr>IMPACTO DEL XBRL EN LA FISCALIZACIÓN MEXICANA</vt:lpstr>
      <vt:lpstr>Presentación de PowerPoint</vt:lpstr>
      <vt:lpstr>¿QUE ES LA CONTABILIDAD ELECTRONICA?</vt:lpstr>
      <vt:lpstr>¿QUE ES LA CONTABILIDAD ELECTRONICA?</vt:lpstr>
      <vt:lpstr>Entrada en vigor 1 de enero 2014</vt:lpstr>
      <vt:lpstr>RESOLUCIÓN MISCELANEA 2014</vt:lpstr>
      <vt:lpstr>RESOLUCIÓN MISCELANEA 2014</vt:lpstr>
      <vt:lpstr>OBLIGADOS A LLEVAR CONTABILIDAD EN MEDIOS ELECTRONICOS </vt:lpstr>
      <vt:lpstr>BUZÓN TRIBUTARIO </vt:lpstr>
      <vt:lpstr>Presentación de PowerPoint</vt:lpstr>
      <vt:lpstr>Presentación de PowerPoint</vt:lpstr>
      <vt:lpstr>Presentación de PowerPoint</vt:lpstr>
      <vt:lpstr>Presentación de PowerPoint</vt:lpstr>
      <vt:lpstr>CONTRIBUYENTES EMISORES DE CFDI</vt:lpstr>
      <vt:lpstr>CFDI EMITIDOS---ALIMENTO DEL XBRL </vt:lpstr>
      <vt:lpstr>FINAL PRIMER OBJETIVO</vt:lpstr>
      <vt:lpstr>MARCO FISCAL EMPRESARIAL OBJETIVO UNO: Generalidades</vt:lpstr>
      <vt:lpstr>OBJETIVO DOS</vt:lpstr>
      <vt:lpstr>OBJETIVO DOS: Marco regulatorio</vt:lpstr>
      <vt:lpstr>OBJETIVO DOS: ACTIVIDAD PARA ALUMNOS</vt:lpstr>
      <vt:lpstr>OBJETIVO TRES: CFF y RCFF</vt:lpstr>
      <vt:lpstr>OBJETIVO CUATRO: LISR y RLISR</vt:lpstr>
      <vt:lpstr>OBJETIVO CINCO: LIVA y RLIVA</vt:lpstr>
      <vt:lpstr>OBJETIVO SEIS: LFIORPI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 fiscal de las actividades empresariales en México</dc:title>
  <dc:creator>Sergio Cacho</dc:creator>
  <cp:lastModifiedBy>SATELLITE</cp:lastModifiedBy>
  <cp:revision>62</cp:revision>
  <cp:lastPrinted>2015-01-15T15:47:51Z</cp:lastPrinted>
  <dcterms:created xsi:type="dcterms:W3CDTF">2015-01-12T23:27:20Z</dcterms:created>
  <dcterms:modified xsi:type="dcterms:W3CDTF">2015-04-09T02:54:06Z</dcterms:modified>
</cp:coreProperties>
</file>