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wdp" ContentType="image/vnd.ms-photo"/>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7"/>
  </p:notesMasterIdLst>
  <p:handoutMasterIdLst>
    <p:handoutMasterId r:id="rId48"/>
  </p:handoutMasterIdLst>
  <p:sldIdLst>
    <p:sldId id="256" r:id="rId2"/>
    <p:sldId id="290" r:id="rId3"/>
    <p:sldId id="259" r:id="rId4"/>
    <p:sldId id="307" r:id="rId5"/>
    <p:sldId id="306" r:id="rId6"/>
    <p:sldId id="309" r:id="rId7"/>
    <p:sldId id="308" r:id="rId8"/>
    <p:sldId id="310" r:id="rId9"/>
    <p:sldId id="312" r:id="rId10"/>
    <p:sldId id="313" r:id="rId11"/>
    <p:sldId id="314" r:id="rId12"/>
    <p:sldId id="315" r:id="rId13"/>
    <p:sldId id="316" r:id="rId14"/>
    <p:sldId id="317" r:id="rId15"/>
    <p:sldId id="318" r:id="rId16"/>
    <p:sldId id="319" r:id="rId17"/>
    <p:sldId id="320" r:id="rId18"/>
    <p:sldId id="321" r:id="rId19"/>
    <p:sldId id="322" r:id="rId20"/>
    <p:sldId id="291" r:id="rId21"/>
    <p:sldId id="292" r:id="rId22"/>
    <p:sldId id="323" r:id="rId23"/>
    <p:sldId id="293" r:id="rId24"/>
    <p:sldId id="294" r:id="rId25"/>
    <p:sldId id="295" r:id="rId26"/>
    <p:sldId id="296" r:id="rId27"/>
    <p:sldId id="297" r:id="rId28"/>
    <p:sldId id="298" r:id="rId29"/>
    <p:sldId id="311" r:id="rId30"/>
    <p:sldId id="299" r:id="rId31"/>
    <p:sldId id="324" r:id="rId32"/>
    <p:sldId id="300" r:id="rId33"/>
    <p:sldId id="301" r:id="rId34"/>
    <p:sldId id="302" r:id="rId35"/>
    <p:sldId id="303" r:id="rId36"/>
    <p:sldId id="304" r:id="rId37"/>
    <p:sldId id="305" r:id="rId38"/>
    <p:sldId id="325" r:id="rId39"/>
    <p:sldId id="326" r:id="rId40"/>
    <p:sldId id="327" r:id="rId41"/>
    <p:sldId id="328" r:id="rId42"/>
    <p:sldId id="329" r:id="rId43"/>
    <p:sldId id="330" r:id="rId44"/>
    <p:sldId id="331" r:id="rId45"/>
    <p:sldId id="332" r:id="rId46"/>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ergio Cacho" initials="" lastIdx="4" clrIdx="0"/>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Estilo temático 1 - Énfasis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Estilo temático 1 - Énfasis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97" autoAdjust="0"/>
    <p:restoredTop sz="98872" autoAdjust="0"/>
  </p:normalViewPr>
  <p:slideViewPr>
    <p:cSldViewPr snapToObjects="1">
      <p:cViewPr>
        <p:scale>
          <a:sx n="100" d="100"/>
          <a:sy n="100" d="100"/>
        </p:scale>
        <p:origin x="-912" y="-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commentAuthors" Target="commentAuthors.xml"/><Relationship Id="rId51" Type="http://schemas.openxmlformats.org/officeDocument/2006/relationships/presProps" Target="presProps.xml"/><Relationship Id="rId52" Type="http://schemas.openxmlformats.org/officeDocument/2006/relationships/viewProps" Target="viewProps.xml"/><Relationship Id="rId53" Type="http://schemas.openxmlformats.org/officeDocument/2006/relationships/theme" Target="theme/theme1.xml"/><Relationship Id="rId54"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notesMaster" Target="notesMasters/notesMaster1.xml"/><Relationship Id="rId48" Type="http://schemas.openxmlformats.org/officeDocument/2006/relationships/handoutMaster" Target="handoutMasters/handoutMaster1.xml"/><Relationship Id="rId4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AAC73BE-8FC7-4C4D-9057-8CDEB4C9751F}" type="doc">
      <dgm:prSet loTypeId="urn:microsoft.com/office/officeart/2005/8/layout/default" loCatId="" qsTypeId="urn:microsoft.com/office/officeart/2005/8/quickstyle/3D4" qsCatId="3D" csTypeId="urn:microsoft.com/office/officeart/2005/8/colors/accent1_2" csCatId="accent1" phldr="1"/>
      <dgm:spPr/>
      <dgm:t>
        <a:bodyPr/>
        <a:lstStyle/>
        <a:p>
          <a:endParaRPr lang="es-ES"/>
        </a:p>
      </dgm:t>
    </dgm:pt>
    <dgm:pt modelId="{BB3FE017-41E9-0F48-9D7B-FB9FA2838118}">
      <dgm:prSet phldrT="[Texto]" custT="1"/>
      <dgm:spPr/>
      <dgm:t>
        <a:bodyPr/>
        <a:lstStyle/>
        <a:p>
          <a:r>
            <a:rPr lang="es-ES_tradnl" sz="1400" dirty="0" smtClean="0"/>
            <a:t>  Título I - Disposiciones Generales</a:t>
          </a:r>
        </a:p>
        <a:p>
          <a:r>
            <a:rPr lang="es-ES_tradnl" sz="1400" dirty="0" smtClean="0"/>
            <a:t>1 al 17K</a:t>
          </a:r>
          <a:endParaRPr lang="es-ES" sz="1400" dirty="0"/>
        </a:p>
      </dgm:t>
    </dgm:pt>
    <dgm:pt modelId="{C3C1B163-85D9-2849-9772-31C4DA52718E}" type="parTrans" cxnId="{8DC6C761-B148-A546-80FE-2EF14FF45150}">
      <dgm:prSet/>
      <dgm:spPr/>
      <dgm:t>
        <a:bodyPr/>
        <a:lstStyle/>
        <a:p>
          <a:endParaRPr lang="es-ES"/>
        </a:p>
      </dgm:t>
    </dgm:pt>
    <dgm:pt modelId="{64ED778D-52C8-0044-9474-88583A0ED5A2}" type="sibTrans" cxnId="{8DC6C761-B148-A546-80FE-2EF14FF45150}">
      <dgm:prSet/>
      <dgm:spPr/>
      <dgm:t>
        <a:bodyPr/>
        <a:lstStyle/>
        <a:p>
          <a:endParaRPr lang="es-ES"/>
        </a:p>
      </dgm:t>
    </dgm:pt>
    <dgm:pt modelId="{BA435A95-E9C4-0143-ADCF-E07AC4521236}">
      <dgm:prSet phldrT="[Texto]" custT="1"/>
      <dgm:spPr/>
      <dgm:t>
        <a:bodyPr/>
        <a:lstStyle/>
        <a:p>
          <a:r>
            <a:rPr lang="es-ES_tradnl" sz="1400" dirty="0" smtClean="0"/>
            <a:t>  Título II - De los Derechos y Obligaciones de los Contribuyentes</a:t>
          </a:r>
        </a:p>
        <a:p>
          <a:r>
            <a:rPr lang="es-ES_tradnl" sz="1400" dirty="0" smtClean="0"/>
            <a:t>18 al 32H</a:t>
          </a:r>
          <a:endParaRPr lang="es-ES" sz="1400" dirty="0"/>
        </a:p>
      </dgm:t>
    </dgm:pt>
    <dgm:pt modelId="{05E8069E-E46A-034E-A2B1-EC2881EF40AE}" type="parTrans" cxnId="{BA1DE49F-89B5-7449-91BE-0266CEAEBE65}">
      <dgm:prSet/>
      <dgm:spPr/>
      <dgm:t>
        <a:bodyPr/>
        <a:lstStyle/>
        <a:p>
          <a:endParaRPr lang="es-ES"/>
        </a:p>
      </dgm:t>
    </dgm:pt>
    <dgm:pt modelId="{3B2F91BC-7EA7-B74D-B646-9A2B01E39915}" type="sibTrans" cxnId="{BA1DE49F-89B5-7449-91BE-0266CEAEBE65}">
      <dgm:prSet/>
      <dgm:spPr/>
      <dgm:t>
        <a:bodyPr/>
        <a:lstStyle/>
        <a:p>
          <a:endParaRPr lang="es-ES"/>
        </a:p>
      </dgm:t>
    </dgm:pt>
    <dgm:pt modelId="{76209615-E4AF-2842-822F-AD637A058F8C}">
      <dgm:prSet phldrT="[Texto]" custT="1"/>
      <dgm:spPr/>
      <dgm:t>
        <a:bodyPr/>
        <a:lstStyle/>
        <a:p>
          <a:r>
            <a:rPr lang="es-ES_tradnl" sz="1400" dirty="0" smtClean="0"/>
            <a:t>  Título III - De las Facultades de las Autoridades Fiscales</a:t>
          </a:r>
        </a:p>
        <a:p>
          <a:r>
            <a:rPr lang="es-ES_tradnl" sz="1400" dirty="0" smtClean="0"/>
            <a:t>33 al 69H</a:t>
          </a:r>
          <a:endParaRPr lang="es-ES" sz="1400" dirty="0"/>
        </a:p>
      </dgm:t>
    </dgm:pt>
    <dgm:pt modelId="{47B164AE-9EAF-E045-B448-79D066A5378C}" type="parTrans" cxnId="{940BBA6C-5911-9D48-8E78-6999BDEE9A6E}">
      <dgm:prSet/>
      <dgm:spPr/>
      <dgm:t>
        <a:bodyPr/>
        <a:lstStyle/>
        <a:p>
          <a:endParaRPr lang="es-ES"/>
        </a:p>
      </dgm:t>
    </dgm:pt>
    <dgm:pt modelId="{6D7BFFC5-D34A-2240-B2A0-DE83E08C6D21}" type="sibTrans" cxnId="{940BBA6C-5911-9D48-8E78-6999BDEE9A6E}">
      <dgm:prSet/>
      <dgm:spPr/>
      <dgm:t>
        <a:bodyPr/>
        <a:lstStyle/>
        <a:p>
          <a:endParaRPr lang="es-ES"/>
        </a:p>
      </dgm:t>
    </dgm:pt>
    <dgm:pt modelId="{B8363627-5E7B-8F4C-BC80-60E20B6BA23F}">
      <dgm:prSet phldrT="[Texto]" custT="1"/>
      <dgm:spPr/>
      <dgm:t>
        <a:bodyPr/>
        <a:lstStyle/>
        <a:p>
          <a:r>
            <a:rPr lang="es-ES_tradnl" sz="1400" dirty="0" smtClean="0"/>
            <a:t>  Título IV - De las Infracciones y Delitos Fiscales</a:t>
          </a:r>
        </a:p>
        <a:p>
          <a:r>
            <a:rPr lang="es-ES_tradnl" sz="1400" dirty="0" smtClean="0"/>
            <a:t>70 al 115-BIS</a:t>
          </a:r>
          <a:endParaRPr lang="es-ES" sz="1400" dirty="0"/>
        </a:p>
      </dgm:t>
    </dgm:pt>
    <dgm:pt modelId="{86989BA6-9C60-D240-9906-E72278AEE77F}" type="parTrans" cxnId="{BF31DE33-3589-1442-8ECB-B6A4669215CF}">
      <dgm:prSet/>
      <dgm:spPr/>
      <dgm:t>
        <a:bodyPr/>
        <a:lstStyle/>
        <a:p>
          <a:endParaRPr lang="es-ES"/>
        </a:p>
      </dgm:t>
    </dgm:pt>
    <dgm:pt modelId="{DF75C3DA-9908-4B4A-BDE9-F758BFD04349}" type="sibTrans" cxnId="{BF31DE33-3589-1442-8ECB-B6A4669215CF}">
      <dgm:prSet/>
      <dgm:spPr/>
      <dgm:t>
        <a:bodyPr/>
        <a:lstStyle/>
        <a:p>
          <a:endParaRPr lang="es-ES"/>
        </a:p>
      </dgm:t>
    </dgm:pt>
    <dgm:pt modelId="{91E6FAFB-DF68-494B-9CCF-200A9916406E}">
      <dgm:prSet phldrT="[Texto]" custT="1"/>
      <dgm:spPr/>
      <dgm:t>
        <a:bodyPr/>
        <a:lstStyle/>
        <a:p>
          <a:r>
            <a:rPr lang="es-ES_tradnl" sz="1400" dirty="0" smtClean="0"/>
            <a:t>  Título V - De los Procedimientos Administrativos</a:t>
          </a:r>
        </a:p>
        <a:p>
          <a:r>
            <a:rPr lang="es-ES_tradnl" sz="1400" dirty="0" smtClean="0"/>
            <a:t>116 al 196-B</a:t>
          </a:r>
        </a:p>
        <a:p>
          <a:r>
            <a:rPr lang="es-ES_tradnl" sz="1400" dirty="0" smtClean="0">
              <a:solidFill>
                <a:srgbClr val="FFFF00"/>
              </a:solidFill>
            </a:rPr>
            <a:t>DEFENSA FISCAL ADMINISTRATIVA</a:t>
          </a:r>
          <a:endParaRPr lang="es-ES" sz="1400" dirty="0">
            <a:solidFill>
              <a:srgbClr val="FFFF00"/>
            </a:solidFill>
          </a:endParaRPr>
        </a:p>
      </dgm:t>
    </dgm:pt>
    <dgm:pt modelId="{51F10B11-9B3D-BA4A-ACB2-1D5A76B35438}" type="parTrans" cxnId="{A4CEA04E-66D6-D340-BFF4-8579592F414E}">
      <dgm:prSet/>
      <dgm:spPr/>
      <dgm:t>
        <a:bodyPr/>
        <a:lstStyle/>
        <a:p>
          <a:endParaRPr lang="es-ES"/>
        </a:p>
      </dgm:t>
    </dgm:pt>
    <dgm:pt modelId="{E428FF64-3258-7A4F-850D-FCC8DB638008}" type="sibTrans" cxnId="{A4CEA04E-66D6-D340-BFF4-8579592F414E}">
      <dgm:prSet/>
      <dgm:spPr/>
      <dgm:t>
        <a:bodyPr/>
        <a:lstStyle/>
        <a:p>
          <a:endParaRPr lang="es-ES"/>
        </a:p>
      </dgm:t>
    </dgm:pt>
    <dgm:pt modelId="{3068C334-A660-3841-A9E3-3DEBC9217247}">
      <dgm:prSet phldrT="[Texto]" custT="1"/>
      <dgm:spPr/>
      <dgm:t>
        <a:bodyPr/>
        <a:lstStyle/>
        <a:p>
          <a:r>
            <a:rPr lang="es-ES_tradnl" sz="1400" dirty="0" smtClean="0"/>
            <a:t>  Título VI - Del Juicio Contencioso Administrativo [Derogado]</a:t>
          </a:r>
          <a:endParaRPr lang="es-ES" sz="1400" dirty="0"/>
        </a:p>
      </dgm:t>
    </dgm:pt>
    <dgm:pt modelId="{32F3A0ED-DCBB-8C42-A232-2E2AEAADE660}" type="parTrans" cxnId="{8E22AC73-76AC-7E4E-8860-6C8F5E6EE172}">
      <dgm:prSet/>
      <dgm:spPr/>
      <dgm:t>
        <a:bodyPr/>
        <a:lstStyle/>
        <a:p>
          <a:endParaRPr lang="es-ES"/>
        </a:p>
      </dgm:t>
    </dgm:pt>
    <dgm:pt modelId="{F39A5B22-F964-8A4E-92D1-48C7C93917D3}" type="sibTrans" cxnId="{8E22AC73-76AC-7E4E-8860-6C8F5E6EE172}">
      <dgm:prSet/>
      <dgm:spPr/>
      <dgm:t>
        <a:bodyPr/>
        <a:lstStyle/>
        <a:p>
          <a:endParaRPr lang="es-ES"/>
        </a:p>
      </dgm:t>
    </dgm:pt>
    <dgm:pt modelId="{29CC424B-B68B-3A45-925C-BD888638C1A0}" type="pres">
      <dgm:prSet presAssocID="{4AAC73BE-8FC7-4C4D-9057-8CDEB4C9751F}" presName="diagram" presStyleCnt="0">
        <dgm:presLayoutVars>
          <dgm:dir/>
          <dgm:resizeHandles val="exact"/>
        </dgm:presLayoutVars>
      </dgm:prSet>
      <dgm:spPr/>
      <dgm:t>
        <a:bodyPr/>
        <a:lstStyle/>
        <a:p>
          <a:endParaRPr lang="es-ES"/>
        </a:p>
      </dgm:t>
    </dgm:pt>
    <dgm:pt modelId="{79507108-5612-C64B-A7AB-71F1FC2A3C47}" type="pres">
      <dgm:prSet presAssocID="{BB3FE017-41E9-0F48-9D7B-FB9FA2838118}" presName="node" presStyleLbl="node1" presStyleIdx="0" presStyleCnt="6">
        <dgm:presLayoutVars>
          <dgm:bulletEnabled val="1"/>
        </dgm:presLayoutVars>
      </dgm:prSet>
      <dgm:spPr/>
      <dgm:t>
        <a:bodyPr/>
        <a:lstStyle/>
        <a:p>
          <a:endParaRPr lang="es-ES"/>
        </a:p>
      </dgm:t>
    </dgm:pt>
    <dgm:pt modelId="{4856C72D-F813-F04F-9A6A-228C328E04FD}" type="pres">
      <dgm:prSet presAssocID="{64ED778D-52C8-0044-9474-88583A0ED5A2}" presName="sibTrans" presStyleCnt="0"/>
      <dgm:spPr/>
    </dgm:pt>
    <dgm:pt modelId="{64399019-0DA4-124B-BC83-24E500CB3252}" type="pres">
      <dgm:prSet presAssocID="{BA435A95-E9C4-0143-ADCF-E07AC4521236}" presName="node" presStyleLbl="node1" presStyleIdx="1" presStyleCnt="6">
        <dgm:presLayoutVars>
          <dgm:bulletEnabled val="1"/>
        </dgm:presLayoutVars>
      </dgm:prSet>
      <dgm:spPr/>
      <dgm:t>
        <a:bodyPr/>
        <a:lstStyle/>
        <a:p>
          <a:endParaRPr lang="es-ES"/>
        </a:p>
      </dgm:t>
    </dgm:pt>
    <dgm:pt modelId="{20E86978-8E5E-F54C-B16F-CD7460224A99}" type="pres">
      <dgm:prSet presAssocID="{3B2F91BC-7EA7-B74D-B646-9A2B01E39915}" presName="sibTrans" presStyleCnt="0"/>
      <dgm:spPr/>
    </dgm:pt>
    <dgm:pt modelId="{32058029-F738-AA48-8CE4-2700B08BF3F7}" type="pres">
      <dgm:prSet presAssocID="{76209615-E4AF-2842-822F-AD637A058F8C}" presName="node" presStyleLbl="node1" presStyleIdx="2" presStyleCnt="6">
        <dgm:presLayoutVars>
          <dgm:bulletEnabled val="1"/>
        </dgm:presLayoutVars>
      </dgm:prSet>
      <dgm:spPr/>
      <dgm:t>
        <a:bodyPr/>
        <a:lstStyle/>
        <a:p>
          <a:endParaRPr lang="es-ES"/>
        </a:p>
      </dgm:t>
    </dgm:pt>
    <dgm:pt modelId="{255EBDF6-44DA-8143-8FA0-4AFD928C4160}" type="pres">
      <dgm:prSet presAssocID="{6D7BFFC5-D34A-2240-B2A0-DE83E08C6D21}" presName="sibTrans" presStyleCnt="0"/>
      <dgm:spPr/>
    </dgm:pt>
    <dgm:pt modelId="{290C1EC7-A2EE-E14A-B36D-B0F3AE58B0E3}" type="pres">
      <dgm:prSet presAssocID="{B8363627-5E7B-8F4C-BC80-60E20B6BA23F}" presName="node" presStyleLbl="node1" presStyleIdx="3" presStyleCnt="6">
        <dgm:presLayoutVars>
          <dgm:bulletEnabled val="1"/>
        </dgm:presLayoutVars>
      </dgm:prSet>
      <dgm:spPr/>
      <dgm:t>
        <a:bodyPr/>
        <a:lstStyle/>
        <a:p>
          <a:endParaRPr lang="es-ES"/>
        </a:p>
      </dgm:t>
    </dgm:pt>
    <dgm:pt modelId="{127B1781-72D2-FA43-BD87-9422BA5C466F}" type="pres">
      <dgm:prSet presAssocID="{DF75C3DA-9908-4B4A-BDE9-F758BFD04349}" presName="sibTrans" presStyleCnt="0"/>
      <dgm:spPr/>
    </dgm:pt>
    <dgm:pt modelId="{E70A6BE1-E960-EC46-B1A8-13EF94E9B0BF}" type="pres">
      <dgm:prSet presAssocID="{91E6FAFB-DF68-494B-9CCF-200A9916406E}" presName="node" presStyleLbl="node1" presStyleIdx="4" presStyleCnt="6">
        <dgm:presLayoutVars>
          <dgm:bulletEnabled val="1"/>
        </dgm:presLayoutVars>
      </dgm:prSet>
      <dgm:spPr/>
      <dgm:t>
        <a:bodyPr/>
        <a:lstStyle/>
        <a:p>
          <a:endParaRPr lang="es-ES"/>
        </a:p>
      </dgm:t>
    </dgm:pt>
    <dgm:pt modelId="{CE0294A5-7141-D54C-8CD7-A0B5ADFBCD3F}" type="pres">
      <dgm:prSet presAssocID="{E428FF64-3258-7A4F-850D-FCC8DB638008}" presName="sibTrans" presStyleCnt="0"/>
      <dgm:spPr/>
    </dgm:pt>
    <dgm:pt modelId="{23DC9962-D9AC-3C4E-BD54-5E76DD7F9489}" type="pres">
      <dgm:prSet presAssocID="{3068C334-A660-3841-A9E3-3DEBC9217247}" presName="node" presStyleLbl="node1" presStyleIdx="5" presStyleCnt="6">
        <dgm:presLayoutVars>
          <dgm:bulletEnabled val="1"/>
        </dgm:presLayoutVars>
      </dgm:prSet>
      <dgm:spPr/>
      <dgm:t>
        <a:bodyPr/>
        <a:lstStyle/>
        <a:p>
          <a:endParaRPr lang="es-ES"/>
        </a:p>
      </dgm:t>
    </dgm:pt>
  </dgm:ptLst>
  <dgm:cxnLst>
    <dgm:cxn modelId="{A4CEA04E-66D6-D340-BFF4-8579592F414E}" srcId="{4AAC73BE-8FC7-4C4D-9057-8CDEB4C9751F}" destId="{91E6FAFB-DF68-494B-9CCF-200A9916406E}" srcOrd="4" destOrd="0" parTransId="{51F10B11-9B3D-BA4A-ACB2-1D5A76B35438}" sibTransId="{E428FF64-3258-7A4F-850D-FCC8DB638008}"/>
    <dgm:cxn modelId="{C9F8FB04-5416-7044-90CF-901F67C2DAC2}" type="presOf" srcId="{BB3FE017-41E9-0F48-9D7B-FB9FA2838118}" destId="{79507108-5612-C64B-A7AB-71F1FC2A3C47}" srcOrd="0" destOrd="0" presId="urn:microsoft.com/office/officeart/2005/8/layout/default"/>
    <dgm:cxn modelId="{B8BAA74F-B48D-FB43-BC6F-4A8D3B786ED7}" type="presOf" srcId="{91E6FAFB-DF68-494B-9CCF-200A9916406E}" destId="{E70A6BE1-E960-EC46-B1A8-13EF94E9B0BF}" srcOrd="0" destOrd="0" presId="urn:microsoft.com/office/officeart/2005/8/layout/default"/>
    <dgm:cxn modelId="{35C0952E-867C-CF40-8599-CC8EAEE2106F}" type="presOf" srcId="{B8363627-5E7B-8F4C-BC80-60E20B6BA23F}" destId="{290C1EC7-A2EE-E14A-B36D-B0F3AE58B0E3}" srcOrd="0" destOrd="0" presId="urn:microsoft.com/office/officeart/2005/8/layout/default"/>
    <dgm:cxn modelId="{BA1DE49F-89B5-7449-91BE-0266CEAEBE65}" srcId="{4AAC73BE-8FC7-4C4D-9057-8CDEB4C9751F}" destId="{BA435A95-E9C4-0143-ADCF-E07AC4521236}" srcOrd="1" destOrd="0" parTransId="{05E8069E-E46A-034E-A2B1-EC2881EF40AE}" sibTransId="{3B2F91BC-7EA7-B74D-B646-9A2B01E39915}"/>
    <dgm:cxn modelId="{8DC6C761-B148-A546-80FE-2EF14FF45150}" srcId="{4AAC73BE-8FC7-4C4D-9057-8CDEB4C9751F}" destId="{BB3FE017-41E9-0F48-9D7B-FB9FA2838118}" srcOrd="0" destOrd="0" parTransId="{C3C1B163-85D9-2849-9772-31C4DA52718E}" sibTransId="{64ED778D-52C8-0044-9474-88583A0ED5A2}"/>
    <dgm:cxn modelId="{940BBA6C-5911-9D48-8E78-6999BDEE9A6E}" srcId="{4AAC73BE-8FC7-4C4D-9057-8CDEB4C9751F}" destId="{76209615-E4AF-2842-822F-AD637A058F8C}" srcOrd="2" destOrd="0" parTransId="{47B164AE-9EAF-E045-B448-79D066A5378C}" sibTransId="{6D7BFFC5-D34A-2240-B2A0-DE83E08C6D21}"/>
    <dgm:cxn modelId="{8E22AC73-76AC-7E4E-8860-6C8F5E6EE172}" srcId="{4AAC73BE-8FC7-4C4D-9057-8CDEB4C9751F}" destId="{3068C334-A660-3841-A9E3-3DEBC9217247}" srcOrd="5" destOrd="0" parTransId="{32F3A0ED-DCBB-8C42-A232-2E2AEAADE660}" sibTransId="{F39A5B22-F964-8A4E-92D1-48C7C93917D3}"/>
    <dgm:cxn modelId="{55901D0B-2F2F-0146-A99C-8C1EA9589792}" type="presOf" srcId="{BA435A95-E9C4-0143-ADCF-E07AC4521236}" destId="{64399019-0DA4-124B-BC83-24E500CB3252}" srcOrd="0" destOrd="0" presId="urn:microsoft.com/office/officeart/2005/8/layout/default"/>
    <dgm:cxn modelId="{CB0F4C18-DD41-5849-8BB7-1E88DB5C330A}" type="presOf" srcId="{76209615-E4AF-2842-822F-AD637A058F8C}" destId="{32058029-F738-AA48-8CE4-2700B08BF3F7}" srcOrd="0" destOrd="0" presId="urn:microsoft.com/office/officeart/2005/8/layout/default"/>
    <dgm:cxn modelId="{0A81543E-14F8-2F47-BA0A-CAFF5F997C93}" type="presOf" srcId="{4AAC73BE-8FC7-4C4D-9057-8CDEB4C9751F}" destId="{29CC424B-B68B-3A45-925C-BD888638C1A0}" srcOrd="0" destOrd="0" presId="urn:microsoft.com/office/officeart/2005/8/layout/default"/>
    <dgm:cxn modelId="{BF31DE33-3589-1442-8ECB-B6A4669215CF}" srcId="{4AAC73BE-8FC7-4C4D-9057-8CDEB4C9751F}" destId="{B8363627-5E7B-8F4C-BC80-60E20B6BA23F}" srcOrd="3" destOrd="0" parTransId="{86989BA6-9C60-D240-9906-E72278AEE77F}" sibTransId="{DF75C3DA-9908-4B4A-BDE9-F758BFD04349}"/>
    <dgm:cxn modelId="{678E4354-D59F-CB41-9D22-7E35AD10C84D}" type="presOf" srcId="{3068C334-A660-3841-A9E3-3DEBC9217247}" destId="{23DC9962-D9AC-3C4E-BD54-5E76DD7F9489}" srcOrd="0" destOrd="0" presId="urn:microsoft.com/office/officeart/2005/8/layout/default"/>
    <dgm:cxn modelId="{2B0A335F-AC14-DD4E-82D3-2E406E0665ED}" type="presParOf" srcId="{29CC424B-B68B-3A45-925C-BD888638C1A0}" destId="{79507108-5612-C64B-A7AB-71F1FC2A3C47}" srcOrd="0" destOrd="0" presId="urn:microsoft.com/office/officeart/2005/8/layout/default"/>
    <dgm:cxn modelId="{4D59FEC6-884E-FF49-AF0E-69E296630C8D}" type="presParOf" srcId="{29CC424B-B68B-3A45-925C-BD888638C1A0}" destId="{4856C72D-F813-F04F-9A6A-228C328E04FD}" srcOrd="1" destOrd="0" presId="urn:microsoft.com/office/officeart/2005/8/layout/default"/>
    <dgm:cxn modelId="{DA8926D9-3D4D-4540-BA9C-6326B04273AF}" type="presParOf" srcId="{29CC424B-B68B-3A45-925C-BD888638C1A0}" destId="{64399019-0DA4-124B-BC83-24E500CB3252}" srcOrd="2" destOrd="0" presId="urn:microsoft.com/office/officeart/2005/8/layout/default"/>
    <dgm:cxn modelId="{BAF6E26C-548A-C54F-8512-A0922DDB6963}" type="presParOf" srcId="{29CC424B-B68B-3A45-925C-BD888638C1A0}" destId="{20E86978-8E5E-F54C-B16F-CD7460224A99}" srcOrd="3" destOrd="0" presId="urn:microsoft.com/office/officeart/2005/8/layout/default"/>
    <dgm:cxn modelId="{C8A0FDBD-2808-C643-B0C7-2171C12CB535}" type="presParOf" srcId="{29CC424B-B68B-3A45-925C-BD888638C1A0}" destId="{32058029-F738-AA48-8CE4-2700B08BF3F7}" srcOrd="4" destOrd="0" presId="urn:microsoft.com/office/officeart/2005/8/layout/default"/>
    <dgm:cxn modelId="{5517C2F2-A6E8-774F-8E07-98DFB3765402}" type="presParOf" srcId="{29CC424B-B68B-3A45-925C-BD888638C1A0}" destId="{255EBDF6-44DA-8143-8FA0-4AFD928C4160}" srcOrd="5" destOrd="0" presId="urn:microsoft.com/office/officeart/2005/8/layout/default"/>
    <dgm:cxn modelId="{4D54D5DF-E2E0-6B47-8B58-0AE9C71183F1}" type="presParOf" srcId="{29CC424B-B68B-3A45-925C-BD888638C1A0}" destId="{290C1EC7-A2EE-E14A-B36D-B0F3AE58B0E3}" srcOrd="6" destOrd="0" presId="urn:microsoft.com/office/officeart/2005/8/layout/default"/>
    <dgm:cxn modelId="{5CA0709E-D36C-7747-B4B7-7B8355012728}" type="presParOf" srcId="{29CC424B-B68B-3A45-925C-BD888638C1A0}" destId="{127B1781-72D2-FA43-BD87-9422BA5C466F}" srcOrd="7" destOrd="0" presId="urn:microsoft.com/office/officeart/2005/8/layout/default"/>
    <dgm:cxn modelId="{3EE03E79-8C41-0245-ABED-46F1F6D90061}" type="presParOf" srcId="{29CC424B-B68B-3A45-925C-BD888638C1A0}" destId="{E70A6BE1-E960-EC46-B1A8-13EF94E9B0BF}" srcOrd="8" destOrd="0" presId="urn:microsoft.com/office/officeart/2005/8/layout/default"/>
    <dgm:cxn modelId="{927FC3AD-C3DE-E44D-B7BB-9ECCCF6BF659}" type="presParOf" srcId="{29CC424B-B68B-3A45-925C-BD888638C1A0}" destId="{CE0294A5-7141-D54C-8CD7-A0B5ADFBCD3F}" srcOrd="9" destOrd="0" presId="urn:microsoft.com/office/officeart/2005/8/layout/default"/>
    <dgm:cxn modelId="{920FC95C-EA18-F945-A48A-1A3D857226AE}" type="presParOf" srcId="{29CC424B-B68B-3A45-925C-BD888638C1A0}" destId="{23DC9962-D9AC-3C4E-BD54-5E76DD7F9489}"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9E495AC-97CA-4E45-AAE4-3885012BAB89}" type="doc">
      <dgm:prSet loTypeId="urn:microsoft.com/office/officeart/2005/8/layout/arrow3" loCatId="" qsTypeId="urn:microsoft.com/office/officeart/2005/8/quickstyle/simple4" qsCatId="simple" csTypeId="urn:microsoft.com/office/officeart/2005/8/colors/accent1_2" csCatId="accent1" phldr="1"/>
      <dgm:spPr/>
      <dgm:t>
        <a:bodyPr/>
        <a:lstStyle/>
        <a:p>
          <a:endParaRPr lang="es-ES"/>
        </a:p>
      </dgm:t>
    </dgm:pt>
    <dgm:pt modelId="{A8CC4F3E-D276-1D47-9892-108D9AF0C06E}">
      <dgm:prSet phldrT="[Texto]"/>
      <dgm:spPr/>
      <dgm:t>
        <a:bodyPr/>
        <a:lstStyle/>
        <a:p>
          <a:r>
            <a:rPr lang="es-ES" dirty="0" smtClean="0"/>
            <a:t>INPC Más reciente</a:t>
          </a:r>
          <a:endParaRPr lang="es-ES" dirty="0"/>
        </a:p>
      </dgm:t>
    </dgm:pt>
    <dgm:pt modelId="{C79C5655-075A-874E-B79F-CAFABFFC8EA5}" type="parTrans" cxnId="{644328B5-3D46-2A40-AE5A-33A01894E587}">
      <dgm:prSet/>
      <dgm:spPr/>
      <dgm:t>
        <a:bodyPr/>
        <a:lstStyle/>
        <a:p>
          <a:endParaRPr lang="es-ES"/>
        </a:p>
      </dgm:t>
    </dgm:pt>
    <dgm:pt modelId="{7532CB00-B083-D140-8A76-478E5661BD63}" type="sibTrans" cxnId="{644328B5-3D46-2A40-AE5A-33A01894E587}">
      <dgm:prSet/>
      <dgm:spPr/>
      <dgm:t>
        <a:bodyPr/>
        <a:lstStyle/>
        <a:p>
          <a:endParaRPr lang="es-ES"/>
        </a:p>
      </dgm:t>
    </dgm:pt>
    <dgm:pt modelId="{EFC362D8-5717-8545-ACCE-6298308B07E1}">
      <dgm:prSet phldrT="[Texto]"/>
      <dgm:spPr/>
      <dgm:t>
        <a:bodyPr/>
        <a:lstStyle/>
        <a:p>
          <a:r>
            <a:rPr lang="es-ES" dirty="0" smtClean="0"/>
            <a:t>INPC Más antiguo</a:t>
          </a:r>
          <a:endParaRPr lang="es-ES" dirty="0"/>
        </a:p>
      </dgm:t>
    </dgm:pt>
    <dgm:pt modelId="{50A9F97A-DA55-D34F-90F7-A6383E59F1F8}" type="parTrans" cxnId="{CC6D067E-1A5E-BD40-A30A-96E7A46EE8D9}">
      <dgm:prSet/>
      <dgm:spPr/>
      <dgm:t>
        <a:bodyPr/>
        <a:lstStyle/>
        <a:p>
          <a:endParaRPr lang="es-ES"/>
        </a:p>
      </dgm:t>
    </dgm:pt>
    <dgm:pt modelId="{34815A31-315C-8B42-8E59-EF316245E4DA}" type="sibTrans" cxnId="{CC6D067E-1A5E-BD40-A30A-96E7A46EE8D9}">
      <dgm:prSet/>
      <dgm:spPr/>
      <dgm:t>
        <a:bodyPr/>
        <a:lstStyle/>
        <a:p>
          <a:endParaRPr lang="es-ES"/>
        </a:p>
      </dgm:t>
    </dgm:pt>
    <dgm:pt modelId="{DD8AF893-4B48-7941-8EE8-601E766A1E0E}" type="pres">
      <dgm:prSet presAssocID="{79E495AC-97CA-4E45-AAE4-3885012BAB89}" presName="compositeShape" presStyleCnt="0">
        <dgm:presLayoutVars>
          <dgm:chMax val="2"/>
          <dgm:dir/>
          <dgm:resizeHandles val="exact"/>
        </dgm:presLayoutVars>
      </dgm:prSet>
      <dgm:spPr/>
      <dgm:t>
        <a:bodyPr/>
        <a:lstStyle/>
        <a:p>
          <a:endParaRPr lang="es-ES"/>
        </a:p>
      </dgm:t>
    </dgm:pt>
    <dgm:pt modelId="{451C1D6B-A3DF-3F48-99A6-7B6A799D94DD}" type="pres">
      <dgm:prSet presAssocID="{79E495AC-97CA-4E45-AAE4-3885012BAB89}" presName="divider" presStyleLbl="fgShp" presStyleIdx="0" presStyleCnt="1"/>
      <dgm:spPr/>
    </dgm:pt>
    <dgm:pt modelId="{88CD91B0-54A7-784F-AD8B-BA64B692F9A7}" type="pres">
      <dgm:prSet presAssocID="{A8CC4F3E-D276-1D47-9892-108D9AF0C06E}" presName="downArrow" presStyleLbl="node1" presStyleIdx="0" presStyleCnt="2"/>
      <dgm:spPr/>
    </dgm:pt>
    <dgm:pt modelId="{20CA29AB-012B-B249-A8F1-935FBA4D09C3}" type="pres">
      <dgm:prSet presAssocID="{A8CC4F3E-D276-1D47-9892-108D9AF0C06E}" presName="downArrowText" presStyleLbl="revTx" presStyleIdx="0" presStyleCnt="2">
        <dgm:presLayoutVars>
          <dgm:bulletEnabled val="1"/>
        </dgm:presLayoutVars>
      </dgm:prSet>
      <dgm:spPr/>
      <dgm:t>
        <a:bodyPr/>
        <a:lstStyle/>
        <a:p>
          <a:endParaRPr lang="es-ES"/>
        </a:p>
      </dgm:t>
    </dgm:pt>
    <dgm:pt modelId="{474B910D-AD43-664D-8F1E-B758CDFE90D5}" type="pres">
      <dgm:prSet presAssocID="{EFC362D8-5717-8545-ACCE-6298308B07E1}" presName="upArrow" presStyleLbl="node1" presStyleIdx="1" presStyleCnt="2"/>
      <dgm:spPr/>
    </dgm:pt>
    <dgm:pt modelId="{1D1EA548-7DF4-A741-A452-7AC5ECB40905}" type="pres">
      <dgm:prSet presAssocID="{EFC362D8-5717-8545-ACCE-6298308B07E1}" presName="upArrowText" presStyleLbl="revTx" presStyleIdx="1" presStyleCnt="2">
        <dgm:presLayoutVars>
          <dgm:bulletEnabled val="1"/>
        </dgm:presLayoutVars>
      </dgm:prSet>
      <dgm:spPr/>
      <dgm:t>
        <a:bodyPr/>
        <a:lstStyle/>
        <a:p>
          <a:endParaRPr lang="es-ES"/>
        </a:p>
      </dgm:t>
    </dgm:pt>
  </dgm:ptLst>
  <dgm:cxnLst>
    <dgm:cxn modelId="{644328B5-3D46-2A40-AE5A-33A01894E587}" srcId="{79E495AC-97CA-4E45-AAE4-3885012BAB89}" destId="{A8CC4F3E-D276-1D47-9892-108D9AF0C06E}" srcOrd="0" destOrd="0" parTransId="{C79C5655-075A-874E-B79F-CAFABFFC8EA5}" sibTransId="{7532CB00-B083-D140-8A76-478E5661BD63}"/>
    <dgm:cxn modelId="{5973185B-89D3-B44E-A5FC-589E0D9C7D57}" type="presOf" srcId="{A8CC4F3E-D276-1D47-9892-108D9AF0C06E}" destId="{20CA29AB-012B-B249-A8F1-935FBA4D09C3}" srcOrd="0" destOrd="0" presId="urn:microsoft.com/office/officeart/2005/8/layout/arrow3"/>
    <dgm:cxn modelId="{EFF04D43-D2D1-4342-BA43-133DF4514E63}" type="presOf" srcId="{EFC362D8-5717-8545-ACCE-6298308B07E1}" destId="{1D1EA548-7DF4-A741-A452-7AC5ECB40905}" srcOrd="0" destOrd="0" presId="urn:microsoft.com/office/officeart/2005/8/layout/arrow3"/>
    <dgm:cxn modelId="{EA43490A-B20A-8541-90C2-6DD47BA94DFC}" type="presOf" srcId="{79E495AC-97CA-4E45-AAE4-3885012BAB89}" destId="{DD8AF893-4B48-7941-8EE8-601E766A1E0E}" srcOrd="0" destOrd="0" presId="urn:microsoft.com/office/officeart/2005/8/layout/arrow3"/>
    <dgm:cxn modelId="{CC6D067E-1A5E-BD40-A30A-96E7A46EE8D9}" srcId="{79E495AC-97CA-4E45-AAE4-3885012BAB89}" destId="{EFC362D8-5717-8545-ACCE-6298308B07E1}" srcOrd="1" destOrd="0" parTransId="{50A9F97A-DA55-D34F-90F7-A6383E59F1F8}" sibTransId="{34815A31-315C-8B42-8E59-EF316245E4DA}"/>
    <dgm:cxn modelId="{AEED8DBD-4CA0-534D-A318-CE897B802C0D}" type="presParOf" srcId="{DD8AF893-4B48-7941-8EE8-601E766A1E0E}" destId="{451C1D6B-A3DF-3F48-99A6-7B6A799D94DD}" srcOrd="0" destOrd="0" presId="urn:microsoft.com/office/officeart/2005/8/layout/arrow3"/>
    <dgm:cxn modelId="{39B6F867-3450-E742-ADBB-8ED131DD3EA0}" type="presParOf" srcId="{DD8AF893-4B48-7941-8EE8-601E766A1E0E}" destId="{88CD91B0-54A7-784F-AD8B-BA64B692F9A7}" srcOrd="1" destOrd="0" presId="urn:microsoft.com/office/officeart/2005/8/layout/arrow3"/>
    <dgm:cxn modelId="{9E0D5A30-0CBD-8E44-96D0-455757EFEC6D}" type="presParOf" srcId="{DD8AF893-4B48-7941-8EE8-601E766A1E0E}" destId="{20CA29AB-012B-B249-A8F1-935FBA4D09C3}" srcOrd="2" destOrd="0" presId="urn:microsoft.com/office/officeart/2005/8/layout/arrow3"/>
    <dgm:cxn modelId="{D24A4F61-D9C6-6246-9821-B062DFD3A9A8}" type="presParOf" srcId="{DD8AF893-4B48-7941-8EE8-601E766A1E0E}" destId="{474B910D-AD43-664D-8F1E-B758CDFE90D5}" srcOrd="3" destOrd="0" presId="urn:microsoft.com/office/officeart/2005/8/layout/arrow3"/>
    <dgm:cxn modelId="{4D4DE216-10C2-144A-BC7A-849A08A8E62F}" type="presParOf" srcId="{DD8AF893-4B48-7941-8EE8-601E766A1E0E}" destId="{1D1EA548-7DF4-A741-A452-7AC5ECB40905}" srcOrd="4" destOrd="0" presId="urn:microsoft.com/office/officeart/2005/8/layout/arrow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AAC73BE-8FC7-4C4D-9057-8CDEB4C9751F}" type="doc">
      <dgm:prSet loTypeId="urn:microsoft.com/office/officeart/2005/8/layout/default" loCatId="" qsTypeId="urn:microsoft.com/office/officeart/2005/8/quickstyle/3D4" qsCatId="3D" csTypeId="urn:microsoft.com/office/officeart/2005/8/colors/accent1_2" csCatId="accent1" phldr="1"/>
      <dgm:spPr/>
      <dgm:t>
        <a:bodyPr/>
        <a:lstStyle/>
        <a:p>
          <a:endParaRPr lang="es-ES"/>
        </a:p>
      </dgm:t>
    </dgm:pt>
    <dgm:pt modelId="{BB3FE017-41E9-0F48-9D7B-FB9FA2838118}">
      <dgm:prSet phldrT="[Texto]" custT="1"/>
      <dgm:spPr/>
      <dgm:t>
        <a:bodyPr/>
        <a:lstStyle/>
        <a:p>
          <a:r>
            <a:rPr lang="es-ES_tradnl" sz="1400" dirty="0" smtClean="0"/>
            <a:t>  Título I - Disposiciones Generales</a:t>
          </a:r>
        </a:p>
        <a:p>
          <a:r>
            <a:rPr lang="es-ES_tradnl" sz="1400" dirty="0" smtClean="0"/>
            <a:t>(1-11)</a:t>
          </a:r>
          <a:endParaRPr lang="es-ES" sz="1400" dirty="0"/>
        </a:p>
      </dgm:t>
    </dgm:pt>
    <dgm:pt modelId="{C3C1B163-85D9-2849-9772-31C4DA52718E}" type="parTrans" cxnId="{8DC6C761-B148-A546-80FE-2EF14FF45150}">
      <dgm:prSet/>
      <dgm:spPr/>
      <dgm:t>
        <a:bodyPr/>
        <a:lstStyle/>
        <a:p>
          <a:endParaRPr lang="es-ES"/>
        </a:p>
      </dgm:t>
    </dgm:pt>
    <dgm:pt modelId="{64ED778D-52C8-0044-9474-88583A0ED5A2}" type="sibTrans" cxnId="{8DC6C761-B148-A546-80FE-2EF14FF45150}">
      <dgm:prSet/>
      <dgm:spPr/>
      <dgm:t>
        <a:bodyPr/>
        <a:lstStyle/>
        <a:p>
          <a:endParaRPr lang="es-ES"/>
        </a:p>
      </dgm:t>
    </dgm:pt>
    <dgm:pt modelId="{BA435A95-E9C4-0143-ADCF-E07AC4521236}">
      <dgm:prSet phldrT="[Texto]" custT="1"/>
      <dgm:spPr/>
      <dgm:t>
        <a:bodyPr/>
        <a:lstStyle/>
        <a:p>
          <a:r>
            <a:rPr lang="es-ES_tradnl" sz="1400" dirty="0" smtClean="0"/>
            <a:t>  Título II - De los Derechos y Obligaciones de los Contribuyentes</a:t>
          </a:r>
        </a:p>
        <a:p>
          <a:r>
            <a:rPr lang="es-ES_tradnl" sz="1400" dirty="0" smtClean="0"/>
            <a:t>(12-45)</a:t>
          </a:r>
          <a:endParaRPr lang="es-ES" sz="1400" dirty="0"/>
        </a:p>
      </dgm:t>
    </dgm:pt>
    <dgm:pt modelId="{05E8069E-E46A-034E-A2B1-EC2881EF40AE}" type="parTrans" cxnId="{BA1DE49F-89B5-7449-91BE-0266CEAEBE65}">
      <dgm:prSet/>
      <dgm:spPr/>
      <dgm:t>
        <a:bodyPr/>
        <a:lstStyle/>
        <a:p>
          <a:endParaRPr lang="es-ES"/>
        </a:p>
      </dgm:t>
    </dgm:pt>
    <dgm:pt modelId="{3B2F91BC-7EA7-B74D-B646-9A2B01E39915}" type="sibTrans" cxnId="{BA1DE49F-89B5-7449-91BE-0266CEAEBE65}">
      <dgm:prSet/>
      <dgm:spPr/>
      <dgm:t>
        <a:bodyPr/>
        <a:lstStyle/>
        <a:p>
          <a:endParaRPr lang="es-ES"/>
        </a:p>
      </dgm:t>
    </dgm:pt>
    <dgm:pt modelId="{76209615-E4AF-2842-822F-AD637A058F8C}">
      <dgm:prSet phldrT="[Texto]" custT="1"/>
      <dgm:spPr/>
      <dgm:t>
        <a:bodyPr/>
        <a:lstStyle/>
        <a:p>
          <a:r>
            <a:rPr lang="es-ES_tradnl" sz="1400" dirty="0" smtClean="0"/>
            <a:t>  Título III - De las Facultades de las Autoridades Fiscales</a:t>
          </a:r>
        </a:p>
        <a:p>
          <a:r>
            <a:rPr lang="es-ES_tradnl" sz="1400" dirty="0" smtClean="0"/>
            <a:t>(46-76)</a:t>
          </a:r>
          <a:endParaRPr lang="es-ES" sz="1400" dirty="0"/>
        </a:p>
      </dgm:t>
    </dgm:pt>
    <dgm:pt modelId="{47B164AE-9EAF-E045-B448-79D066A5378C}" type="parTrans" cxnId="{940BBA6C-5911-9D48-8E78-6999BDEE9A6E}">
      <dgm:prSet/>
      <dgm:spPr/>
      <dgm:t>
        <a:bodyPr/>
        <a:lstStyle/>
        <a:p>
          <a:endParaRPr lang="es-ES"/>
        </a:p>
      </dgm:t>
    </dgm:pt>
    <dgm:pt modelId="{6D7BFFC5-D34A-2240-B2A0-DE83E08C6D21}" type="sibTrans" cxnId="{940BBA6C-5911-9D48-8E78-6999BDEE9A6E}">
      <dgm:prSet/>
      <dgm:spPr/>
      <dgm:t>
        <a:bodyPr/>
        <a:lstStyle/>
        <a:p>
          <a:endParaRPr lang="es-ES"/>
        </a:p>
      </dgm:t>
    </dgm:pt>
    <dgm:pt modelId="{B8363627-5E7B-8F4C-BC80-60E20B6BA23F}">
      <dgm:prSet phldrT="[Texto]" custT="1"/>
      <dgm:spPr/>
      <dgm:t>
        <a:bodyPr/>
        <a:lstStyle/>
        <a:p>
          <a:r>
            <a:rPr lang="es-ES_tradnl" sz="1400" dirty="0" smtClean="0"/>
            <a:t>    Título IV - De los Procedimientos Administrativos</a:t>
          </a:r>
        </a:p>
        <a:p>
          <a:r>
            <a:rPr lang="es-ES_tradnl" sz="1400" dirty="0" smtClean="0"/>
            <a:t>(77-113)</a:t>
          </a:r>
          <a:endParaRPr lang="es-ES" sz="1400" dirty="0"/>
        </a:p>
      </dgm:t>
    </dgm:pt>
    <dgm:pt modelId="{86989BA6-9C60-D240-9906-E72278AEE77F}" type="parTrans" cxnId="{BF31DE33-3589-1442-8ECB-B6A4669215CF}">
      <dgm:prSet/>
      <dgm:spPr/>
      <dgm:t>
        <a:bodyPr/>
        <a:lstStyle/>
        <a:p>
          <a:endParaRPr lang="es-ES"/>
        </a:p>
      </dgm:t>
    </dgm:pt>
    <dgm:pt modelId="{DF75C3DA-9908-4B4A-BDE9-F758BFD04349}" type="sibTrans" cxnId="{BF31DE33-3589-1442-8ECB-B6A4669215CF}">
      <dgm:prSet/>
      <dgm:spPr/>
      <dgm:t>
        <a:bodyPr/>
        <a:lstStyle/>
        <a:p>
          <a:endParaRPr lang="es-ES"/>
        </a:p>
      </dgm:t>
    </dgm:pt>
    <dgm:pt modelId="{29CC424B-B68B-3A45-925C-BD888638C1A0}" type="pres">
      <dgm:prSet presAssocID="{4AAC73BE-8FC7-4C4D-9057-8CDEB4C9751F}" presName="diagram" presStyleCnt="0">
        <dgm:presLayoutVars>
          <dgm:dir/>
          <dgm:resizeHandles val="exact"/>
        </dgm:presLayoutVars>
      </dgm:prSet>
      <dgm:spPr/>
      <dgm:t>
        <a:bodyPr/>
        <a:lstStyle/>
        <a:p>
          <a:endParaRPr lang="es-ES"/>
        </a:p>
      </dgm:t>
    </dgm:pt>
    <dgm:pt modelId="{79507108-5612-C64B-A7AB-71F1FC2A3C47}" type="pres">
      <dgm:prSet presAssocID="{BB3FE017-41E9-0F48-9D7B-FB9FA2838118}" presName="node" presStyleLbl="node1" presStyleIdx="0" presStyleCnt="4">
        <dgm:presLayoutVars>
          <dgm:bulletEnabled val="1"/>
        </dgm:presLayoutVars>
      </dgm:prSet>
      <dgm:spPr/>
      <dgm:t>
        <a:bodyPr/>
        <a:lstStyle/>
        <a:p>
          <a:endParaRPr lang="es-ES"/>
        </a:p>
      </dgm:t>
    </dgm:pt>
    <dgm:pt modelId="{4856C72D-F813-F04F-9A6A-228C328E04FD}" type="pres">
      <dgm:prSet presAssocID="{64ED778D-52C8-0044-9474-88583A0ED5A2}" presName="sibTrans" presStyleCnt="0"/>
      <dgm:spPr/>
    </dgm:pt>
    <dgm:pt modelId="{64399019-0DA4-124B-BC83-24E500CB3252}" type="pres">
      <dgm:prSet presAssocID="{BA435A95-E9C4-0143-ADCF-E07AC4521236}" presName="node" presStyleLbl="node1" presStyleIdx="1" presStyleCnt="4">
        <dgm:presLayoutVars>
          <dgm:bulletEnabled val="1"/>
        </dgm:presLayoutVars>
      </dgm:prSet>
      <dgm:spPr/>
      <dgm:t>
        <a:bodyPr/>
        <a:lstStyle/>
        <a:p>
          <a:endParaRPr lang="es-ES"/>
        </a:p>
      </dgm:t>
    </dgm:pt>
    <dgm:pt modelId="{20E86978-8E5E-F54C-B16F-CD7460224A99}" type="pres">
      <dgm:prSet presAssocID="{3B2F91BC-7EA7-B74D-B646-9A2B01E39915}" presName="sibTrans" presStyleCnt="0"/>
      <dgm:spPr/>
    </dgm:pt>
    <dgm:pt modelId="{32058029-F738-AA48-8CE4-2700B08BF3F7}" type="pres">
      <dgm:prSet presAssocID="{76209615-E4AF-2842-822F-AD637A058F8C}" presName="node" presStyleLbl="node1" presStyleIdx="2" presStyleCnt="4">
        <dgm:presLayoutVars>
          <dgm:bulletEnabled val="1"/>
        </dgm:presLayoutVars>
      </dgm:prSet>
      <dgm:spPr/>
      <dgm:t>
        <a:bodyPr/>
        <a:lstStyle/>
        <a:p>
          <a:endParaRPr lang="es-ES"/>
        </a:p>
      </dgm:t>
    </dgm:pt>
    <dgm:pt modelId="{255EBDF6-44DA-8143-8FA0-4AFD928C4160}" type="pres">
      <dgm:prSet presAssocID="{6D7BFFC5-D34A-2240-B2A0-DE83E08C6D21}" presName="sibTrans" presStyleCnt="0"/>
      <dgm:spPr/>
    </dgm:pt>
    <dgm:pt modelId="{290C1EC7-A2EE-E14A-B36D-B0F3AE58B0E3}" type="pres">
      <dgm:prSet presAssocID="{B8363627-5E7B-8F4C-BC80-60E20B6BA23F}" presName="node" presStyleLbl="node1" presStyleIdx="3" presStyleCnt="4">
        <dgm:presLayoutVars>
          <dgm:bulletEnabled val="1"/>
        </dgm:presLayoutVars>
      </dgm:prSet>
      <dgm:spPr/>
      <dgm:t>
        <a:bodyPr/>
        <a:lstStyle/>
        <a:p>
          <a:endParaRPr lang="es-ES"/>
        </a:p>
      </dgm:t>
    </dgm:pt>
  </dgm:ptLst>
  <dgm:cxnLst>
    <dgm:cxn modelId="{940BBA6C-5911-9D48-8E78-6999BDEE9A6E}" srcId="{4AAC73BE-8FC7-4C4D-9057-8CDEB4C9751F}" destId="{76209615-E4AF-2842-822F-AD637A058F8C}" srcOrd="2" destOrd="0" parTransId="{47B164AE-9EAF-E045-B448-79D066A5378C}" sibTransId="{6D7BFFC5-D34A-2240-B2A0-DE83E08C6D21}"/>
    <dgm:cxn modelId="{57494BF3-E5B9-3C4E-8EB1-FEEA1B73EE77}" type="presOf" srcId="{4AAC73BE-8FC7-4C4D-9057-8CDEB4C9751F}" destId="{29CC424B-B68B-3A45-925C-BD888638C1A0}" srcOrd="0" destOrd="0" presId="urn:microsoft.com/office/officeart/2005/8/layout/default"/>
    <dgm:cxn modelId="{BF31DE33-3589-1442-8ECB-B6A4669215CF}" srcId="{4AAC73BE-8FC7-4C4D-9057-8CDEB4C9751F}" destId="{B8363627-5E7B-8F4C-BC80-60E20B6BA23F}" srcOrd="3" destOrd="0" parTransId="{86989BA6-9C60-D240-9906-E72278AEE77F}" sibTransId="{DF75C3DA-9908-4B4A-BDE9-F758BFD04349}"/>
    <dgm:cxn modelId="{BA1DE49F-89B5-7449-91BE-0266CEAEBE65}" srcId="{4AAC73BE-8FC7-4C4D-9057-8CDEB4C9751F}" destId="{BA435A95-E9C4-0143-ADCF-E07AC4521236}" srcOrd="1" destOrd="0" parTransId="{05E8069E-E46A-034E-A2B1-EC2881EF40AE}" sibTransId="{3B2F91BC-7EA7-B74D-B646-9A2B01E39915}"/>
    <dgm:cxn modelId="{988B298F-E2B7-D741-9C81-A48E51F2740D}" type="presOf" srcId="{BB3FE017-41E9-0F48-9D7B-FB9FA2838118}" destId="{79507108-5612-C64B-A7AB-71F1FC2A3C47}" srcOrd="0" destOrd="0" presId="urn:microsoft.com/office/officeart/2005/8/layout/default"/>
    <dgm:cxn modelId="{FB504BDC-2C6A-D64E-8E23-501600731550}" type="presOf" srcId="{76209615-E4AF-2842-822F-AD637A058F8C}" destId="{32058029-F738-AA48-8CE4-2700B08BF3F7}" srcOrd="0" destOrd="0" presId="urn:microsoft.com/office/officeart/2005/8/layout/default"/>
    <dgm:cxn modelId="{9536C2AC-7D2C-2D48-BE76-241EC9DF3062}" type="presOf" srcId="{BA435A95-E9C4-0143-ADCF-E07AC4521236}" destId="{64399019-0DA4-124B-BC83-24E500CB3252}" srcOrd="0" destOrd="0" presId="urn:microsoft.com/office/officeart/2005/8/layout/default"/>
    <dgm:cxn modelId="{3D06C652-3D8E-B648-A087-B8C0938EFF43}" type="presOf" srcId="{B8363627-5E7B-8F4C-BC80-60E20B6BA23F}" destId="{290C1EC7-A2EE-E14A-B36D-B0F3AE58B0E3}" srcOrd="0" destOrd="0" presId="urn:microsoft.com/office/officeart/2005/8/layout/default"/>
    <dgm:cxn modelId="{8DC6C761-B148-A546-80FE-2EF14FF45150}" srcId="{4AAC73BE-8FC7-4C4D-9057-8CDEB4C9751F}" destId="{BB3FE017-41E9-0F48-9D7B-FB9FA2838118}" srcOrd="0" destOrd="0" parTransId="{C3C1B163-85D9-2849-9772-31C4DA52718E}" sibTransId="{64ED778D-52C8-0044-9474-88583A0ED5A2}"/>
    <dgm:cxn modelId="{C14F6AA0-30CF-1E49-9AF6-4E46A86F4A06}" type="presParOf" srcId="{29CC424B-B68B-3A45-925C-BD888638C1A0}" destId="{79507108-5612-C64B-A7AB-71F1FC2A3C47}" srcOrd="0" destOrd="0" presId="urn:microsoft.com/office/officeart/2005/8/layout/default"/>
    <dgm:cxn modelId="{2BB3EB9C-CEA1-5246-970F-72124C549879}" type="presParOf" srcId="{29CC424B-B68B-3A45-925C-BD888638C1A0}" destId="{4856C72D-F813-F04F-9A6A-228C328E04FD}" srcOrd="1" destOrd="0" presId="urn:microsoft.com/office/officeart/2005/8/layout/default"/>
    <dgm:cxn modelId="{ADA59013-3935-E04E-A39C-3C7B0A0F14CA}" type="presParOf" srcId="{29CC424B-B68B-3A45-925C-BD888638C1A0}" destId="{64399019-0DA4-124B-BC83-24E500CB3252}" srcOrd="2" destOrd="0" presId="urn:microsoft.com/office/officeart/2005/8/layout/default"/>
    <dgm:cxn modelId="{815D725F-EA11-BA46-ABFA-3AE1888E2DCC}" type="presParOf" srcId="{29CC424B-B68B-3A45-925C-BD888638C1A0}" destId="{20E86978-8E5E-F54C-B16F-CD7460224A99}" srcOrd="3" destOrd="0" presId="urn:microsoft.com/office/officeart/2005/8/layout/default"/>
    <dgm:cxn modelId="{DE09EDDD-03F9-7149-ABCF-7E271B799FAB}" type="presParOf" srcId="{29CC424B-B68B-3A45-925C-BD888638C1A0}" destId="{32058029-F738-AA48-8CE4-2700B08BF3F7}" srcOrd="4" destOrd="0" presId="urn:microsoft.com/office/officeart/2005/8/layout/default"/>
    <dgm:cxn modelId="{4EC90CFC-D57D-3E47-8EA8-796CA7B9B1F1}" type="presParOf" srcId="{29CC424B-B68B-3A45-925C-BD888638C1A0}" destId="{255EBDF6-44DA-8143-8FA0-4AFD928C4160}" srcOrd="5" destOrd="0" presId="urn:microsoft.com/office/officeart/2005/8/layout/default"/>
    <dgm:cxn modelId="{3EB80B94-0A15-4942-8D20-D795BE06F7DE}" type="presParOf" srcId="{29CC424B-B68B-3A45-925C-BD888638C1A0}" destId="{290C1EC7-A2EE-E14A-B36D-B0F3AE58B0E3}"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B18265B-4546-D74E-9C06-0F43C13EFA07}" type="doc">
      <dgm:prSet loTypeId="urn:microsoft.com/office/officeart/2005/8/layout/process1" loCatId="" qsTypeId="urn:microsoft.com/office/officeart/2005/8/quickstyle/simple4" qsCatId="simple" csTypeId="urn:microsoft.com/office/officeart/2005/8/colors/accent1_2" csCatId="accent1" phldr="1"/>
      <dgm:spPr/>
      <dgm:t>
        <a:bodyPr/>
        <a:lstStyle/>
        <a:p>
          <a:endParaRPr lang="es-ES"/>
        </a:p>
      </dgm:t>
    </dgm:pt>
    <dgm:pt modelId="{22DA1DE2-204F-E545-AD67-70FF2B4089CF}">
      <dgm:prSet/>
      <dgm:spPr/>
      <dgm:t>
        <a:bodyPr/>
        <a:lstStyle/>
        <a:p>
          <a:pPr rtl="0"/>
          <a:r>
            <a:rPr lang="es-ES" dirty="0" smtClean="0"/>
            <a:t>RCFF VIGENTE HASTA EL 2 DE ABRIL DE 2014 (Derogado)</a:t>
          </a:r>
          <a:endParaRPr lang="es-ES" dirty="0"/>
        </a:p>
      </dgm:t>
    </dgm:pt>
    <dgm:pt modelId="{D7458D4E-BC55-FD42-8EB3-BA69D406AA1C}" type="parTrans" cxnId="{E57E61D9-0299-AE46-9DCA-C62717C4BC2B}">
      <dgm:prSet/>
      <dgm:spPr/>
      <dgm:t>
        <a:bodyPr/>
        <a:lstStyle/>
        <a:p>
          <a:endParaRPr lang="es-ES"/>
        </a:p>
      </dgm:t>
    </dgm:pt>
    <dgm:pt modelId="{FB945166-7A8A-044B-81DD-60BAE206A515}" type="sibTrans" cxnId="{E57E61D9-0299-AE46-9DCA-C62717C4BC2B}">
      <dgm:prSet/>
      <dgm:spPr/>
      <dgm:t>
        <a:bodyPr/>
        <a:lstStyle/>
        <a:p>
          <a:endParaRPr lang="es-ES"/>
        </a:p>
      </dgm:t>
    </dgm:pt>
    <dgm:pt modelId="{E80426D1-CF10-C94A-9DAF-D1FEDE0FFFC0}">
      <dgm:prSet/>
      <dgm:spPr/>
      <dgm:t>
        <a:bodyPr/>
        <a:lstStyle/>
        <a:p>
          <a:pPr rtl="0"/>
          <a:r>
            <a:rPr lang="es-ES" dirty="0" smtClean="0"/>
            <a:t>RCFF EN VIGOR A PARTIR DEL 3 DE ABRIL DE 2014</a:t>
          </a:r>
          <a:endParaRPr lang="es-ES" dirty="0"/>
        </a:p>
      </dgm:t>
    </dgm:pt>
    <dgm:pt modelId="{4AABB4A7-6C72-4C4D-B090-F84688DF905C}" type="parTrans" cxnId="{CB539525-C88B-EC4A-8B8A-F693E520A950}">
      <dgm:prSet/>
      <dgm:spPr/>
      <dgm:t>
        <a:bodyPr/>
        <a:lstStyle/>
        <a:p>
          <a:endParaRPr lang="es-ES"/>
        </a:p>
      </dgm:t>
    </dgm:pt>
    <dgm:pt modelId="{7E3F6D0D-1890-914F-BBC3-2EBC97C2D43C}" type="sibTrans" cxnId="{CB539525-C88B-EC4A-8B8A-F693E520A950}">
      <dgm:prSet/>
      <dgm:spPr/>
      <dgm:t>
        <a:bodyPr/>
        <a:lstStyle/>
        <a:p>
          <a:endParaRPr lang="es-ES"/>
        </a:p>
      </dgm:t>
    </dgm:pt>
    <dgm:pt modelId="{B0BF2DEC-E1FD-E740-88D0-47E6DA14BDF8}" type="pres">
      <dgm:prSet presAssocID="{DB18265B-4546-D74E-9C06-0F43C13EFA07}" presName="Name0" presStyleCnt="0">
        <dgm:presLayoutVars>
          <dgm:dir/>
          <dgm:resizeHandles val="exact"/>
        </dgm:presLayoutVars>
      </dgm:prSet>
      <dgm:spPr/>
      <dgm:t>
        <a:bodyPr/>
        <a:lstStyle/>
        <a:p>
          <a:endParaRPr lang="es-ES"/>
        </a:p>
      </dgm:t>
    </dgm:pt>
    <dgm:pt modelId="{C08EAC4F-EB48-DC4B-BBA2-C1EED3E3BF36}" type="pres">
      <dgm:prSet presAssocID="{22DA1DE2-204F-E545-AD67-70FF2B4089CF}" presName="node" presStyleLbl="node1" presStyleIdx="0" presStyleCnt="2">
        <dgm:presLayoutVars>
          <dgm:bulletEnabled val="1"/>
        </dgm:presLayoutVars>
      </dgm:prSet>
      <dgm:spPr/>
      <dgm:t>
        <a:bodyPr/>
        <a:lstStyle/>
        <a:p>
          <a:endParaRPr lang="es-ES"/>
        </a:p>
      </dgm:t>
    </dgm:pt>
    <dgm:pt modelId="{ECB291E3-5794-E54F-B83E-29B6F7784E9F}" type="pres">
      <dgm:prSet presAssocID="{FB945166-7A8A-044B-81DD-60BAE206A515}" presName="sibTrans" presStyleLbl="sibTrans2D1" presStyleIdx="0" presStyleCnt="1"/>
      <dgm:spPr/>
      <dgm:t>
        <a:bodyPr/>
        <a:lstStyle/>
        <a:p>
          <a:endParaRPr lang="es-ES"/>
        </a:p>
      </dgm:t>
    </dgm:pt>
    <dgm:pt modelId="{3DEA4D5E-1BED-3B40-BB48-CB58BE822AE8}" type="pres">
      <dgm:prSet presAssocID="{FB945166-7A8A-044B-81DD-60BAE206A515}" presName="connectorText" presStyleLbl="sibTrans2D1" presStyleIdx="0" presStyleCnt="1"/>
      <dgm:spPr/>
      <dgm:t>
        <a:bodyPr/>
        <a:lstStyle/>
        <a:p>
          <a:endParaRPr lang="es-ES"/>
        </a:p>
      </dgm:t>
    </dgm:pt>
    <dgm:pt modelId="{BE1ADBC9-658E-DE4D-B46F-0410FA31F4D2}" type="pres">
      <dgm:prSet presAssocID="{E80426D1-CF10-C94A-9DAF-D1FEDE0FFFC0}" presName="node" presStyleLbl="node1" presStyleIdx="1" presStyleCnt="2">
        <dgm:presLayoutVars>
          <dgm:bulletEnabled val="1"/>
        </dgm:presLayoutVars>
      </dgm:prSet>
      <dgm:spPr/>
      <dgm:t>
        <a:bodyPr/>
        <a:lstStyle/>
        <a:p>
          <a:endParaRPr lang="es-ES"/>
        </a:p>
      </dgm:t>
    </dgm:pt>
  </dgm:ptLst>
  <dgm:cxnLst>
    <dgm:cxn modelId="{E57E61D9-0299-AE46-9DCA-C62717C4BC2B}" srcId="{DB18265B-4546-D74E-9C06-0F43C13EFA07}" destId="{22DA1DE2-204F-E545-AD67-70FF2B4089CF}" srcOrd="0" destOrd="0" parTransId="{D7458D4E-BC55-FD42-8EB3-BA69D406AA1C}" sibTransId="{FB945166-7A8A-044B-81DD-60BAE206A515}"/>
    <dgm:cxn modelId="{CB539525-C88B-EC4A-8B8A-F693E520A950}" srcId="{DB18265B-4546-D74E-9C06-0F43C13EFA07}" destId="{E80426D1-CF10-C94A-9DAF-D1FEDE0FFFC0}" srcOrd="1" destOrd="0" parTransId="{4AABB4A7-6C72-4C4D-B090-F84688DF905C}" sibTransId="{7E3F6D0D-1890-914F-BBC3-2EBC97C2D43C}"/>
    <dgm:cxn modelId="{312CA6F3-06A4-E14B-B82C-E7F2A5526AA0}" type="presOf" srcId="{22DA1DE2-204F-E545-AD67-70FF2B4089CF}" destId="{C08EAC4F-EB48-DC4B-BBA2-C1EED3E3BF36}" srcOrd="0" destOrd="0" presId="urn:microsoft.com/office/officeart/2005/8/layout/process1"/>
    <dgm:cxn modelId="{93674BFE-D6BB-1344-8F37-EBE5AFDA0DA9}" type="presOf" srcId="{FB945166-7A8A-044B-81DD-60BAE206A515}" destId="{ECB291E3-5794-E54F-B83E-29B6F7784E9F}" srcOrd="0" destOrd="0" presId="urn:microsoft.com/office/officeart/2005/8/layout/process1"/>
    <dgm:cxn modelId="{33956833-C1E0-3B46-9240-3DE0FC7ED135}" type="presOf" srcId="{FB945166-7A8A-044B-81DD-60BAE206A515}" destId="{3DEA4D5E-1BED-3B40-BB48-CB58BE822AE8}" srcOrd="1" destOrd="0" presId="urn:microsoft.com/office/officeart/2005/8/layout/process1"/>
    <dgm:cxn modelId="{9645BA50-A29F-EA40-AA35-E1DB2C3D2DF8}" type="presOf" srcId="{E80426D1-CF10-C94A-9DAF-D1FEDE0FFFC0}" destId="{BE1ADBC9-658E-DE4D-B46F-0410FA31F4D2}" srcOrd="0" destOrd="0" presId="urn:microsoft.com/office/officeart/2005/8/layout/process1"/>
    <dgm:cxn modelId="{28DED2A6-BB75-5640-A19A-CA82FC050896}" type="presOf" srcId="{DB18265B-4546-D74E-9C06-0F43C13EFA07}" destId="{B0BF2DEC-E1FD-E740-88D0-47E6DA14BDF8}" srcOrd="0" destOrd="0" presId="urn:microsoft.com/office/officeart/2005/8/layout/process1"/>
    <dgm:cxn modelId="{9D855397-2341-AC4D-B5B4-6456F6F02C67}" type="presParOf" srcId="{B0BF2DEC-E1FD-E740-88D0-47E6DA14BDF8}" destId="{C08EAC4F-EB48-DC4B-BBA2-C1EED3E3BF36}" srcOrd="0" destOrd="0" presId="urn:microsoft.com/office/officeart/2005/8/layout/process1"/>
    <dgm:cxn modelId="{E8CCF5E2-BF26-DA43-B5B0-2DE9F100C147}" type="presParOf" srcId="{B0BF2DEC-E1FD-E740-88D0-47E6DA14BDF8}" destId="{ECB291E3-5794-E54F-B83E-29B6F7784E9F}" srcOrd="1" destOrd="0" presId="urn:microsoft.com/office/officeart/2005/8/layout/process1"/>
    <dgm:cxn modelId="{F6CDEEE9-E5B5-8A40-B33D-8C18214715E2}" type="presParOf" srcId="{ECB291E3-5794-E54F-B83E-29B6F7784E9F}" destId="{3DEA4D5E-1BED-3B40-BB48-CB58BE822AE8}" srcOrd="0" destOrd="0" presId="urn:microsoft.com/office/officeart/2005/8/layout/process1"/>
    <dgm:cxn modelId="{1AC7CA65-9576-4547-B487-E93CAD6D3A39}" type="presParOf" srcId="{B0BF2DEC-E1FD-E740-88D0-47E6DA14BDF8}" destId="{BE1ADBC9-658E-DE4D-B46F-0410FA31F4D2}" srcOrd="2" destOrd="0" presId="urn:microsoft.com/office/officeart/2005/8/layout/process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E891CB6-1D28-0448-B877-9AC8CCCE9DF7}" type="doc">
      <dgm:prSet loTypeId="urn:microsoft.com/office/officeart/2005/8/layout/hierarchy1" loCatId="" qsTypeId="urn:microsoft.com/office/officeart/2005/8/quickstyle/simple4" qsCatId="simple" csTypeId="urn:microsoft.com/office/officeart/2005/8/colors/accent1_2" csCatId="accent1" phldr="1"/>
      <dgm:spPr/>
      <dgm:t>
        <a:bodyPr/>
        <a:lstStyle/>
        <a:p>
          <a:endParaRPr lang="es-ES"/>
        </a:p>
      </dgm:t>
    </dgm:pt>
    <dgm:pt modelId="{A9431AC3-55BB-7843-A4B5-2ADD5F345498}">
      <dgm:prSet phldrT="[Texto]"/>
      <dgm:spPr/>
      <dgm:t>
        <a:bodyPr/>
        <a:lstStyle/>
        <a:p>
          <a:r>
            <a:rPr lang="es-ES" dirty="0" smtClean="0"/>
            <a:t>CPEUM</a:t>
          </a:r>
          <a:endParaRPr lang="es-ES" dirty="0"/>
        </a:p>
      </dgm:t>
    </dgm:pt>
    <dgm:pt modelId="{D29B7599-D03C-4441-B8B5-76ADC5FB8C4E}" type="parTrans" cxnId="{C5C06AC3-6886-9C42-81E3-5A3D2B5BBBA8}">
      <dgm:prSet/>
      <dgm:spPr/>
      <dgm:t>
        <a:bodyPr/>
        <a:lstStyle/>
        <a:p>
          <a:endParaRPr lang="es-ES"/>
        </a:p>
      </dgm:t>
    </dgm:pt>
    <dgm:pt modelId="{774ACAC8-D1B3-AF40-81D5-1C6D7B9E3AE3}" type="sibTrans" cxnId="{C5C06AC3-6886-9C42-81E3-5A3D2B5BBBA8}">
      <dgm:prSet/>
      <dgm:spPr/>
      <dgm:t>
        <a:bodyPr/>
        <a:lstStyle/>
        <a:p>
          <a:endParaRPr lang="es-ES"/>
        </a:p>
      </dgm:t>
    </dgm:pt>
    <dgm:pt modelId="{FD86C1E2-7C82-9B47-BFC7-AD302DAD21B0}">
      <dgm:prSet phldrT="[Texto]"/>
      <dgm:spPr/>
      <dgm:t>
        <a:bodyPr/>
        <a:lstStyle/>
        <a:p>
          <a:r>
            <a:rPr lang="es-ES" dirty="0" smtClean="0"/>
            <a:t>Tratados internacionales</a:t>
          </a:r>
          <a:endParaRPr lang="es-ES" dirty="0"/>
        </a:p>
      </dgm:t>
    </dgm:pt>
    <dgm:pt modelId="{CA2906B6-80A5-BE4E-80A3-3EFD50D021B2}" type="parTrans" cxnId="{F9342809-584D-DC4A-8328-AA141B0D80E9}">
      <dgm:prSet/>
      <dgm:spPr/>
      <dgm:t>
        <a:bodyPr/>
        <a:lstStyle/>
        <a:p>
          <a:endParaRPr lang="es-ES"/>
        </a:p>
      </dgm:t>
    </dgm:pt>
    <dgm:pt modelId="{5963296C-298B-EC43-8F52-B8DD028B4399}" type="sibTrans" cxnId="{F9342809-584D-DC4A-8328-AA141B0D80E9}">
      <dgm:prSet/>
      <dgm:spPr/>
      <dgm:t>
        <a:bodyPr/>
        <a:lstStyle/>
        <a:p>
          <a:endParaRPr lang="es-ES"/>
        </a:p>
      </dgm:t>
    </dgm:pt>
    <dgm:pt modelId="{DE70C142-2A77-2145-94EC-45D74BFCE183}">
      <dgm:prSet phldrT="[Texto]"/>
      <dgm:spPr/>
      <dgm:t>
        <a:bodyPr/>
        <a:lstStyle/>
        <a:p>
          <a:r>
            <a:rPr lang="es-ES" dirty="0" smtClean="0"/>
            <a:t>Leyes y sus reglamentos</a:t>
          </a:r>
          <a:endParaRPr lang="es-ES" dirty="0"/>
        </a:p>
      </dgm:t>
    </dgm:pt>
    <dgm:pt modelId="{81F4C0A6-9B28-E144-97CC-BCCB2E153F8D}" type="parTrans" cxnId="{C75B114A-1FC7-F24E-80B9-E986F28CADB1}">
      <dgm:prSet/>
      <dgm:spPr/>
      <dgm:t>
        <a:bodyPr/>
        <a:lstStyle/>
        <a:p>
          <a:endParaRPr lang="es-ES"/>
        </a:p>
      </dgm:t>
    </dgm:pt>
    <dgm:pt modelId="{208A06CE-2A4F-7E48-8A66-94221AD6EDA1}" type="sibTrans" cxnId="{C75B114A-1FC7-F24E-80B9-E986F28CADB1}">
      <dgm:prSet/>
      <dgm:spPr/>
      <dgm:t>
        <a:bodyPr/>
        <a:lstStyle/>
        <a:p>
          <a:endParaRPr lang="es-ES"/>
        </a:p>
      </dgm:t>
    </dgm:pt>
    <dgm:pt modelId="{39377704-460A-6148-BB14-4D901D7262B0}">
      <dgm:prSet phldrT="[Texto]"/>
      <dgm:spPr/>
      <dgm:t>
        <a:bodyPr/>
        <a:lstStyle/>
        <a:p>
          <a:r>
            <a:rPr lang="es-ES" dirty="0" smtClean="0"/>
            <a:t>CFF y RCFF</a:t>
          </a:r>
          <a:endParaRPr lang="es-ES" dirty="0"/>
        </a:p>
      </dgm:t>
    </dgm:pt>
    <dgm:pt modelId="{A0EB1049-BD80-DB44-A087-6F697C77E3A9}" type="parTrans" cxnId="{CEAE2394-A3C0-5248-8AD2-ED6225422D45}">
      <dgm:prSet/>
      <dgm:spPr/>
      <dgm:t>
        <a:bodyPr/>
        <a:lstStyle/>
        <a:p>
          <a:endParaRPr lang="es-ES"/>
        </a:p>
      </dgm:t>
    </dgm:pt>
    <dgm:pt modelId="{5C2AED4D-0E7C-D34C-8DFA-66192D9432E0}" type="sibTrans" cxnId="{CEAE2394-A3C0-5248-8AD2-ED6225422D45}">
      <dgm:prSet/>
      <dgm:spPr/>
      <dgm:t>
        <a:bodyPr/>
        <a:lstStyle/>
        <a:p>
          <a:endParaRPr lang="es-ES"/>
        </a:p>
      </dgm:t>
    </dgm:pt>
    <dgm:pt modelId="{540944F8-4FFD-FF42-A13C-5CC829B87B23}" type="pres">
      <dgm:prSet presAssocID="{4E891CB6-1D28-0448-B877-9AC8CCCE9DF7}" presName="hierChild1" presStyleCnt="0">
        <dgm:presLayoutVars>
          <dgm:chPref val="1"/>
          <dgm:dir/>
          <dgm:animOne val="branch"/>
          <dgm:animLvl val="lvl"/>
          <dgm:resizeHandles/>
        </dgm:presLayoutVars>
      </dgm:prSet>
      <dgm:spPr/>
      <dgm:t>
        <a:bodyPr/>
        <a:lstStyle/>
        <a:p>
          <a:endParaRPr lang="es-ES"/>
        </a:p>
      </dgm:t>
    </dgm:pt>
    <dgm:pt modelId="{FDE7429C-3A2A-3C4E-A29B-C268B5C48BC3}" type="pres">
      <dgm:prSet presAssocID="{A9431AC3-55BB-7843-A4B5-2ADD5F345498}" presName="hierRoot1" presStyleCnt="0"/>
      <dgm:spPr/>
    </dgm:pt>
    <dgm:pt modelId="{8E905EDC-A8D8-E449-942A-8B0349E602BD}" type="pres">
      <dgm:prSet presAssocID="{A9431AC3-55BB-7843-A4B5-2ADD5F345498}" presName="composite" presStyleCnt="0"/>
      <dgm:spPr/>
    </dgm:pt>
    <dgm:pt modelId="{4861CC95-D3A6-3149-94DD-48304A15C74C}" type="pres">
      <dgm:prSet presAssocID="{A9431AC3-55BB-7843-A4B5-2ADD5F345498}" presName="background" presStyleLbl="node0" presStyleIdx="0" presStyleCnt="1"/>
      <dgm:spPr/>
    </dgm:pt>
    <dgm:pt modelId="{C85B01C3-57FB-3446-A1FB-D8976A8FE7E7}" type="pres">
      <dgm:prSet presAssocID="{A9431AC3-55BB-7843-A4B5-2ADD5F345498}" presName="text" presStyleLbl="fgAcc0" presStyleIdx="0" presStyleCnt="1">
        <dgm:presLayoutVars>
          <dgm:chPref val="3"/>
        </dgm:presLayoutVars>
      </dgm:prSet>
      <dgm:spPr/>
      <dgm:t>
        <a:bodyPr/>
        <a:lstStyle/>
        <a:p>
          <a:endParaRPr lang="es-ES"/>
        </a:p>
      </dgm:t>
    </dgm:pt>
    <dgm:pt modelId="{A74CA6D2-DD5A-154F-A022-99307815E34E}" type="pres">
      <dgm:prSet presAssocID="{A9431AC3-55BB-7843-A4B5-2ADD5F345498}" presName="hierChild2" presStyleCnt="0"/>
      <dgm:spPr/>
    </dgm:pt>
    <dgm:pt modelId="{E0A79F52-6C42-1646-823D-69D5A2DBDC41}" type="pres">
      <dgm:prSet presAssocID="{CA2906B6-80A5-BE4E-80A3-3EFD50D021B2}" presName="Name10" presStyleLbl="parChTrans1D2" presStyleIdx="0" presStyleCnt="1"/>
      <dgm:spPr/>
      <dgm:t>
        <a:bodyPr/>
        <a:lstStyle/>
        <a:p>
          <a:endParaRPr lang="es-ES"/>
        </a:p>
      </dgm:t>
    </dgm:pt>
    <dgm:pt modelId="{A5F9F8C3-198D-AC43-8537-B5BC0D525CCC}" type="pres">
      <dgm:prSet presAssocID="{FD86C1E2-7C82-9B47-BFC7-AD302DAD21B0}" presName="hierRoot2" presStyleCnt="0"/>
      <dgm:spPr/>
    </dgm:pt>
    <dgm:pt modelId="{463C4B00-4C77-7044-A540-861320379D7F}" type="pres">
      <dgm:prSet presAssocID="{FD86C1E2-7C82-9B47-BFC7-AD302DAD21B0}" presName="composite2" presStyleCnt="0"/>
      <dgm:spPr/>
    </dgm:pt>
    <dgm:pt modelId="{2D1D082A-3104-D341-B37B-84FBD78CCEFA}" type="pres">
      <dgm:prSet presAssocID="{FD86C1E2-7C82-9B47-BFC7-AD302DAD21B0}" presName="background2" presStyleLbl="node2" presStyleIdx="0" presStyleCnt="1"/>
      <dgm:spPr/>
    </dgm:pt>
    <dgm:pt modelId="{E1C34820-58D9-EA42-BB41-FD3A1B27B7AE}" type="pres">
      <dgm:prSet presAssocID="{FD86C1E2-7C82-9B47-BFC7-AD302DAD21B0}" presName="text2" presStyleLbl="fgAcc2" presStyleIdx="0" presStyleCnt="1">
        <dgm:presLayoutVars>
          <dgm:chPref val="3"/>
        </dgm:presLayoutVars>
      </dgm:prSet>
      <dgm:spPr/>
      <dgm:t>
        <a:bodyPr/>
        <a:lstStyle/>
        <a:p>
          <a:endParaRPr lang="es-ES"/>
        </a:p>
      </dgm:t>
    </dgm:pt>
    <dgm:pt modelId="{BA9D6497-A1DC-A74F-81F5-8C28B41E53FA}" type="pres">
      <dgm:prSet presAssocID="{FD86C1E2-7C82-9B47-BFC7-AD302DAD21B0}" presName="hierChild3" presStyleCnt="0"/>
      <dgm:spPr/>
    </dgm:pt>
    <dgm:pt modelId="{4FF29C01-C3AE-134F-97CA-08AF8D3D29D9}" type="pres">
      <dgm:prSet presAssocID="{81F4C0A6-9B28-E144-97CC-BCCB2E153F8D}" presName="Name17" presStyleLbl="parChTrans1D3" presStyleIdx="0" presStyleCnt="1"/>
      <dgm:spPr/>
      <dgm:t>
        <a:bodyPr/>
        <a:lstStyle/>
        <a:p>
          <a:endParaRPr lang="es-ES"/>
        </a:p>
      </dgm:t>
    </dgm:pt>
    <dgm:pt modelId="{4B0E2345-A2C0-1C4A-A6F4-1812249AB3C6}" type="pres">
      <dgm:prSet presAssocID="{DE70C142-2A77-2145-94EC-45D74BFCE183}" presName="hierRoot3" presStyleCnt="0"/>
      <dgm:spPr/>
    </dgm:pt>
    <dgm:pt modelId="{47F19EB3-0CBA-4A4D-B13D-38FC225C9C62}" type="pres">
      <dgm:prSet presAssocID="{DE70C142-2A77-2145-94EC-45D74BFCE183}" presName="composite3" presStyleCnt="0"/>
      <dgm:spPr/>
    </dgm:pt>
    <dgm:pt modelId="{2A5EDDDF-2A2F-174B-A34E-6653E35EE582}" type="pres">
      <dgm:prSet presAssocID="{DE70C142-2A77-2145-94EC-45D74BFCE183}" presName="background3" presStyleLbl="node3" presStyleIdx="0" presStyleCnt="1"/>
      <dgm:spPr/>
    </dgm:pt>
    <dgm:pt modelId="{8D867772-A75F-C441-90A4-E7C8D03ACD54}" type="pres">
      <dgm:prSet presAssocID="{DE70C142-2A77-2145-94EC-45D74BFCE183}" presName="text3" presStyleLbl="fgAcc3" presStyleIdx="0" presStyleCnt="1">
        <dgm:presLayoutVars>
          <dgm:chPref val="3"/>
        </dgm:presLayoutVars>
      </dgm:prSet>
      <dgm:spPr/>
      <dgm:t>
        <a:bodyPr/>
        <a:lstStyle/>
        <a:p>
          <a:endParaRPr lang="es-ES"/>
        </a:p>
      </dgm:t>
    </dgm:pt>
    <dgm:pt modelId="{CE667945-2FE9-A44E-A4C6-D9C9772EE5A3}" type="pres">
      <dgm:prSet presAssocID="{DE70C142-2A77-2145-94EC-45D74BFCE183}" presName="hierChild4" presStyleCnt="0"/>
      <dgm:spPr/>
    </dgm:pt>
    <dgm:pt modelId="{D811092C-5C5C-B248-A377-A7DC1517CA86}" type="pres">
      <dgm:prSet presAssocID="{A0EB1049-BD80-DB44-A087-6F697C77E3A9}" presName="Name23" presStyleLbl="parChTrans1D4" presStyleIdx="0" presStyleCnt="1"/>
      <dgm:spPr/>
      <dgm:t>
        <a:bodyPr/>
        <a:lstStyle/>
        <a:p>
          <a:endParaRPr lang="es-ES"/>
        </a:p>
      </dgm:t>
    </dgm:pt>
    <dgm:pt modelId="{5293DAB2-B458-3844-96FD-28F5A9762DAB}" type="pres">
      <dgm:prSet presAssocID="{39377704-460A-6148-BB14-4D901D7262B0}" presName="hierRoot4" presStyleCnt="0"/>
      <dgm:spPr/>
    </dgm:pt>
    <dgm:pt modelId="{28E5D6CF-7DEE-0544-A3EA-D4E6412234B1}" type="pres">
      <dgm:prSet presAssocID="{39377704-460A-6148-BB14-4D901D7262B0}" presName="composite4" presStyleCnt="0"/>
      <dgm:spPr/>
    </dgm:pt>
    <dgm:pt modelId="{5ABB29FD-5DA8-3447-8CE7-49CBB5F61651}" type="pres">
      <dgm:prSet presAssocID="{39377704-460A-6148-BB14-4D901D7262B0}" presName="background4" presStyleLbl="node4" presStyleIdx="0" presStyleCnt="1"/>
      <dgm:spPr/>
    </dgm:pt>
    <dgm:pt modelId="{6AE5BFE7-146C-1247-96ED-8F6C293D9C87}" type="pres">
      <dgm:prSet presAssocID="{39377704-460A-6148-BB14-4D901D7262B0}" presName="text4" presStyleLbl="fgAcc4" presStyleIdx="0" presStyleCnt="1">
        <dgm:presLayoutVars>
          <dgm:chPref val="3"/>
        </dgm:presLayoutVars>
      </dgm:prSet>
      <dgm:spPr/>
      <dgm:t>
        <a:bodyPr/>
        <a:lstStyle/>
        <a:p>
          <a:endParaRPr lang="es-ES"/>
        </a:p>
      </dgm:t>
    </dgm:pt>
    <dgm:pt modelId="{9F4D5C86-5ED8-A74F-B5BE-048D81D7724A}" type="pres">
      <dgm:prSet presAssocID="{39377704-460A-6148-BB14-4D901D7262B0}" presName="hierChild5" presStyleCnt="0"/>
      <dgm:spPr/>
    </dgm:pt>
  </dgm:ptLst>
  <dgm:cxnLst>
    <dgm:cxn modelId="{94C4DB41-5CEF-4842-9444-4D806C9535B1}" type="presOf" srcId="{A0EB1049-BD80-DB44-A087-6F697C77E3A9}" destId="{D811092C-5C5C-B248-A377-A7DC1517CA86}" srcOrd="0" destOrd="0" presId="urn:microsoft.com/office/officeart/2005/8/layout/hierarchy1"/>
    <dgm:cxn modelId="{3B10EE46-EFFA-904D-9C50-81CAEA1867F9}" type="presOf" srcId="{FD86C1E2-7C82-9B47-BFC7-AD302DAD21B0}" destId="{E1C34820-58D9-EA42-BB41-FD3A1B27B7AE}" srcOrd="0" destOrd="0" presId="urn:microsoft.com/office/officeart/2005/8/layout/hierarchy1"/>
    <dgm:cxn modelId="{CCBB10ED-5450-154A-B268-FD53D8DFB6C2}" type="presOf" srcId="{A9431AC3-55BB-7843-A4B5-2ADD5F345498}" destId="{C85B01C3-57FB-3446-A1FB-D8976A8FE7E7}" srcOrd="0" destOrd="0" presId="urn:microsoft.com/office/officeart/2005/8/layout/hierarchy1"/>
    <dgm:cxn modelId="{E54E7F6A-9547-C54A-92D3-DEB813C31C47}" type="presOf" srcId="{DE70C142-2A77-2145-94EC-45D74BFCE183}" destId="{8D867772-A75F-C441-90A4-E7C8D03ACD54}" srcOrd="0" destOrd="0" presId="urn:microsoft.com/office/officeart/2005/8/layout/hierarchy1"/>
    <dgm:cxn modelId="{5628D514-6919-944E-B75F-9B0451224869}" type="presOf" srcId="{4E891CB6-1D28-0448-B877-9AC8CCCE9DF7}" destId="{540944F8-4FFD-FF42-A13C-5CC829B87B23}" srcOrd="0" destOrd="0" presId="urn:microsoft.com/office/officeart/2005/8/layout/hierarchy1"/>
    <dgm:cxn modelId="{C75B114A-1FC7-F24E-80B9-E986F28CADB1}" srcId="{FD86C1E2-7C82-9B47-BFC7-AD302DAD21B0}" destId="{DE70C142-2A77-2145-94EC-45D74BFCE183}" srcOrd="0" destOrd="0" parTransId="{81F4C0A6-9B28-E144-97CC-BCCB2E153F8D}" sibTransId="{208A06CE-2A4F-7E48-8A66-94221AD6EDA1}"/>
    <dgm:cxn modelId="{8F9E34A5-F66E-AF4C-A685-CD8EA186E006}" type="presOf" srcId="{CA2906B6-80A5-BE4E-80A3-3EFD50D021B2}" destId="{E0A79F52-6C42-1646-823D-69D5A2DBDC41}" srcOrd="0" destOrd="0" presId="urn:microsoft.com/office/officeart/2005/8/layout/hierarchy1"/>
    <dgm:cxn modelId="{CEAE2394-A3C0-5248-8AD2-ED6225422D45}" srcId="{DE70C142-2A77-2145-94EC-45D74BFCE183}" destId="{39377704-460A-6148-BB14-4D901D7262B0}" srcOrd="0" destOrd="0" parTransId="{A0EB1049-BD80-DB44-A087-6F697C77E3A9}" sibTransId="{5C2AED4D-0E7C-D34C-8DFA-66192D9432E0}"/>
    <dgm:cxn modelId="{B1E37CE4-D988-C746-A772-B5A5330BB76C}" type="presOf" srcId="{39377704-460A-6148-BB14-4D901D7262B0}" destId="{6AE5BFE7-146C-1247-96ED-8F6C293D9C87}" srcOrd="0" destOrd="0" presId="urn:microsoft.com/office/officeart/2005/8/layout/hierarchy1"/>
    <dgm:cxn modelId="{0A2F0973-F826-A549-8E34-9C39917112B8}" type="presOf" srcId="{81F4C0A6-9B28-E144-97CC-BCCB2E153F8D}" destId="{4FF29C01-C3AE-134F-97CA-08AF8D3D29D9}" srcOrd="0" destOrd="0" presId="urn:microsoft.com/office/officeart/2005/8/layout/hierarchy1"/>
    <dgm:cxn modelId="{C5C06AC3-6886-9C42-81E3-5A3D2B5BBBA8}" srcId="{4E891CB6-1D28-0448-B877-9AC8CCCE9DF7}" destId="{A9431AC3-55BB-7843-A4B5-2ADD5F345498}" srcOrd="0" destOrd="0" parTransId="{D29B7599-D03C-4441-B8B5-76ADC5FB8C4E}" sibTransId="{774ACAC8-D1B3-AF40-81D5-1C6D7B9E3AE3}"/>
    <dgm:cxn modelId="{F9342809-584D-DC4A-8328-AA141B0D80E9}" srcId="{A9431AC3-55BB-7843-A4B5-2ADD5F345498}" destId="{FD86C1E2-7C82-9B47-BFC7-AD302DAD21B0}" srcOrd="0" destOrd="0" parTransId="{CA2906B6-80A5-BE4E-80A3-3EFD50D021B2}" sibTransId="{5963296C-298B-EC43-8F52-B8DD028B4399}"/>
    <dgm:cxn modelId="{6B6F6182-F895-694C-A594-8BB4E6BDB861}" type="presParOf" srcId="{540944F8-4FFD-FF42-A13C-5CC829B87B23}" destId="{FDE7429C-3A2A-3C4E-A29B-C268B5C48BC3}" srcOrd="0" destOrd="0" presId="urn:microsoft.com/office/officeart/2005/8/layout/hierarchy1"/>
    <dgm:cxn modelId="{A24803F3-4F63-8D4D-98A5-0FD57BC51930}" type="presParOf" srcId="{FDE7429C-3A2A-3C4E-A29B-C268B5C48BC3}" destId="{8E905EDC-A8D8-E449-942A-8B0349E602BD}" srcOrd="0" destOrd="0" presId="urn:microsoft.com/office/officeart/2005/8/layout/hierarchy1"/>
    <dgm:cxn modelId="{31555C7B-CED9-2745-98CE-5D062088CB87}" type="presParOf" srcId="{8E905EDC-A8D8-E449-942A-8B0349E602BD}" destId="{4861CC95-D3A6-3149-94DD-48304A15C74C}" srcOrd="0" destOrd="0" presId="urn:microsoft.com/office/officeart/2005/8/layout/hierarchy1"/>
    <dgm:cxn modelId="{72F611FB-BE7F-8443-9C2B-FF526691CFA6}" type="presParOf" srcId="{8E905EDC-A8D8-E449-942A-8B0349E602BD}" destId="{C85B01C3-57FB-3446-A1FB-D8976A8FE7E7}" srcOrd="1" destOrd="0" presId="urn:microsoft.com/office/officeart/2005/8/layout/hierarchy1"/>
    <dgm:cxn modelId="{DEC8032C-FDBC-5C4A-802E-094D527020EC}" type="presParOf" srcId="{FDE7429C-3A2A-3C4E-A29B-C268B5C48BC3}" destId="{A74CA6D2-DD5A-154F-A022-99307815E34E}" srcOrd="1" destOrd="0" presId="urn:microsoft.com/office/officeart/2005/8/layout/hierarchy1"/>
    <dgm:cxn modelId="{8BCE0885-70D8-7E4D-A432-00440DBE9CF4}" type="presParOf" srcId="{A74CA6D2-DD5A-154F-A022-99307815E34E}" destId="{E0A79F52-6C42-1646-823D-69D5A2DBDC41}" srcOrd="0" destOrd="0" presId="urn:microsoft.com/office/officeart/2005/8/layout/hierarchy1"/>
    <dgm:cxn modelId="{C13CFD50-366E-D041-9EC2-3FA07C6D8D26}" type="presParOf" srcId="{A74CA6D2-DD5A-154F-A022-99307815E34E}" destId="{A5F9F8C3-198D-AC43-8537-B5BC0D525CCC}" srcOrd="1" destOrd="0" presId="urn:microsoft.com/office/officeart/2005/8/layout/hierarchy1"/>
    <dgm:cxn modelId="{C151C83F-36A1-5E41-AD34-189AC6EB51B9}" type="presParOf" srcId="{A5F9F8C3-198D-AC43-8537-B5BC0D525CCC}" destId="{463C4B00-4C77-7044-A540-861320379D7F}" srcOrd="0" destOrd="0" presId="urn:microsoft.com/office/officeart/2005/8/layout/hierarchy1"/>
    <dgm:cxn modelId="{40C7B50F-0145-7D45-9D2D-395F803B0A86}" type="presParOf" srcId="{463C4B00-4C77-7044-A540-861320379D7F}" destId="{2D1D082A-3104-D341-B37B-84FBD78CCEFA}" srcOrd="0" destOrd="0" presId="urn:microsoft.com/office/officeart/2005/8/layout/hierarchy1"/>
    <dgm:cxn modelId="{90C7BED6-0EE4-364F-BB87-DF213751DECE}" type="presParOf" srcId="{463C4B00-4C77-7044-A540-861320379D7F}" destId="{E1C34820-58D9-EA42-BB41-FD3A1B27B7AE}" srcOrd="1" destOrd="0" presId="urn:microsoft.com/office/officeart/2005/8/layout/hierarchy1"/>
    <dgm:cxn modelId="{9F6F642A-236F-534A-AB86-3F1AC6B20C3E}" type="presParOf" srcId="{A5F9F8C3-198D-AC43-8537-B5BC0D525CCC}" destId="{BA9D6497-A1DC-A74F-81F5-8C28B41E53FA}" srcOrd="1" destOrd="0" presId="urn:microsoft.com/office/officeart/2005/8/layout/hierarchy1"/>
    <dgm:cxn modelId="{CECE3ADC-EB92-FE41-B4EE-BD42F159B049}" type="presParOf" srcId="{BA9D6497-A1DC-A74F-81F5-8C28B41E53FA}" destId="{4FF29C01-C3AE-134F-97CA-08AF8D3D29D9}" srcOrd="0" destOrd="0" presId="urn:microsoft.com/office/officeart/2005/8/layout/hierarchy1"/>
    <dgm:cxn modelId="{DE6253FE-04F0-AE4E-B3E3-E51283CB286E}" type="presParOf" srcId="{BA9D6497-A1DC-A74F-81F5-8C28B41E53FA}" destId="{4B0E2345-A2C0-1C4A-A6F4-1812249AB3C6}" srcOrd="1" destOrd="0" presId="urn:microsoft.com/office/officeart/2005/8/layout/hierarchy1"/>
    <dgm:cxn modelId="{594D9B80-2435-BE41-B56F-DEBEA0336B91}" type="presParOf" srcId="{4B0E2345-A2C0-1C4A-A6F4-1812249AB3C6}" destId="{47F19EB3-0CBA-4A4D-B13D-38FC225C9C62}" srcOrd="0" destOrd="0" presId="urn:microsoft.com/office/officeart/2005/8/layout/hierarchy1"/>
    <dgm:cxn modelId="{CE462B67-F84C-D648-8955-AC20A22EB329}" type="presParOf" srcId="{47F19EB3-0CBA-4A4D-B13D-38FC225C9C62}" destId="{2A5EDDDF-2A2F-174B-A34E-6653E35EE582}" srcOrd="0" destOrd="0" presId="urn:microsoft.com/office/officeart/2005/8/layout/hierarchy1"/>
    <dgm:cxn modelId="{00EB7D59-BF0A-0442-9E4A-2417378421A1}" type="presParOf" srcId="{47F19EB3-0CBA-4A4D-B13D-38FC225C9C62}" destId="{8D867772-A75F-C441-90A4-E7C8D03ACD54}" srcOrd="1" destOrd="0" presId="urn:microsoft.com/office/officeart/2005/8/layout/hierarchy1"/>
    <dgm:cxn modelId="{F2A917FD-E846-D543-B91D-CAB41AD83A88}" type="presParOf" srcId="{4B0E2345-A2C0-1C4A-A6F4-1812249AB3C6}" destId="{CE667945-2FE9-A44E-A4C6-D9C9772EE5A3}" srcOrd="1" destOrd="0" presId="urn:microsoft.com/office/officeart/2005/8/layout/hierarchy1"/>
    <dgm:cxn modelId="{8BDD1A58-7BE9-934E-B267-42B695BDA43C}" type="presParOf" srcId="{CE667945-2FE9-A44E-A4C6-D9C9772EE5A3}" destId="{D811092C-5C5C-B248-A377-A7DC1517CA86}" srcOrd="0" destOrd="0" presId="urn:microsoft.com/office/officeart/2005/8/layout/hierarchy1"/>
    <dgm:cxn modelId="{DED643D0-A56F-F94A-8818-BA371F2C1663}" type="presParOf" srcId="{CE667945-2FE9-A44E-A4C6-D9C9772EE5A3}" destId="{5293DAB2-B458-3844-96FD-28F5A9762DAB}" srcOrd="1" destOrd="0" presId="urn:microsoft.com/office/officeart/2005/8/layout/hierarchy1"/>
    <dgm:cxn modelId="{51141797-ABF2-3342-8DE8-33A365C8DE2E}" type="presParOf" srcId="{5293DAB2-B458-3844-96FD-28F5A9762DAB}" destId="{28E5D6CF-7DEE-0544-A3EA-D4E6412234B1}" srcOrd="0" destOrd="0" presId="urn:microsoft.com/office/officeart/2005/8/layout/hierarchy1"/>
    <dgm:cxn modelId="{1CA32950-B63E-7F47-8579-21F0FE40543B}" type="presParOf" srcId="{28E5D6CF-7DEE-0544-A3EA-D4E6412234B1}" destId="{5ABB29FD-5DA8-3447-8CE7-49CBB5F61651}" srcOrd="0" destOrd="0" presId="urn:microsoft.com/office/officeart/2005/8/layout/hierarchy1"/>
    <dgm:cxn modelId="{E708DC11-0D22-0E49-938A-CB83AFE16C2F}" type="presParOf" srcId="{28E5D6CF-7DEE-0544-A3EA-D4E6412234B1}" destId="{6AE5BFE7-146C-1247-96ED-8F6C293D9C87}" srcOrd="1" destOrd="0" presId="urn:microsoft.com/office/officeart/2005/8/layout/hierarchy1"/>
    <dgm:cxn modelId="{87EB5E51-B628-614A-83F1-A8C199A2EFFF}" type="presParOf" srcId="{5293DAB2-B458-3844-96FD-28F5A9762DAB}" destId="{9F4D5C86-5ED8-A74F-B5BE-048D81D7724A}"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9E7DE25-396D-354C-8F5E-C60CCDD4A4DD}" type="doc">
      <dgm:prSet loTypeId="urn:microsoft.com/office/officeart/2005/8/layout/hProcess4" loCatId="" qsTypeId="urn:microsoft.com/office/officeart/2005/8/quickstyle/simple4" qsCatId="simple" csTypeId="urn:microsoft.com/office/officeart/2005/8/colors/accent1_2" csCatId="accent1" phldr="1"/>
      <dgm:spPr/>
      <dgm:t>
        <a:bodyPr/>
        <a:lstStyle/>
        <a:p>
          <a:endParaRPr lang="es-ES"/>
        </a:p>
      </dgm:t>
    </dgm:pt>
    <dgm:pt modelId="{F8BD4D8C-F85A-D04D-BB15-AD37FFEF461F}">
      <dgm:prSet custT="1"/>
      <dgm:spPr/>
      <dgm:t>
        <a:bodyPr/>
        <a:lstStyle/>
        <a:p>
          <a:pPr rtl="0"/>
          <a:r>
            <a:rPr lang="es-ES_tradnl" sz="1400" dirty="0" smtClean="0"/>
            <a:t>1. Sujetos obligados a contribuir para los gastos públicos</a:t>
          </a:r>
          <a:endParaRPr lang="es-ES_tradnl" sz="1400" dirty="0"/>
        </a:p>
      </dgm:t>
    </dgm:pt>
    <dgm:pt modelId="{92D29FFC-5D4C-8544-940C-4551AA79A4EC}" type="parTrans" cxnId="{1C6243F9-A16A-9A4D-A53D-76BFDB7EEB00}">
      <dgm:prSet/>
      <dgm:spPr/>
      <dgm:t>
        <a:bodyPr/>
        <a:lstStyle/>
        <a:p>
          <a:endParaRPr lang="es-ES"/>
        </a:p>
      </dgm:t>
    </dgm:pt>
    <dgm:pt modelId="{28EF3564-1522-B342-BB52-E6751791B443}" type="sibTrans" cxnId="{1C6243F9-A16A-9A4D-A53D-76BFDB7EEB00}">
      <dgm:prSet/>
      <dgm:spPr/>
      <dgm:t>
        <a:bodyPr/>
        <a:lstStyle/>
        <a:p>
          <a:endParaRPr lang="es-ES"/>
        </a:p>
      </dgm:t>
    </dgm:pt>
    <dgm:pt modelId="{9D7DCA7A-7211-0142-9270-2D9838C272CC}">
      <dgm:prSet custT="1"/>
      <dgm:spPr/>
      <dgm:t>
        <a:bodyPr/>
        <a:lstStyle/>
        <a:p>
          <a:pPr rtl="0"/>
          <a:r>
            <a:rPr lang="es-ES_tradnl" sz="1400" dirty="0" smtClean="0"/>
            <a:t>Personas físicas, morales y entes económicos (fideicomiso, copropiedad y sociedad conyugal)</a:t>
          </a:r>
          <a:endParaRPr lang="es-ES_tradnl" sz="1400" dirty="0"/>
        </a:p>
      </dgm:t>
    </dgm:pt>
    <dgm:pt modelId="{26EA9A8C-FE45-024F-BEAE-BD324F668E91}" type="parTrans" cxnId="{7039F3E3-A736-AD48-8943-D5CA5C81DE0F}">
      <dgm:prSet/>
      <dgm:spPr/>
      <dgm:t>
        <a:bodyPr/>
        <a:lstStyle/>
        <a:p>
          <a:endParaRPr lang="es-ES"/>
        </a:p>
      </dgm:t>
    </dgm:pt>
    <dgm:pt modelId="{44B4F0FD-F0A5-7C47-9833-EF2084585D8E}" type="sibTrans" cxnId="{7039F3E3-A736-AD48-8943-D5CA5C81DE0F}">
      <dgm:prSet/>
      <dgm:spPr/>
      <dgm:t>
        <a:bodyPr/>
        <a:lstStyle/>
        <a:p>
          <a:endParaRPr lang="es-ES"/>
        </a:p>
      </dgm:t>
    </dgm:pt>
    <dgm:pt modelId="{0BE07418-3E00-8B4C-9878-B9FA9438E093}">
      <dgm:prSet custT="1"/>
      <dgm:spPr/>
      <dgm:t>
        <a:bodyPr/>
        <a:lstStyle/>
        <a:p>
          <a:pPr rtl="0"/>
          <a:r>
            <a:rPr lang="es-ES_tradnl" sz="1400" dirty="0" smtClean="0"/>
            <a:t>2. Tipos de contribuciones</a:t>
          </a:r>
          <a:endParaRPr lang="es-ES_tradnl" sz="1400" dirty="0"/>
        </a:p>
      </dgm:t>
    </dgm:pt>
    <dgm:pt modelId="{E71832D3-C890-4E45-9C11-1659CA441688}" type="parTrans" cxnId="{668E4284-0E50-634C-9D4A-6A991D423623}">
      <dgm:prSet/>
      <dgm:spPr/>
      <dgm:t>
        <a:bodyPr/>
        <a:lstStyle/>
        <a:p>
          <a:endParaRPr lang="es-ES"/>
        </a:p>
      </dgm:t>
    </dgm:pt>
    <dgm:pt modelId="{3288CDEB-2234-3F40-90F5-E1C6324ACA0C}" type="sibTrans" cxnId="{668E4284-0E50-634C-9D4A-6A991D423623}">
      <dgm:prSet/>
      <dgm:spPr/>
      <dgm:t>
        <a:bodyPr/>
        <a:lstStyle/>
        <a:p>
          <a:endParaRPr lang="es-ES"/>
        </a:p>
      </dgm:t>
    </dgm:pt>
    <dgm:pt modelId="{B69DF188-3185-8248-9021-756359FBBFC8}">
      <dgm:prSet custT="1"/>
      <dgm:spPr/>
      <dgm:t>
        <a:bodyPr/>
        <a:lstStyle/>
        <a:p>
          <a:pPr rtl="0"/>
          <a:r>
            <a:rPr lang="es-ES_tradnl" sz="1400" dirty="0" smtClean="0"/>
            <a:t>3. Concepto de aprovechamientos</a:t>
          </a:r>
          <a:endParaRPr lang="es-ES_tradnl" sz="1400" dirty="0"/>
        </a:p>
      </dgm:t>
    </dgm:pt>
    <dgm:pt modelId="{8BD52940-1973-8741-A2B7-53A13A3BC65F}" type="parTrans" cxnId="{6F4DB51E-6311-E04E-A79A-88DEA26AE58E}">
      <dgm:prSet/>
      <dgm:spPr/>
      <dgm:t>
        <a:bodyPr/>
        <a:lstStyle/>
        <a:p>
          <a:endParaRPr lang="es-ES"/>
        </a:p>
      </dgm:t>
    </dgm:pt>
    <dgm:pt modelId="{B8605B75-6145-E94C-B84A-0110BB768CE1}" type="sibTrans" cxnId="{6F4DB51E-6311-E04E-A79A-88DEA26AE58E}">
      <dgm:prSet/>
      <dgm:spPr/>
      <dgm:t>
        <a:bodyPr/>
        <a:lstStyle/>
        <a:p>
          <a:endParaRPr lang="es-ES"/>
        </a:p>
      </dgm:t>
    </dgm:pt>
    <dgm:pt modelId="{2476118B-FCD5-2043-9DC5-B158E8A99829}">
      <dgm:prSet custT="1"/>
      <dgm:spPr/>
      <dgm:t>
        <a:bodyPr/>
        <a:lstStyle/>
        <a:p>
          <a:pPr rtl="0"/>
          <a:r>
            <a:rPr lang="es-ES_tradnl" sz="1400" dirty="0" smtClean="0"/>
            <a:t>4. Concepto de créditos fiscales</a:t>
          </a:r>
          <a:endParaRPr lang="es-ES_tradnl" sz="1400" dirty="0"/>
        </a:p>
      </dgm:t>
    </dgm:pt>
    <dgm:pt modelId="{5271F569-3838-C64D-AD79-5827FDC8B93E}" type="parTrans" cxnId="{65D71903-40A5-554A-AAAD-5AB786FCF6EE}">
      <dgm:prSet/>
      <dgm:spPr/>
      <dgm:t>
        <a:bodyPr/>
        <a:lstStyle/>
        <a:p>
          <a:endParaRPr lang="es-ES"/>
        </a:p>
      </dgm:t>
    </dgm:pt>
    <dgm:pt modelId="{479AC6AB-33F1-2C48-B816-BD2CF3C3ADC8}" type="sibTrans" cxnId="{65D71903-40A5-554A-AAAD-5AB786FCF6EE}">
      <dgm:prSet/>
      <dgm:spPr/>
      <dgm:t>
        <a:bodyPr/>
        <a:lstStyle/>
        <a:p>
          <a:endParaRPr lang="es-ES"/>
        </a:p>
      </dgm:t>
    </dgm:pt>
    <dgm:pt modelId="{B88EA08C-1A50-2D4B-BAEA-24AB4AAC5D7D}">
      <dgm:prSet custT="1"/>
      <dgm:spPr/>
      <dgm:t>
        <a:bodyPr/>
        <a:lstStyle/>
        <a:p>
          <a:r>
            <a:rPr lang="es-ES" sz="1400" dirty="0" smtClean="0"/>
            <a:t>Impuestos</a:t>
          </a:r>
          <a:endParaRPr lang="es-ES" sz="1400" dirty="0"/>
        </a:p>
      </dgm:t>
    </dgm:pt>
    <dgm:pt modelId="{2F57D525-9720-A742-A4C4-B75CDCA2AB19}" type="parTrans" cxnId="{9565583F-E422-F04C-8F82-234407864929}">
      <dgm:prSet/>
      <dgm:spPr/>
      <dgm:t>
        <a:bodyPr/>
        <a:lstStyle/>
        <a:p>
          <a:endParaRPr lang="es-ES"/>
        </a:p>
      </dgm:t>
    </dgm:pt>
    <dgm:pt modelId="{5A059D66-3A5A-D841-8E2D-B80206D48E41}" type="sibTrans" cxnId="{9565583F-E422-F04C-8F82-234407864929}">
      <dgm:prSet/>
      <dgm:spPr/>
      <dgm:t>
        <a:bodyPr/>
        <a:lstStyle/>
        <a:p>
          <a:endParaRPr lang="es-ES"/>
        </a:p>
      </dgm:t>
    </dgm:pt>
    <dgm:pt modelId="{376BF578-8B5B-F449-8D0B-B27CC518637F}">
      <dgm:prSet custT="1"/>
      <dgm:spPr/>
      <dgm:t>
        <a:bodyPr/>
        <a:lstStyle/>
        <a:p>
          <a:r>
            <a:rPr lang="es-ES" sz="1400" dirty="0" smtClean="0"/>
            <a:t>Aportaciones de </a:t>
          </a:r>
          <a:r>
            <a:rPr lang="es-ES" sz="1400" dirty="0" err="1" smtClean="0"/>
            <a:t>Seg</a:t>
          </a:r>
          <a:r>
            <a:rPr lang="es-ES" sz="1400" dirty="0" smtClean="0"/>
            <a:t> Social</a:t>
          </a:r>
          <a:endParaRPr lang="es-ES" sz="1400" dirty="0"/>
        </a:p>
      </dgm:t>
    </dgm:pt>
    <dgm:pt modelId="{814646A5-163D-6E42-95A8-46D509052030}" type="parTrans" cxnId="{843DEEB2-7E7F-CE47-BE5F-2A47DF423850}">
      <dgm:prSet/>
      <dgm:spPr/>
      <dgm:t>
        <a:bodyPr/>
        <a:lstStyle/>
        <a:p>
          <a:endParaRPr lang="es-ES"/>
        </a:p>
      </dgm:t>
    </dgm:pt>
    <dgm:pt modelId="{6A567C62-82D1-6147-ADDB-21B1829DD4B0}" type="sibTrans" cxnId="{843DEEB2-7E7F-CE47-BE5F-2A47DF423850}">
      <dgm:prSet/>
      <dgm:spPr/>
      <dgm:t>
        <a:bodyPr/>
        <a:lstStyle/>
        <a:p>
          <a:endParaRPr lang="es-ES"/>
        </a:p>
      </dgm:t>
    </dgm:pt>
    <dgm:pt modelId="{0613F936-5406-5A43-8AD7-AA4CC45D9AA1}">
      <dgm:prSet custT="1"/>
      <dgm:spPr/>
      <dgm:t>
        <a:bodyPr/>
        <a:lstStyle/>
        <a:p>
          <a:r>
            <a:rPr lang="es-ES" sz="1400" dirty="0" smtClean="0"/>
            <a:t>Contribuciones de mejoras</a:t>
          </a:r>
          <a:endParaRPr lang="es-ES" sz="1400" dirty="0"/>
        </a:p>
      </dgm:t>
    </dgm:pt>
    <dgm:pt modelId="{2D19F107-62CA-3F40-B467-B7F130ED6D80}" type="parTrans" cxnId="{6CBABFCA-3EA2-C04E-920C-258DB8043C97}">
      <dgm:prSet/>
      <dgm:spPr/>
      <dgm:t>
        <a:bodyPr/>
        <a:lstStyle/>
        <a:p>
          <a:endParaRPr lang="es-ES"/>
        </a:p>
      </dgm:t>
    </dgm:pt>
    <dgm:pt modelId="{3B8BC8BC-B644-8445-ABDA-F313630DE059}" type="sibTrans" cxnId="{6CBABFCA-3EA2-C04E-920C-258DB8043C97}">
      <dgm:prSet/>
      <dgm:spPr/>
      <dgm:t>
        <a:bodyPr/>
        <a:lstStyle/>
        <a:p>
          <a:endParaRPr lang="es-ES"/>
        </a:p>
      </dgm:t>
    </dgm:pt>
    <dgm:pt modelId="{D38215D6-2C0E-CD48-80E9-19D825A31B8A}">
      <dgm:prSet custT="1"/>
      <dgm:spPr/>
      <dgm:t>
        <a:bodyPr/>
        <a:lstStyle/>
        <a:p>
          <a:r>
            <a:rPr lang="es-ES" sz="1400" dirty="0" smtClean="0"/>
            <a:t>Derechos</a:t>
          </a:r>
          <a:endParaRPr lang="es-ES" sz="1400" dirty="0"/>
        </a:p>
      </dgm:t>
    </dgm:pt>
    <dgm:pt modelId="{B45B99B4-FDC0-2E40-9B82-B9AC3E5D45EF}" type="parTrans" cxnId="{815FA981-9705-6145-BDB5-A61734240406}">
      <dgm:prSet/>
      <dgm:spPr/>
      <dgm:t>
        <a:bodyPr/>
        <a:lstStyle/>
        <a:p>
          <a:endParaRPr lang="es-ES"/>
        </a:p>
      </dgm:t>
    </dgm:pt>
    <dgm:pt modelId="{806B260A-F5F3-2A4A-B2BE-45FF66492C1B}" type="sibTrans" cxnId="{815FA981-9705-6145-BDB5-A61734240406}">
      <dgm:prSet/>
      <dgm:spPr/>
      <dgm:t>
        <a:bodyPr/>
        <a:lstStyle/>
        <a:p>
          <a:endParaRPr lang="es-ES"/>
        </a:p>
      </dgm:t>
    </dgm:pt>
    <dgm:pt modelId="{5EE643DB-3580-294D-B683-50DF56CB044B}">
      <dgm:prSet custT="1"/>
      <dgm:spPr/>
      <dgm:t>
        <a:bodyPr/>
        <a:lstStyle/>
        <a:p>
          <a:r>
            <a:rPr lang="es-ES" sz="1400" dirty="0" smtClean="0"/>
            <a:t>Accesorios</a:t>
          </a:r>
          <a:endParaRPr lang="es-ES" sz="1400" dirty="0"/>
        </a:p>
      </dgm:t>
    </dgm:pt>
    <dgm:pt modelId="{83533599-A7EF-D14D-8BF1-9DDD63C0DB54}" type="parTrans" cxnId="{15AE29A8-670D-5348-A94B-EE8BDCBCC430}">
      <dgm:prSet/>
      <dgm:spPr/>
      <dgm:t>
        <a:bodyPr/>
        <a:lstStyle/>
        <a:p>
          <a:endParaRPr lang="es-ES"/>
        </a:p>
      </dgm:t>
    </dgm:pt>
    <dgm:pt modelId="{897EAF9A-F1AD-A841-BBF5-55352301E2F6}" type="sibTrans" cxnId="{15AE29A8-670D-5348-A94B-EE8BDCBCC430}">
      <dgm:prSet/>
      <dgm:spPr/>
      <dgm:t>
        <a:bodyPr/>
        <a:lstStyle/>
        <a:p>
          <a:endParaRPr lang="es-ES"/>
        </a:p>
      </dgm:t>
    </dgm:pt>
    <dgm:pt modelId="{3129DEEA-C097-5646-A6D2-53F354A2563F}">
      <dgm:prSet custT="1"/>
      <dgm:spPr/>
      <dgm:t>
        <a:bodyPr/>
        <a:lstStyle/>
        <a:p>
          <a:pPr rtl="0"/>
          <a:r>
            <a:rPr lang="es-ES_tradnl" sz="1400" dirty="0" smtClean="0"/>
            <a:t>Distintos de las Contribuciones y los productos</a:t>
          </a:r>
          <a:endParaRPr lang="es-ES_tradnl" sz="1400" dirty="0"/>
        </a:p>
      </dgm:t>
    </dgm:pt>
    <dgm:pt modelId="{8C9E2701-49A9-054C-B3D5-4259CD12F58F}" type="parTrans" cxnId="{747EDBE8-C936-E24F-9CFF-9EEED36B944C}">
      <dgm:prSet/>
      <dgm:spPr/>
      <dgm:t>
        <a:bodyPr/>
        <a:lstStyle/>
        <a:p>
          <a:endParaRPr lang="es-ES"/>
        </a:p>
      </dgm:t>
    </dgm:pt>
    <dgm:pt modelId="{B6AD73FC-489F-2E41-9C85-5D97A6745D4D}" type="sibTrans" cxnId="{747EDBE8-C936-E24F-9CFF-9EEED36B944C}">
      <dgm:prSet/>
      <dgm:spPr/>
      <dgm:t>
        <a:bodyPr/>
        <a:lstStyle/>
        <a:p>
          <a:endParaRPr lang="es-ES"/>
        </a:p>
      </dgm:t>
    </dgm:pt>
    <dgm:pt modelId="{0ED53271-32B1-124B-A600-EFFC7CA83893}">
      <dgm:prSet custT="1"/>
      <dgm:spPr/>
      <dgm:t>
        <a:bodyPr/>
        <a:lstStyle/>
        <a:p>
          <a:pPr rtl="0"/>
          <a:r>
            <a:rPr lang="es-ES_tradnl" sz="1400" dirty="0" smtClean="0"/>
            <a:t>Contribuciones no cubiertas en tiempo</a:t>
          </a:r>
          <a:endParaRPr lang="es-ES_tradnl" sz="1400" dirty="0"/>
        </a:p>
      </dgm:t>
    </dgm:pt>
    <dgm:pt modelId="{85E69502-6E0C-6E42-BB86-14BE7F007CBE}" type="parTrans" cxnId="{997ABA5D-B3D0-F94F-B2FA-456F763B5F49}">
      <dgm:prSet/>
      <dgm:spPr/>
      <dgm:t>
        <a:bodyPr/>
        <a:lstStyle/>
        <a:p>
          <a:endParaRPr lang="es-ES"/>
        </a:p>
      </dgm:t>
    </dgm:pt>
    <dgm:pt modelId="{95C6118B-0195-554B-B3EC-7066E4836B79}" type="sibTrans" cxnId="{997ABA5D-B3D0-F94F-B2FA-456F763B5F49}">
      <dgm:prSet/>
      <dgm:spPr/>
      <dgm:t>
        <a:bodyPr/>
        <a:lstStyle/>
        <a:p>
          <a:endParaRPr lang="es-ES"/>
        </a:p>
      </dgm:t>
    </dgm:pt>
    <dgm:pt modelId="{42911072-8BE7-EA4A-9C45-70AC6C2491F0}" type="pres">
      <dgm:prSet presAssocID="{C9E7DE25-396D-354C-8F5E-C60CCDD4A4DD}" presName="Name0" presStyleCnt="0">
        <dgm:presLayoutVars>
          <dgm:dir/>
          <dgm:animLvl val="lvl"/>
          <dgm:resizeHandles val="exact"/>
        </dgm:presLayoutVars>
      </dgm:prSet>
      <dgm:spPr/>
      <dgm:t>
        <a:bodyPr/>
        <a:lstStyle/>
        <a:p>
          <a:endParaRPr lang="es-ES"/>
        </a:p>
      </dgm:t>
    </dgm:pt>
    <dgm:pt modelId="{07EDC1F4-2379-6745-8EFB-348A793FCB7F}" type="pres">
      <dgm:prSet presAssocID="{C9E7DE25-396D-354C-8F5E-C60CCDD4A4DD}" presName="tSp" presStyleCnt="0"/>
      <dgm:spPr/>
    </dgm:pt>
    <dgm:pt modelId="{48515270-7DA9-1445-A98D-578B7850DFEF}" type="pres">
      <dgm:prSet presAssocID="{C9E7DE25-396D-354C-8F5E-C60CCDD4A4DD}" presName="bSp" presStyleCnt="0"/>
      <dgm:spPr/>
    </dgm:pt>
    <dgm:pt modelId="{6CE643D5-5948-664E-A89D-434562CF52C5}" type="pres">
      <dgm:prSet presAssocID="{C9E7DE25-396D-354C-8F5E-C60CCDD4A4DD}" presName="process" presStyleCnt="0"/>
      <dgm:spPr/>
    </dgm:pt>
    <dgm:pt modelId="{69FF360A-3214-9948-88D0-9A30206C7DF2}" type="pres">
      <dgm:prSet presAssocID="{F8BD4D8C-F85A-D04D-BB15-AD37FFEF461F}" presName="composite1" presStyleCnt="0"/>
      <dgm:spPr/>
    </dgm:pt>
    <dgm:pt modelId="{F6D2ABEE-28A8-284A-8111-BA3200ACA83E}" type="pres">
      <dgm:prSet presAssocID="{F8BD4D8C-F85A-D04D-BB15-AD37FFEF461F}" presName="dummyNode1" presStyleLbl="node1" presStyleIdx="0" presStyleCnt="4"/>
      <dgm:spPr/>
    </dgm:pt>
    <dgm:pt modelId="{119FCC54-9A8B-074D-8F01-35A88F0C2B1F}" type="pres">
      <dgm:prSet presAssocID="{F8BD4D8C-F85A-D04D-BB15-AD37FFEF461F}" presName="childNode1" presStyleLbl="bgAcc1" presStyleIdx="0" presStyleCnt="4" custScaleX="230003" custScaleY="191082" custLinFactY="28731" custLinFactNeighborX="19565" custLinFactNeighborY="100000">
        <dgm:presLayoutVars>
          <dgm:bulletEnabled val="1"/>
        </dgm:presLayoutVars>
      </dgm:prSet>
      <dgm:spPr/>
      <dgm:t>
        <a:bodyPr/>
        <a:lstStyle/>
        <a:p>
          <a:endParaRPr lang="es-ES"/>
        </a:p>
      </dgm:t>
    </dgm:pt>
    <dgm:pt modelId="{7B827FB0-F35B-6A4C-83DE-D155537B64E5}" type="pres">
      <dgm:prSet presAssocID="{F8BD4D8C-F85A-D04D-BB15-AD37FFEF461F}" presName="childNode1tx" presStyleLbl="bgAcc1" presStyleIdx="0" presStyleCnt="4">
        <dgm:presLayoutVars>
          <dgm:bulletEnabled val="1"/>
        </dgm:presLayoutVars>
      </dgm:prSet>
      <dgm:spPr/>
      <dgm:t>
        <a:bodyPr/>
        <a:lstStyle/>
        <a:p>
          <a:endParaRPr lang="es-ES"/>
        </a:p>
      </dgm:t>
    </dgm:pt>
    <dgm:pt modelId="{96D9D746-F06F-F843-BDAE-061AAD54023A}" type="pres">
      <dgm:prSet presAssocID="{F8BD4D8C-F85A-D04D-BB15-AD37FFEF461F}" presName="parentNode1" presStyleLbl="node1" presStyleIdx="0" presStyleCnt="4" custScaleX="189833" custScaleY="368775" custLinFactY="-100000" custLinFactNeighborX="-43282" custLinFactNeighborY="-118553">
        <dgm:presLayoutVars>
          <dgm:chMax val="1"/>
          <dgm:bulletEnabled val="1"/>
        </dgm:presLayoutVars>
      </dgm:prSet>
      <dgm:spPr/>
      <dgm:t>
        <a:bodyPr/>
        <a:lstStyle/>
        <a:p>
          <a:endParaRPr lang="es-ES"/>
        </a:p>
      </dgm:t>
    </dgm:pt>
    <dgm:pt modelId="{2DE0E76E-67EC-D24E-AA7B-B40E9BFCB527}" type="pres">
      <dgm:prSet presAssocID="{F8BD4D8C-F85A-D04D-BB15-AD37FFEF461F}" presName="connSite1" presStyleCnt="0"/>
      <dgm:spPr/>
    </dgm:pt>
    <dgm:pt modelId="{089867FB-33BB-FF4B-BA0C-29522B41C2F6}" type="pres">
      <dgm:prSet presAssocID="{28EF3564-1522-B342-BB52-E6751791B443}" presName="Name9" presStyleLbl="sibTrans2D1" presStyleIdx="0" presStyleCnt="3"/>
      <dgm:spPr/>
      <dgm:t>
        <a:bodyPr/>
        <a:lstStyle/>
        <a:p>
          <a:endParaRPr lang="es-ES"/>
        </a:p>
      </dgm:t>
    </dgm:pt>
    <dgm:pt modelId="{67F952D4-02AA-FC4E-B212-176D2E18ED01}" type="pres">
      <dgm:prSet presAssocID="{0BE07418-3E00-8B4C-9878-B9FA9438E093}" presName="composite2" presStyleCnt="0"/>
      <dgm:spPr/>
    </dgm:pt>
    <dgm:pt modelId="{0A6A1F96-7127-374D-96C7-2AB26723C608}" type="pres">
      <dgm:prSet presAssocID="{0BE07418-3E00-8B4C-9878-B9FA9438E093}" presName="dummyNode2" presStyleLbl="node1" presStyleIdx="0" presStyleCnt="4"/>
      <dgm:spPr/>
    </dgm:pt>
    <dgm:pt modelId="{B7FB66C6-A2B5-3744-BC88-AB11434A3DDF}" type="pres">
      <dgm:prSet presAssocID="{0BE07418-3E00-8B4C-9878-B9FA9438E093}" presName="childNode2" presStyleLbl="bgAcc1" presStyleIdx="1" presStyleCnt="4" custScaleX="197441" custScaleY="312858" custLinFactNeighborY="67702">
        <dgm:presLayoutVars>
          <dgm:bulletEnabled val="1"/>
        </dgm:presLayoutVars>
      </dgm:prSet>
      <dgm:spPr/>
      <dgm:t>
        <a:bodyPr/>
        <a:lstStyle/>
        <a:p>
          <a:endParaRPr lang="es-ES"/>
        </a:p>
      </dgm:t>
    </dgm:pt>
    <dgm:pt modelId="{D3E62104-C868-F94F-B371-449876A47754}" type="pres">
      <dgm:prSet presAssocID="{0BE07418-3E00-8B4C-9878-B9FA9438E093}" presName="childNode2tx" presStyleLbl="bgAcc1" presStyleIdx="1" presStyleCnt="4">
        <dgm:presLayoutVars>
          <dgm:bulletEnabled val="1"/>
        </dgm:presLayoutVars>
      </dgm:prSet>
      <dgm:spPr/>
      <dgm:t>
        <a:bodyPr/>
        <a:lstStyle/>
        <a:p>
          <a:endParaRPr lang="es-ES"/>
        </a:p>
      </dgm:t>
    </dgm:pt>
    <dgm:pt modelId="{22E71E5F-FBB4-6841-B340-55E6E49ABE43}" type="pres">
      <dgm:prSet presAssocID="{0BE07418-3E00-8B4C-9878-B9FA9438E093}" presName="parentNode2" presStyleLbl="node1" presStyleIdx="1" presStyleCnt="4" custScaleX="182518" custScaleY="184889">
        <dgm:presLayoutVars>
          <dgm:chMax val="0"/>
          <dgm:bulletEnabled val="1"/>
        </dgm:presLayoutVars>
      </dgm:prSet>
      <dgm:spPr/>
      <dgm:t>
        <a:bodyPr/>
        <a:lstStyle/>
        <a:p>
          <a:endParaRPr lang="es-ES"/>
        </a:p>
      </dgm:t>
    </dgm:pt>
    <dgm:pt modelId="{86C857B2-9CBB-184A-A7BD-A7BC5FE49D45}" type="pres">
      <dgm:prSet presAssocID="{0BE07418-3E00-8B4C-9878-B9FA9438E093}" presName="connSite2" presStyleCnt="0"/>
      <dgm:spPr/>
    </dgm:pt>
    <dgm:pt modelId="{234DEDAE-63D5-824B-8E05-B1CE5938E803}" type="pres">
      <dgm:prSet presAssocID="{3288CDEB-2234-3F40-90F5-E1C6324ACA0C}" presName="Name18" presStyleLbl="sibTrans2D1" presStyleIdx="1" presStyleCnt="3"/>
      <dgm:spPr/>
      <dgm:t>
        <a:bodyPr/>
        <a:lstStyle/>
        <a:p>
          <a:endParaRPr lang="es-ES"/>
        </a:p>
      </dgm:t>
    </dgm:pt>
    <dgm:pt modelId="{CCAA5EFF-B15F-0A44-8297-D631E0193892}" type="pres">
      <dgm:prSet presAssocID="{B69DF188-3185-8248-9021-756359FBBFC8}" presName="composite1" presStyleCnt="0"/>
      <dgm:spPr/>
    </dgm:pt>
    <dgm:pt modelId="{F7B74A16-281B-9540-BEE8-5A0508D139DE}" type="pres">
      <dgm:prSet presAssocID="{B69DF188-3185-8248-9021-756359FBBFC8}" presName="dummyNode1" presStyleLbl="node1" presStyleIdx="1" presStyleCnt="4"/>
      <dgm:spPr/>
    </dgm:pt>
    <dgm:pt modelId="{038DD458-AB3E-3845-8CF6-1EEA1ABEE005}" type="pres">
      <dgm:prSet presAssocID="{B69DF188-3185-8248-9021-756359FBBFC8}" presName="childNode1" presStyleLbl="bgAcc1" presStyleIdx="2" presStyleCnt="4" custScaleX="189843">
        <dgm:presLayoutVars>
          <dgm:bulletEnabled val="1"/>
        </dgm:presLayoutVars>
      </dgm:prSet>
      <dgm:spPr/>
      <dgm:t>
        <a:bodyPr/>
        <a:lstStyle/>
        <a:p>
          <a:endParaRPr lang="es-ES"/>
        </a:p>
      </dgm:t>
    </dgm:pt>
    <dgm:pt modelId="{3D34A333-9FCF-D34B-8F24-16C63512DA2A}" type="pres">
      <dgm:prSet presAssocID="{B69DF188-3185-8248-9021-756359FBBFC8}" presName="childNode1tx" presStyleLbl="bgAcc1" presStyleIdx="2" presStyleCnt="4">
        <dgm:presLayoutVars>
          <dgm:bulletEnabled val="1"/>
        </dgm:presLayoutVars>
      </dgm:prSet>
      <dgm:spPr/>
      <dgm:t>
        <a:bodyPr/>
        <a:lstStyle/>
        <a:p>
          <a:endParaRPr lang="es-ES"/>
        </a:p>
      </dgm:t>
    </dgm:pt>
    <dgm:pt modelId="{A9156A6A-13AA-5743-A573-A677522A09C1}" type="pres">
      <dgm:prSet presAssocID="{B69DF188-3185-8248-9021-756359FBBFC8}" presName="parentNode1" presStyleLbl="node1" presStyleIdx="2" presStyleCnt="4" custScaleX="209753" custScaleY="198586" custLinFactY="18551" custLinFactNeighborX="-11763" custLinFactNeighborY="100000">
        <dgm:presLayoutVars>
          <dgm:chMax val="1"/>
          <dgm:bulletEnabled val="1"/>
        </dgm:presLayoutVars>
      </dgm:prSet>
      <dgm:spPr/>
      <dgm:t>
        <a:bodyPr/>
        <a:lstStyle/>
        <a:p>
          <a:endParaRPr lang="es-ES"/>
        </a:p>
      </dgm:t>
    </dgm:pt>
    <dgm:pt modelId="{79FE6878-0EB1-4648-AE3E-D61EA571B902}" type="pres">
      <dgm:prSet presAssocID="{B69DF188-3185-8248-9021-756359FBBFC8}" presName="connSite1" presStyleCnt="0"/>
      <dgm:spPr/>
    </dgm:pt>
    <dgm:pt modelId="{269CF6F9-817A-4B49-A65F-D5C114F9F610}" type="pres">
      <dgm:prSet presAssocID="{B8605B75-6145-E94C-B84A-0110BB768CE1}" presName="Name9" presStyleLbl="sibTrans2D1" presStyleIdx="2" presStyleCnt="3"/>
      <dgm:spPr/>
      <dgm:t>
        <a:bodyPr/>
        <a:lstStyle/>
        <a:p>
          <a:endParaRPr lang="es-ES"/>
        </a:p>
      </dgm:t>
    </dgm:pt>
    <dgm:pt modelId="{A96FD74F-1246-FC4F-AEE4-43E1308E02FE}" type="pres">
      <dgm:prSet presAssocID="{2476118B-FCD5-2043-9DC5-B158E8A99829}" presName="composite2" presStyleCnt="0"/>
      <dgm:spPr/>
    </dgm:pt>
    <dgm:pt modelId="{D7B39610-32EB-FF47-B18E-E4BA44BA39FB}" type="pres">
      <dgm:prSet presAssocID="{2476118B-FCD5-2043-9DC5-B158E8A99829}" presName="dummyNode2" presStyleLbl="node1" presStyleIdx="2" presStyleCnt="4"/>
      <dgm:spPr/>
    </dgm:pt>
    <dgm:pt modelId="{1E9D9B49-9FED-994B-8A5B-991EB60D317C}" type="pres">
      <dgm:prSet presAssocID="{2476118B-FCD5-2043-9DC5-B158E8A99829}" presName="childNode2" presStyleLbl="bgAcc1" presStyleIdx="3" presStyleCnt="4" custScaleX="161794" custScaleY="179632" custLinFactNeighborX="2920" custLinFactNeighborY="28371">
        <dgm:presLayoutVars>
          <dgm:bulletEnabled val="1"/>
        </dgm:presLayoutVars>
      </dgm:prSet>
      <dgm:spPr/>
      <dgm:t>
        <a:bodyPr/>
        <a:lstStyle/>
        <a:p>
          <a:endParaRPr lang="es-ES"/>
        </a:p>
      </dgm:t>
    </dgm:pt>
    <dgm:pt modelId="{A075DE14-6BC2-4149-BF4C-806B8550CAF7}" type="pres">
      <dgm:prSet presAssocID="{2476118B-FCD5-2043-9DC5-B158E8A99829}" presName="childNode2tx" presStyleLbl="bgAcc1" presStyleIdx="3" presStyleCnt="4">
        <dgm:presLayoutVars>
          <dgm:bulletEnabled val="1"/>
        </dgm:presLayoutVars>
      </dgm:prSet>
      <dgm:spPr/>
      <dgm:t>
        <a:bodyPr/>
        <a:lstStyle/>
        <a:p>
          <a:endParaRPr lang="es-ES"/>
        </a:p>
      </dgm:t>
    </dgm:pt>
    <dgm:pt modelId="{93199F64-0690-7D4C-8D26-7868C5680B3B}" type="pres">
      <dgm:prSet presAssocID="{2476118B-FCD5-2043-9DC5-B158E8A99829}" presName="parentNode2" presStyleLbl="node1" presStyleIdx="3" presStyleCnt="4" custScaleX="181559" custScaleY="249667">
        <dgm:presLayoutVars>
          <dgm:chMax val="0"/>
          <dgm:bulletEnabled val="1"/>
        </dgm:presLayoutVars>
      </dgm:prSet>
      <dgm:spPr/>
      <dgm:t>
        <a:bodyPr/>
        <a:lstStyle/>
        <a:p>
          <a:endParaRPr lang="es-ES"/>
        </a:p>
      </dgm:t>
    </dgm:pt>
    <dgm:pt modelId="{71DEB1FC-A884-BD4C-9EE9-1DB71B4CA097}" type="pres">
      <dgm:prSet presAssocID="{2476118B-FCD5-2043-9DC5-B158E8A99829}" presName="connSite2" presStyleCnt="0"/>
      <dgm:spPr/>
    </dgm:pt>
  </dgm:ptLst>
  <dgm:cxnLst>
    <dgm:cxn modelId="{FA62B92D-A5BD-6746-8CE0-486EBAF3997A}" type="presOf" srcId="{376BF578-8B5B-F449-8D0B-B27CC518637F}" destId="{B7FB66C6-A2B5-3744-BC88-AB11434A3DDF}" srcOrd="0" destOrd="1" presId="urn:microsoft.com/office/officeart/2005/8/layout/hProcess4"/>
    <dgm:cxn modelId="{843DEEB2-7E7F-CE47-BE5F-2A47DF423850}" srcId="{0BE07418-3E00-8B4C-9878-B9FA9438E093}" destId="{376BF578-8B5B-F449-8D0B-B27CC518637F}" srcOrd="1" destOrd="0" parTransId="{814646A5-163D-6E42-95A8-46D509052030}" sibTransId="{6A567C62-82D1-6147-ADDB-21B1829DD4B0}"/>
    <dgm:cxn modelId="{1832EE10-B448-1148-A6BE-22CFEE2EE5FC}" type="presOf" srcId="{F8BD4D8C-F85A-D04D-BB15-AD37FFEF461F}" destId="{96D9D746-F06F-F843-BDAE-061AAD54023A}" srcOrd="0" destOrd="0" presId="urn:microsoft.com/office/officeart/2005/8/layout/hProcess4"/>
    <dgm:cxn modelId="{997ABA5D-B3D0-F94F-B2FA-456F763B5F49}" srcId="{2476118B-FCD5-2043-9DC5-B158E8A99829}" destId="{0ED53271-32B1-124B-A600-EFFC7CA83893}" srcOrd="0" destOrd="0" parTransId="{85E69502-6E0C-6E42-BB86-14BE7F007CBE}" sibTransId="{95C6118B-0195-554B-B3EC-7066E4836B79}"/>
    <dgm:cxn modelId="{1C6243F9-A16A-9A4D-A53D-76BFDB7EEB00}" srcId="{C9E7DE25-396D-354C-8F5E-C60CCDD4A4DD}" destId="{F8BD4D8C-F85A-D04D-BB15-AD37FFEF461F}" srcOrd="0" destOrd="0" parTransId="{92D29FFC-5D4C-8544-940C-4551AA79A4EC}" sibTransId="{28EF3564-1522-B342-BB52-E6751791B443}"/>
    <dgm:cxn modelId="{668E4284-0E50-634C-9D4A-6A991D423623}" srcId="{C9E7DE25-396D-354C-8F5E-C60CCDD4A4DD}" destId="{0BE07418-3E00-8B4C-9878-B9FA9438E093}" srcOrd="1" destOrd="0" parTransId="{E71832D3-C890-4E45-9C11-1659CA441688}" sibTransId="{3288CDEB-2234-3F40-90F5-E1C6324ACA0C}"/>
    <dgm:cxn modelId="{9565583F-E422-F04C-8F82-234407864929}" srcId="{0BE07418-3E00-8B4C-9878-B9FA9438E093}" destId="{B88EA08C-1A50-2D4B-BAEA-24AB4AAC5D7D}" srcOrd="0" destOrd="0" parTransId="{2F57D525-9720-A742-A4C4-B75CDCA2AB19}" sibTransId="{5A059D66-3A5A-D841-8E2D-B80206D48E41}"/>
    <dgm:cxn modelId="{3009B472-16FA-4949-8B36-0FAC1CE09A28}" type="presOf" srcId="{2476118B-FCD5-2043-9DC5-B158E8A99829}" destId="{93199F64-0690-7D4C-8D26-7868C5680B3B}" srcOrd="0" destOrd="0" presId="urn:microsoft.com/office/officeart/2005/8/layout/hProcess4"/>
    <dgm:cxn modelId="{B5DB7868-2BD1-8242-9F4F-4F2331CA4C98}" type="presOf" srcId="{0BE07418-3E00-8B4C-9878-B9FA9438E093}" destId="{22E71E5F-FBB4-6841-B340-55E6E49ABE43}" srcOrd="0" destOrd="0" presId="urn:microsoft.com/office/officeart/2005/8/layout/hProcess4"/>
    <dgm:cxn modelId="{7039F3E3-A736-AD48-8943-D5CA5C81DE0F}" srcId="{F8BD4D8C-F85A-D04D-BB15-AD37FFEF461F}" destId="{9D7DCA7A-7211-0142-9270-2D9838C272CC}" srcOrd="0" destOrd="0" parTransId="{26EA9A8C-FE45-024F-BEAE-BD324F668E91}" sibTransId="{44B4F0FD-F0A5-7C47-9833-EF2084585D8E}"/>
    <dgm:cxn modelId="{E45380DA-D08D-3E47-B094-F66916295314}" type="presOf" srcId="{D38215D6-2C0E-CD48-80E9-19D825A31B8A}" destId="{D3E62104-C868-F94F-B371-449876A47754}" srcOrd="1" destOrd="3" presId="urn:microsoft.com/office/officeart/2005/8/layout/hProcess4"/>
    <dgm:cxn modelId="{20EF22FB-3D03-524C-A3B9-01B54963532C}" type="presOf" srcId="{0ED53271-32B1-124B-A600-EFFC7CA83893}" destId="{A075DE14-6BC2-4149-BF4C-806B8550CAF7}" srcOrd="1" destOrd="0" presId="urn:microsoft.com/office/officeart/2005/8/layout/hProcess4"/>
    <dgm:cxn modelId="{853CD3AA-92C9-8540-B8FC-99AC8BEFAB2C}" type="presOf" srcId="{3129DEEA-C097-5646-A6D2-53F354A2563F}" destId="{3D34A333-9FCF-D34B-8F24-16C63512DA2A}" srcOrd="1" destOrd="0" presId="urn:microsoft.com/office/officeart/2005/8/layout/hProcess4"/>
    <dgm:cxn modelId="{705508F5-D318-2549-A4E3-2DC04AEF3633}" type="presOf" srcId="{3288CDEB-2234-3F40-90F5-E1C6324ACA0C}" destId="{234DEDAE-63D5-824B-8E05-B1CE5938E803}" srcOrd="0" destOrd="0" presId="urn:microsoft.com/office/officeart/2005/8/layout/hProcess4"/>
    <dgm:cxn modelId="{6F6B17E7-5C8A-F044-BDDC-0F53A375581B}" type="presOf" srcId="{3129DEEA-C097-5646-A6D2-53F354A2563F}" destId="{038DD458-AB3E-3845-8CF6-1EEA1ABEE005}" srcOrd="0" destOrd="0" presId="urn:microsoft.com/office/officeart/2005/8/layout/hProcess4"/>
    <dgm:cxn modelId="{815FA981-9705-6145-BDB5-A61734240406}" srcId="{0BE07418-3E00-8B4C-9878-B9FA9438E093}" destId="{D38215D6-2C0E-CD48-80E9-19D825A31B8A}" srcOrd="3" destOrd="0" parTransId="{B45B99B4-FDC0-2E40-9B82-B9AC3E5D45EF}" sibTransId="{806B260A-F5F3-2A4A-B2BE-45FF66492C1B}"/>
    <dgm:cxn modelId="{6CBABFCA-3EA2-C04E-920C-258DB8043C97}" srcId="{0BE07418-3E00-8B4C-9878-B9FA9438E093}" destId="{0613F936-5406-5A43-8AD7-AA4CC45D9AA1}" srcOrd="2" destOrd="0" parTransId="{2D19F107-62CA-3F40-B467-B7F130ED6D80}" sibTransId="{3B8BC8BC-B644-8445-ABDA-F313630DE059}"/>
    <dgm:cxn modelId="{B183FC3E-F43C-6B4B-A762-499BC59565F2}" type="presOf" srcId="{C9E7DE25-396D-354C-8F5E-C60CCDD4A4DD}" destId="{42911072-8BE7-EA4A-9C45-70AC6C2491F0}" srcOrd="0" destOrd="0" presId="urn:microsoft.com/office/officeart/2005/8/layout/hProcess4"/>
    <dgm:cxn modelId="{070A77F4-9E70-2A4B-AB57-AE7498CDF0BA}" type="presOf" srcId="{B8605B75-6145-E94C-B84A-0110BB768CE1}" destId="{269CF6F9-817A-4B49-A65F-D5C114F9F610}" srcOrd="0" destOrd="0" presId="urn:microsoft.com/office/officeart/2005/8/layout/hProcess4"/>
    <dgm:cxn modelId="{CFC47682-84C2-D648-872F-18C362F431C1}" type="presOf" srcId="{B88EA08C-1A50-2D4B-BAEA-24AB4AAC5D7D}" destId="{B7FB66C6-A2B5-3744-BC88-AB11434A3DDF}" srcOrd="0" destOrd="0" presId="urn:microsoft.com/office/officeart/2005/8/layout/hProcess4"/>
    <dgm:cxn modelId="{2C8AD84D-E949-1D47-8586-AA9B7EC5FB1D}" type="presOf" srcId="{376BF578-8B5B-F449-8D0B-B27CC518637F}" destId="{D3E62104-C868-F94F-B371-449876A47754}" srcOrd="1" destOrd="1" presId="urn:microsoft.com/office/officeart/2005/8/layout/hProcess4"/>
    <dgm:cxn modelId="{15AE29A8-670D-5348-A94B-EE8BDCBCC430}" srcId="{0BE07418-3E00-8B4C-9878-B9FA9438E093}" destId="{5EE643DB-3580-294D-B683-50DF56CB044B}" srcOrd="4" destOrd="0" parTransId="{83533599-A7EF-D14D-8BF1-9DDD63C0DB54}" sibTransId="{897EAF9A-F1AD-A841-BBF5-55352301E2F6}"/>
    <dgm:cxn modelId="{14F37675-1DFB-9642-B851-8C7266863BC6}" type="presOf" srcId="{5EE643DB-3580-294D-B683-50DF56CB044B}" destId="{B7FB66C6-A2B5-3744-BC88-AB11434A3DDF}" srcOrd="0" destOrd="4" presId="urn:microsoft.com/office/officeart/2005/8/layout/hProcess4"/>
    <dgm:cxn modelId="{9D94D674-9C74-9841-ABC8-1364C96BB203}" type="presOf" srcId="{9D7DCA7A-7211-0142-9270-2D9838C272CC}" destId="{7B827FB0-F35B-6A4C-83DE-D155537B64E5}" srcOrd="1" destOrd="0" presId="urn:microsoft.com/office/officeart/2005/8/layout/hProcess4"/>
    <dgm:cxn modelId="{65D71903-40A5-554A-AAAD-5AB786FCF6EE}" srcId="{C9E7DE25-396D-354C-8F5E-C60CCDD4A4DD}" destId="{2476118B-FCD5-2043-9DC5-B158E8A99829}" srcOrd="3" destOrd="0" parTransId="{5271F569-3838-C64D-AD79-5827FDC8B93E}" sibTransId="{479AC6AB-33F1-2C48-B816-BD2CF3C3ADC8}"/>
    <dgm:cxn modelId="{A32B96D6-F961-4E47-82CA-509990C07BA6}" type="presOf" srcId="{5EE643DB-3580-294D-B683-50DF56CB044B}" destId="{D3E62104-C868-F94F-B371-449876A47754}" srcOrd="1" destOrd="4" presId="urn:microsoft.com/office/officeart/2005/8/layout/hProcess4"/>
    <dgm:cxn modelId="{94D3EC4F-829D-B04A-AB85-DEA701DB4A67}" type="presOf" srcId="{D38215D6-2C0E-CD48-80E9-19D825A31B8A}" destId="{B7FB66C6-A2B5-3744-BC88-AB11434A3DDF}" srcOrd="0" destOrd="3" presId="urn:microsoft.com/office/officeart/2005/8/layout/hProcess4"/>
    <dgm:cxn modelId="{2E717222-192B-6744-906A-1C575CC0CA67}" type="presOf" srcId="{28EF3564-1522-B342-BB52-E6751791B443}" destId="{089867FB-33BB-FF4B-BA0C-29522B41C2F6}" srcOrd="0" destOrd="0" presId="urn:microsoft.com/office/officeart/2005/8/layout/hProcess4"/>
    <dgm:cxn modelId="{A5CF1BD7-2A2A-2A46-8EA7-0163321B7AA5}" type="presOf" srcId="{0613F936-5406-5A43-8AD7-AA4CC45D9AA1}" destId="{D3E62104-C868-F94F-B371-449876A47754}" srcOrd="1" destOrd="2" presId="urn:microsoft.com/office/officeart/2005/8/layout/hProcess4"/>
    <dgm:cxn modelId="{B8F73622-C057-B845-9866-80F147F11413}" type="presOf" srcId="{0613F936-5406-5A43-8AD7-AA4CC45D9AA1}" destId="{B7FB66C6-A2B5-3744-BC88-AB11434A3DDF}" srcOrd="0" destOrd="2" presId="urn:microsoft.com/office/officeart/2005/8/layout/hProcess4"/>
    <dgm:cxn modelId="{451A674F-74CE-F440-A381-6349536C08E4}" type="presOf" srcId="{9D7DCA7A-7211-0142-9270-2D9838C272CC}" destId="{119FCC54-9A8B-074D-8F01-35A88F0C2B1F}" srcOrd="0" destOrd="0" presId="urn:microsoft.com/office/officeart/2005/8/layout/hProcess4"/>
    <dgm:cxn modelId="{FCEA44D7-B773-2A42-9686-04A02E23B2D4}" type="presOf" srcId="{B69DF188-3185-8248-9021-756359FBBFC8}" destId="{A9156A6A-13AA-5743-A573-A677522A09C1}" srcOrd="0" destOrd="0" presId="urn:microsoft.com/office/officeart/2005/8/layout/hProcess4"/>
    <dgm:cxn modelId="{6F4DB51E-6311-E04E-A79A-88DEA26AE58E}" srcId="{C9E7DE25-396D-354C-8F5E-C60CCDD4A4DD}" destId="{B69DF188-3185-8248-9021-756359FBBFC8}" srcOrd="2" destOrd="0" parTransId="{8BD52940-1973-8741-A2B7-53A13A3BC65F}" sibTransId="{B8605B75-6145-E94C-B84A-0110BB768CE1}"/>
    <dgm:cxn modelId="{BDB9CFF2-8F6C-7C45-9AF5-B97DFF5B520D}" type="presOf" srcId="{B88EA08C-1A50-2D4B-BAEA-24AB4AAC5D7D}" destId="{D3E62104-C868-F94F-B371-449876A47754}" srcOrd="1" destOrd="0" presId="urn:microsoft.com/office/officeart/2005/8/layout/hProcess4"/>
    <dgm:cxn modelId="{F5FF3CC2-07F8-4A41-8D55-72FE6243BDCB}" type="presOf" srcId="{0ED53271-32B1-124B-A600-EFFC7CA83893}" destId="{1E9D9B49-9FED-994B-8A5B-991EB60D317C}" srcOrd="0" destOrd="0" presId="urn:microsoft.com/office/officeart/2005/8/layout/hProcess4"/>
    <dgm:cxn modelId="{747EDBE8-C936-E24F-9CFF-9EEED36B944C}" srcId="{B69DF188-3185-8248-9021-756359FBBFC8}" destId="{3129DEEA-C097-5646-A6D2-53F354A2563F}" srcOrd="0" destOrd="0" parTransId="{8C9E2701-49A9-054C-B3D5-4259CD12F58F}" sibTransId="{B6AD73FC-489F-2E41-9C85-5D97A6745D4D}"/>
    <dgm:cxn modelId="{53194611-A4E1-0A4B-83A6-7FA2929512BB}" type="presParOf" srcId="{42911072-8BE7-EA4A-9C45-70AC6C2491F0}" destId="{07EDC1F4-2379-6745-8EFB-348A793FCB7F}" srcOrd="0" destOrd="0" presId="urn:microsoft.com/office/officeart/2005/8/layout/hProcess4"/>
    <dgm:cxn modelId="{FDCD334A-301E-C54E-B0E3-A29BEE44DC6D}" type="presParOf" srcId="{42911072-8BE7-EA4A-9C45-70AC6C2491F0}" destId="{48515270-7DA9-1445-A98D-578B7850DFEF}" srcOrd="1" destOrd="0" presId="urn:microsoft.com/office/officeart/2005/8/layout/hProcess4"/>
    <dgm:cxn modelId="{67C0AD95-3D5B-FD4A-A0A6-60E7206827C0}" type="presParOf" srcId="{42911072-8BE7-EA4A-9C45-70AC6C2491F0}" destId="{6CE643D5-5948-664E-A89D-434562CF52C5}" srcOrd="2" destOrd="0" presId="urn:microsoft.com/office/officeart/2005/8/layout/hProcess4"/>
    <dgm:cxn modelId="{46DCEDC7-F879-3A4A-8491-59E1F69D7BE0}" type="presParOf" srcId="{6CE643D5-5948-664E-A89D-434562CF52C5}" destId="{69FF360A-3214-9948-88D0-9A30206C7DF2}" srcOrd="0" destOrd="0" presId="urn:microsoft.com/office/officeart/2005/8/layout/hProcess4"/>
    <dgm:cxn modelId="{88AE602F-2E0B-3D42-BE83-1826D3ECDBC6}" type="presParOf" srcId="{69FF360A-3214-9948-88D0-9A30206C7DF2}" destId="{F6D2ABEE-28A8-284A-8111-BA3200ACA83E}" srcOrd="0" destOrd="0" presId="urn:microsoft.com/office/officeart/2005/8/layout/hProcess4"/>
    <dgm:cxn modelId="{007E708B-F28F-FA4A-983C-FE7B8E4F333F}" type="presParOf" srcId="{69FF360A-3214-9948-88D0-9A30206C7DF2}" destId="{119FCC54-9A8B-074D-8F01-35A88F0C2B1F}" srcOrd="1" destOrd="0" presId="urn:microsoft.com/office/officeart/2005/8/layout/hProcess4"/>
    <dgm:cxn modelId="{BCFEFC30-824C-FF41-92E0-478FB005F0F7}" type="presParOf" srcId="{69FF360A-3214-9948-88D0-9A30206C7DF2}" destId="{7B827FB0-F35B-6A4C-83DE-D155537B64E5}" srcOrd="2" destOrd="0" presId="urn:microsoft.com/office/officeart/2005/8/layout/hProcess4"/>
    <dgm:cxn modelId="{2DFFAE8A-BAB1-584C-8EF8-ACDEDF0E8408}" type="presParOf" srcId="{69FF360A-3214-9948-88D0-9A30206C7DF2}" destId="{96D9D746-F06F-F843-BDAE-061AAD54023A}" srcOrd="3" destOrd="0" presId="urn:microsoft.com/office/officeart/2005/8/layout/hProcess4"/>
    <dgm:cxn modelId="{FB29FF7A-FB41-704B-BACC-FF1D526B054C}" type="presParOf" srcId="{69FF360A-3214-9948-88D0-9A30206C7DF2}" destId="{2DE0E76E-67EC-D24E-AA7B-B40E9BFCB527}" srcOrd="4" destOrd="0" presId="urn:microsoft.com/office/officeart/2005/8/layout/hProcess4"/>
    <dgm:cxn modelId="{A63EA2C7-E0DB-8241-BDFE-1DB71D433A47}" type="presParOf" srcId="{6CE643D5-5948-664E-A89D-434562CF52C5}" destId="{089867FB-33BB-FF4B-BA0C-29522B41C2F6}" srcOrd="1" destOrd="0" presId="urn:microsoft.com/office/officeart/2005/8/layout/hProcess4"/>
    <dgm:cxn modelId="{E606E230-ED5E-9045-8597-2EBBB3B89022}" type="presParOf" srcId="{6CE643D5-5948-664E-A89D-434562CF52C5}" destId="{67F952D4-02AA-FC4E-B212-176D2E18ED01}" srcOrd="2" destOrd="0" presId="urn:microsoft.com/office/officeart/2005/8/layout/hProcess4"/>
    <dgm:cxn modelId="{6F387CB6-5617-C344-9F97-086B3419EDFE}" type="presParOf" srcId="{67F952D4-02AA-FC4E-B212-176D2E18ED01}" destId="{0A6A1F96-7127-374D-96C7-2AB26723C608}" srcOrd="0" destOrd="0" presId="urn:microsoft.com/office/officeart/2005/8/layout/hProcess4"/>
    <dgm:cxn modelId="{BCAC9D5B-382D-0243-AA45-669952879FFE}" type="presParOf" srcId="{67F952D4-02AA-FC4E-B212-176D2E18ED01}" destId="{B7FB66C6-A2B5-3744-BC88-AB11434A3DDF}" srcOrd="1" destOrd="0" presId="urn:microsoft.com/office/officeart/2005/8/layout/hProcess4"/>
    <dgm:cxn modelId="{F5C3359A-BAB5-4348-8677-C3844E432125}" type="presParOf" srcId="{67F952D4-02AA-FC4E-B212-176D2E18ED01}" destId="{D3E62104-C868-F94F-B371-449876A47754}" srcOrd="2" destOrd="0" presId="urn:microsoft.com/office/officeart/2005/8/layout/hProcess4"/>
    <dgm:cxn modelId="{69B8759F-F5B2-464B-8AC6-0191BAD874CA}" type="presParOf" srcId="{67F952D4-02AA-FC4E-B212-176D2E18ED01}" destId="{22E71E5F-FBB4-6841-B340-55E6E49ABE43}" srcOrd="3" destOrd="0" presId="urn:microsoft.com/office/officeart/2005/8/layout/hProcess4"/>
    <dgm:cxn modelId="{A5473FFB-A3F0-E54C-8C73-438443E45995}" type="presParOf" srcId="{67F952D4-02AA-FC4E-B212-176D2E18ED01}" destId="{86C857B2-9CBB-184A-A7BD-A7BC5FE49D45}" srcOrd="4" destOrd="0" presId="urn:microsoft.com/office/officeart/2005/8/layout/hProcess4"/>
    <dgm:cxn modelId="{E6BD6AA5-75CD-564B-8D14-FB72A623116C}" type="presParOf" srcId="{6CE643D5-5948-664E-A89D-434562CF52C5}" destId="{234DEDAE-63D5-824B-8E05-B1CE5938E803}" srcOrd="3" destOrd="0" presId="urn:microsoft.com/office/officeart/2005/8/layout/hProcess4"/>
    <dgm:cxn modelId="{43816BB6-864B-B740-AE42-070FB64B37C7}" type="presParOf" srcId="{6CE643D5-5948-664E-A89D-434562CF52C5}" destId="{CCAA5EFF-B15F-0A44-8297-D631E0193892}" srcOrd="4" destOrd="0" presId="urn:microsoft.com/office/officeart/2005/8/layout/hProcess4"/>
    <dgm:cxn modelId="{FAF9EE11-6951-6345-8C6E-D24E92AB8039}" type="presParOf" srcId="{CCAA5EFF-B15F-0A44-8297-D631E0193892}" destId="{F7B74A16-281B-9540-BEE8-5A0508D139DE}" srcOrd="0" destOrd="0" presId="urn:microsoft.com/office/officeart/2005/8/layout/hProcess4"/>
    <dgm:cxn modelId="{4872F356-442E-F346-A27F-9F6058F569DC}" type="presParOf" srcId="{CCAA5EFF-B15F-0A44-8297-D631E0193892}" destId="{038DD458-AB3E-3845-8CF6-1EEA1ABEE005}" srcOrd="1" destOrd="0" presId="urn:microsoft.com/office/officeart/2005/8/layout/hProcess4"/>
    <dgm:cxn modelId="{AD8AB7EC-31D8-1F4F-BC4D-8BB0C43285DC}" type="presParOf" srcId="{CCAA5EFF-B15F-0A44-8297-D631E0193892}" destId="{3D34A333-9FCF-D34B-8F24-16C63512DA2A}" srcOrd="2" destOrd="0" presId="urn:microsoft.com/office/officeart/2005/8/layout/hProcess4"/>
    <dgm:cxn modelId="{670341F2-F24F-B549-860A-CE68A3505842}" type="presParOf" srcId="{CCAA5EFF-B15F-0A44-8297-D631E0193892}" destId="{A9156A6A-13AA-5743-A573-A677522A09C1}" srcOrd="3" destOrd="0" presId="urn:microsoft.com/office/officeart/2005/8/layout/hProcess4"/>
    <dgm:cxn modelId="{3A8153D0-66B9-4242-8254-A5D6F2F22085}" type="presParOf" srcId="{CCAA5EFF-B15F-0A44-8297-D631E0193892}" destId="{79FE6878-0EB1-4648-AE3E-D61EA571B902}" srcOrd="4" destOrd="0" presId="urn:microsoft.com/office/officeart/2005/8/layout/hProcess4"/>
    <dgm:cxn modelId="{86384B57-34DB-7747-923F-843CFF45E536}" type="presParOf" srcId="{6CE643D5-5948-664E-A89D-434562CF52C5}" destId="{269CF6F9-817A-4B49-A65F-D5C114F9F610}" srcOrd="5" destOrd="0" presId="urn:microsoft.com/office/officeart/2005/8/layout/hProcess4"/>
    <dgm:cxn modelId="{AE04156E-8EB2-3743-B197-31629CC2E159}" type="presParOf" srcId="{6CE643D5-5948-664E-A89D-434562CF52C5}" destId="{A96FD74F-1246-FC4F-AEE4-43E1308E02FE}" srcOrd="6" destOrd="0" presId="urn:microsoft.com/office/officeart/2005/8/layout/hProcess4"/>
    <dgm:cxn modelId="{06209D6F-2BB2-714C-8015-C6941CF01413}" type="presParOf" srcId="{A96FD74F-1246-FC4F-AEE4-43E1308E02FE}" destId="{D7B39610-32EB-FF47-B18E-E4BA44BA39FB}" srcOrd="0" destOrd="0" presId="urn:microsoft.com/office/officeart/2005/8/layout/hProcess4"/>
    <dgm:cxn modelId="{D967F0F4-B286-0C45-8B5B-7730BDDFA032}" type="presParOf" srcId="{A96FD74F-1246-FC4F-AEE4-43E1308E02FE}" destId="{1E9D9B49-9FED-994B-8A5B-991EB60D317C}" srcOrd="1" destOrd="0" presId="urn:microsoft.com/office/officeart/2005/8/layout/hProcess4"/>
    <dgm:cxn modelId="{F635FF8D-DDA3-014F-B706-2A6E4D17DA7E}" type="presParOf" srcId="{A96FD74F-1246-FC4F-AEE4-43E1308E02FE}" destId="{A075DE14-6BC2-4149-BF4C-806B8550CAF7}" srcOrd="2" destOrd="0" presId="urn:microsoft.com/office/officeart/2005/8/layout/hProcess4"/>
    <dgm:cxn modelId="{DF11C65C-C60B-CB45-8152-9036DE518C3D}" type="presParOf" srcId="{A96FD74F-1246-FC4F-AEE4-43E1308E02FE}" destId="{93199F64-0690-7D4C-8D26-7868C5680B3B}" srcOrd="3" destOrd="0" presId="urn:microsoft.com/office/officeart/2005/8/layout/hProcess4"/>
    <dgm:cxn modelId="{C6767E83-A21C-5247-A319-743D8E341BE7}" type="presParOf" srcId="{A96FD74F-1246-FC4F-AEE4-43E1308E02FE}" destId="{71DEB1FC-A884-BD4C-9EE9-1DB71B4CA097}"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BDA8E72-E530-0D46-8E99-76021D05805E}" type="doc">
      <dgm:prSet loTypeId="urn:microsoft.com/office/officeart/2009/3/layout/StepUpProcess" loCatId="" qsTypeId="urn:microsoft.com/office/officeart/2005/8/quickstyle/simple4" qsCatId="simple" csTypeId="urn:microsoft.com/office/officeart/2005/8/colors/accent1_2" csCatId="accent1" phldr="1"/>
      <dgm:spPr/>
      <dgm:t>
        <a:bodyPr/>
        <a:lstStyle/>
        <a:p>
          <a:endParaRPr lang="es-ES"/>
        </a:p>
      </dgm:t>
    </dgm:pt>
    <dgm:pt modelId="{0100EFA8-9849-A34E-A9C3-FDE3F335047D}">
      <dgm:prSet phldrT="[Texto]"/>
      <dgm:spPr/>
      <dgm:t>
        <a:bodyPr/>
        <a:lstStyle/>
        <a:p>
          <a:r>
            <a:rPr lang="es-ES" dirty="0" smtClean="0"/>
            <a:t>Actualización 20y 20 Bis </a:t>
          </a:r>
          <a:endParaRPr lang="es-ES" dirty="0"/>
        </a:p>
      </dgm:t>
    </dgm:pt>
    <dgm:pt modelId="{8FE8E8DB-B62B-234E-85B7-0BCAAA2AE0F8}" type="parTrans" cxnId="{4BA3FEE7-0A22-974E-AC37-F3C0593B602F}">
      <dgm:prSet/>
      <dgm:spPr/>
      <dgm:t>
        <a:bodyPr/>
        <a:lstStyle/>
        <a:p>
          <a:endParaRPr lang="es-ES"/>
        </a:p>
      </dgm:t>
    </dgm:pt>
    <dgm:pt modelId="{7F68AFA5-148B-634E-8CCB-13AC592328CF}" type="sibTrans" cxnId="{4BA3FEE7-0A22-974E-AC37-F3C0593B602F}">
      <dgm:prSet/>
      <dgm:spPr/>
      <dgm:t>
        <a:bodyPr/>
        <a:lstStyle/>
        <a:p>
          <a:endParaRPr lang="es-ES"/>
        </a:p>
      </dgm:t>
    </dgm:pt>
    <dgm:pt modelId="{E68478DF-9A1A-6840-A554-AB67B58B12C9}">
      <dgm:prSet phldrT="[Texto]"/>
      <dgm:spPr/>
      <dgm:t>
        <a:bodyPr/>
        <a:lstStyle/>
        <a:p>
          <a:r>
            <a:rPr lang="es-ES" dirty="0" smtClean="0"/>
            <a:t>Recargos</a:t>
          </a:r>
          <a:endParaRPr lang="es-ES" dirty="0"/>
        </a:p>
      </dgm:t>
    </dgm:pt>
    <dgm:pt modelId="{FA568B99-5F8B-4F45-891B-1F42B9907C88}" type="parTrans" cxnId="{E03995DA-A84B-CA48-A287-515711CC0AB0}">
      <dgm:prSet/>
      <dgm:spPr/>
      <dgm:t>
        <a:bodyPr/>
        <a:lstStyle/>
        <a:p>
          <a:endParaRPr lang="es-ES"/>
        </a:p>
      </dgm:t>
    </dgm:pt>
    <dgm:pt modelId="{A7ACC5F0-8777-584A-A0CE-558732C2C321}" type="sibTrans" cxnId="{E03995DA-A84B-CA48-A287-515711CC0AB0}">
      <dgm:prSet/>
      <dgm:spPr/>
      <dgm:t>
        <a:bodyPr/>
        <a:lstStyle/>
        <a:p>
          <a:endParaRPr lang="es-ES"/>
        </a:p>
      </dgm:t>
    </dgm:pt>
    <dgm:pt modelId="{53376BFA-65E0-2649-9346-C8478AACC1AD}">
      <dgm:prSet phldrT="[Texto]"/>
      <dgm:spPr/>
      <dgm:t>
        <a:bodyPr/>
        <a:lstStyle/>
        <a:p>
          <a:r>
            <a:rPr lang="es-ES" dirty="0" smtClean="0"/>
            <a:t>Multas</a:t>
          </a:r>
          <a:endParaRPr lang="es-ES" dirty="0"/>
        </a:p>
      </dgm:t>
    </dgm:pt>
    <dgm:pt modelId="{9426393C-C278-5A4E-8AC9-B5E567C93583}" type="parTrans" cxnId="{2E19954E-7E8A-2A4E-86FE-8CD2C665C0F1}">
      <dgm:prSet/>
      <dgm:spPr/>
      <dgm:t>
        <a:bodyPr/>
        <a:lstStyle/>
        <a:p>
          <a:endParaRPr lang="es-ES"/>
        </a:p>
      </dgm:t>
    </dgm:pt>
    <dgm:pt modelId="{B870171D-F1D2-1F48-A2A4-EF4A98F3E008}" type="sibTrans" cxnId="{2E19954E-7E8A-2A4E-86FE-8CD2C665C0F1}">
      <dgm:prSet/>
      <dgm:spPr/>
      <dgm:t>
        <a:bodyPr/>
        <a:lstStyle/>
        <a:p>
          <a:endParaRPr lang="es-ES"/>
        </a:p>
      </dgm:t>
    </dgm:pt>
    <dgm:pt modelId="{E707C5C8-2950-814A-9671-03215EF03BBA}">
      <dgm:prSet phldrT="[Texto]"/>
      <dgm:spPr/>
      <dgm:t>
        <a:bodyPr/>
        <a:lstStyle/>
        <a:p>
          <a:r>
            <a:rPr lang="es-ES" dirty="0" smtClean="0"/>
            <a:t>Contribución omitida</a:t>
          </a:r>
          <a:endParaRPr lang="es-ES" dirty="0"/>
        </a:p>
      </dgm:t>
    </dgm:pt>
    <dgm:pt modelId="{6E06027F-2558-A24A-A2A2-91D2A84AA98A}" type="parTrans" cxnId="{DF7C58FB-AFFE-F841-A4F4-99EB790B3CF3}">
      <dgm:prSet/>
      <dgm:spPr/>
      <dgm:t>
        <a:bodyPr/>
        <a:lstStyle/>
        <a:p>
          <a:endParaRPr lang="es-ES"/>
        </a:p>
      </dgm:t>
    </dgm:pt>
    <dgm:pt modelId="{54EF908F-A077-A74B-8B9E-A064DA998E37}" type="sibTrans" cxnId="{DF7C58FB-AFFE-F841-A4F4-99EB790B3CF3}">
      <dgm:prSet/>
      <dgm:spPr/>
      <dgm:t>
        <a:bodyPr/>
        <a:lstStyle/>
        <a:p>
          <a:endParaRPr lang="es-ES"/>
        </a:p>
      </dgm:t>
    </dgm:pt>
    <dgm:pt modelId="{5EF84AE3-A83F-764A-B48B-825C54035166}" type="pres">
      <dgm:prSet presAssocID="{ABDA8E72-E530-0D46-8E99-76021D05805E}" presName="rootnode" presStyleCnt="0">
        <dgm:presLayoutVars>
          <dgm:chMax/>
          <dgm:chPref/>
          <dgm:dir/>
          <dgm:animLvl val="lvl"/>
        </dgm:presLayoutVars>
      </dgm:prSet>
      <dgm:spPr/>
      <dgm:t>
        <a:bodyPr/>
        <a:lstStyle/>
        <a:p>
          <a:endParaRPr lang="es-ES"/>
        </a:p>
      </dgm:t>
    </dgm:pt>
    <dgm:pt modelId="{88A45FF2-8679-B047-9422-C19C6E142817}" type="pres">
      <dgm:prSet presAssocID="{E707C5C8-2950-814A-9671-03215EF03BBA}" presName="composite" presStyleCnt="0"/>
      <dgm:spPr/>
    </dgm:pt>
    <dgm:pt modelId="{7CCBB70A-25C7-EA49-9997-43588285819B}" type="pres">
      <dgm:prSet presAssocID="{E707C5C8-2950-814A-9671-03215EF03BBA}" presName="LShape" presStyleLbl="alignNode1" presStyleIdx="0" presStyleCnt="7"/>
      <dgm:spPr/>
    </dgm:pt>
    <dgm:pt modelId="{3EBC25F2-4724-574F-A0A6-D3B7A633DC03}" type="pres">
      <dgm:prSet presAssocID="{E707C5C8-2950-814A-9671-03215EF03BBA}" presName="ParentText" presStyleLbl="revTx" presStyleIdx="0" presStyleCnt="4">
        <dgm:presLayoutVars>
          <dgm:chMax val="0"/>
          <dgm:chPref val="0"/>
          <dgm:bulletEnabled val="1"/>
        </dgm:presLayoutVars>
      </dgm:prSet>
      <dgm:spPr/>
      <dgm:t>
        <a:bodyPr/>
        <a:lstStyle/>
        <a:p>
          <a:endParaRPr lang="es-ES"/>
        </a:p>
      </dgm:t>
    </dgm:pt>
    <dgm:pt modelId="{152E3C76-8FB5-E74F-A7B8-2580BDF9BEF9}" type="pres">
      <dgm:prSet presAssocID="{E707C5C8-2950-814A-9671-03215EF03BBA}" presName="Triangle" presStyleLbl="alignNode1" presStyleIdx="1" presStyleCnt="7"/>
      <dgm:spPr/>
    </dgm:pt>
    <dgm:pt modelId="{88E2222B-1F44-D24B-BEB8-291CCFA25234}" type="pres">
      <dgm:prSet presAssocID="{54EF908F-A077-A74B-8B9E-A064DA998E37}" presName="sibTrans" presStyleCnt="0"/>
      <dgm:spPr/>
    </dgm:pt>
    <dgm:pt modelId="{D4355614-E5DB-824B-9268-53DDBD1ABC2B}" type="pres">
      <dgm:prSet presAssocID="{54EF908F-A077-A74B-8B9E-A064DA998E37}" presName="space" presStyleCnt="0"/>
      <dgm:spPr/>
    </dgm:pt>
    <dgm:pt modelId="{3121307A-9CD3-D045-8CD5-AE87FAD1F64F}" type="pres">
      <dgm:prSet presAssocID="{0100EFA8-9849-A34E-A9C3-FDE3F335047D}" presName="composite" presStyleCnt="0"/>
      <dgm:spPr/>
    </dgm:pt>
    <dgm:pt modelId="{87862635-3588-1048-81D1-5DF0B4430C45}" type="pres">
      <dgm:prSet presAssocID="{0100EFA8-9849-A34E-A9C3-FDE3F335047D}" presName="LShape" presStyleLbl="alignNode1" presStyleIdx="2" presStyleCnt="7"/>
      <dgm:spPr/>
    </dgm:pt>
    <dgm:pt modelId="{54B9C6E5-9EC8-4D4E-B9A6-8F6FE6FFBBE6}" type="pres">
      <dgm:prSet presAssocID="{0100EFA8-9849-A34E-A9C3-FDE3F335047D}" presName="ParentText" presStyleLbl="revTx" presStyleIdx="1" presStyleCnt="4">
        <dgm:presLayoutVars>
          <dgm:chMax val="0"/>
          <dgm:chPref val="0"/>
          <dgm:bulletEnabled val="1"/>
        </dgm:presLayoutVars>
      </dgm:prSet>
      <dgm:spPr/>
      <dgm:t>
        <a:bodyPr/>
        <a:lstStyle/>
        <a:p>
          <a:endParaRPr lang="es-ES"/>
        </a:p>
      </dgm:t>
    </dgm:pt>
    <dgm:pt modelId="{B28F37F2-8C7A-1A42-B902-064DC712C4B5}" type="pres">
      <dgm:prSet presAssocID="{0100EFA8-9849-A34E-A9C3-FDE3F335047D}" presName="Triangle" presStyleLbl="alignNode1" presStyleIdx="3" presStyleCnt="7"/>
      <dgm:spPr/>
    </dgm:pt>
    <dgm:pt modelId="{390FB307-15B9-D44F-96E0-D05CCA34769D}" type="pres">
      <dgm:prSet presAssocID="{7F68AFA5-148B-634E-8CCB-13AC592328CF}" presName="sibTrans" presStyleCnt="0"/>
      <dgm:spPr/>
    </dgm:pt>
    <dgm:pt modelId="{B543018F-A74C-3643-9EEC-F62F7D3687D6}" type="pres">
      <dgm:prSet presAssocID="{7F68AFA5-148B-634E-8CCB-13AC592328CF}" presName="space" presStyleCnt="0"/>
      <dgm:spPr/>
    </dgm:pt>
    <dgm:pt modelId="{9BACF87C-2837-7F4B-ADDF-40E251101471}" type="pres">
      <dgm:prSet presAssocID="{E68478DF-9A1A-6840-A554-AB67B58B12C9}" presName="composite" presStyleCnt="0"/>
      <dgm:spPr/>
    </dgm:pt>
    <dgm:pt modelId="{908CE797-CCF8-7C4B-8780-7DF23FA14359}" type="pres">
      <dgm:prSet presAssocID="{E68478DF-9A1A-6840-A554-AB67B58B12C9}" presName="LShape" presStyleLbl="alignNode1" presStyleIdx="4" presStyleCnt="7"/>
      <dgm:spPr/>
    </dgm:pt>
    <dgm:pt modelId="{9FD41F1B-F0A1-DE4F-9BEA-BC838C233A55}" type="pres">
      <dgm:prSet presAssocID="{E68478DF-9A1A-6840-A554-AB67B58B12C9}" presName="ParentText" presStyleLbl="revTx" presStyleIdx="2" presStyleCnt="4">
        <dgm:presLayoutVars>
          <dgm:chMax val="0"/>
          <dgm:chPref val="0"/>
          <dgm:bulletEnabled val="1"/>
        </dgm:presLayoutVars>
      </dgm:prSet>
      <dgm:spPr/>
      <dgm:t>
        <a:bodyPr/>
        <a:lstStyle/>
        <a:p>
          <a:endParaRPr lang="es-ES"/>
        </a:p>
      </dgm:t>
    </dgm:pt>
    <dgm:pt modelId="{64751F10-117E-4F4A-BBC1-7257B3CF145C}" type="pres">
      <dgm:prSet presAssocID="{E68478DF-9A1A-6840-A554-AB67B58B12C9}" presName="Triangle" presStyleLbl="alignNode1" presStyleIdx="5" presStyleCnt="7"/>
      <dgm:spPr/>
    </dgm:pt>
    <dgm:pt modelId="{089F3903-A1ED-394B-81BD-008DBBEF8BFF}" type="pres">
      <dgm:prSet presAssocID="{A7ACC5F0-8777-584A-A0CE-558732C2C321}" presName="sibTrans" presStyleCnt="0"/>
      <dgm:spPr/>
    </dgm:pt>
    <dgm:pt modelId="{183FA370-F536-A14A-AB4F-F9CFA8D565DC}" type="pres">
      <dgm:prSet presAssocID="{A7ACC5F0-8777-584A-A0CE-558732C2C321}" presName="space" presStyleCnt="0"/>
      <dgm:spPr/>
    </dgm:pt>
    <dgm:pt modelId="{4526A401-EB6B-824C-8269-A777C3797E03}" type="pres">
      <dgm:prSet presAssocID="{53376BFA-65E0-2649-9346-C8478AACC1AD}" presName="composite" presStyleCnt="0"/>
      <dgm:spPr/>
    </dgm:pt>
    <dgm:pt modelId="{DC107AEB-4397-1C4C-BD7D-616022902D47}" type="pres">
      <dgm:prSet presAssocID="{53376BFA-65E0-2649-9346-C8478AACC1AD}" presName="LShape" presStyleLbl="alignNode1" presStyleIdx="6" presStyleCnt="7"/>
      <dgm:spPr/>
    </dgm:pt>
    <dgm:pt modelId="{58A9F259-4385-5840-8F3A-9BE5040A0094}" type="pres">
      <dgm:prSet presAssocID="{53376BFA-65E0-2649-9346-C8478AACC1AD}" presName="ParentText" presStyleLbl="revTx" presStyleIdx="3" presStyleCnt="4">
        <dgm:presLayoutVars>
          <dgm:chMax val="0"/>
          <dgm:chPref val="0"/>
          <dgm:bulletEnabled val="1"/>
        </dgm:presLayoutVars>
      </dgm:prSet>
      <dgm:spPr/>
      <dgm:t>
        <a:bodyPr/>
        <a:lstStyle/>
        <a:p>
          <a:endParaRPr lang="es-ES"/>
        </a:p>
      </dgm:t>
    </dgm:pt>
  </dgm:ptLst>
  <dgm:cxnLst>
    <dgm:cxn modelId="{DAE94F45-0955-5F42-ACB8-E5B18B2A527A}" type="presOf" srcId="{ABDA8E72-E530-0D46-8E99-76021D05805E}" destId="{5EF84AE3-A83F-764A-B48B-825C54035166}" srcOrd="0" destOrd="0" presId="urn:microsoft.com/office/officeart/2009/3/layout/StepUpProcess"/>
    <dgm:cxn modelId="{B30A7AEA-2CEC-1646-9855-22C55E4A1A9A}" type="presOf" srcId="{0100EFA8-9849-A34E-A9C3-FDE3F335047D}" destId="{54B9C6E5-9EC8-4D4E-B9A6-8F6FE6FFBBE6}" srcOrd="0" destOrd="0" presId="urn:microsoft.com/office/officeart/2009/3/layout/StepUpProcess"/>
    <dgm:cxn modelId="{962BC8CC-52DD-6247-ADB9-E19E4BB14B6C}" type="presOf" srcId="{E707C5C8-2950-814A-9671-03215EF03BBA}" destId="{3EBC25F2-4724-574F-A0A6-D3B7A633DC03}" srcOrd="0" destOrd="0" presId="urn:microsoft.com/office/officeart/2009/3/layout/StepUpProcess"/>
    <dgm:cxn modelId="{EC14984A-DE06-A34D-851F-5FD4AC417A21}" type="presOf" srcId="{E68478DF-9A1A-6840-A554-AB67B58B12C9}" destId="{9FD41F1B-F0A1-DE4F-9BEA-BC838C233A55}" srcOrd="0" destOrd="0" presId="urn:microsoft.com/office/officeart/2009/3/layout/StepUpProcess"/>
    <dgm:cxn modelId="{2E19954E-7E8A-2A4E-86FE-8CD2C665C0F1}" srcId="{ABDA8E72-E530-0D46-8E99-76021D05805E}" destId="{53376BFA-65E0-2649-9346-C8478AACC1AD}" srcOrd="3" destOrd="0" parTransId="{9426393C-C278-5A4E-8AC9-B5E567C93583}" sibTransId="{B870171D-F1D2-1F48-A2A4-EF4A98F3E008}"/>
    <dgm:cxn modelId="{E03995DA-A84B-CA48-A287-515711CC0AB0}" srcId="{ABDA8E72-E530-0D46-8E99-76021D05805E}" destId="{E68478DF-9A1A-6840-A554-AB67B58B12C9}" srcOrd="2" destOrd="0" parTransId="{FA568B99-5F8B-4F45-891B-1F42B9907C88}" sibTransId="{A7ACC5F0-8777-584A-A0CE-558732C2C321}"/>
    <dgm:cxn modelId="{4BA3FEE7-0A22-974E-AC37-F3C0593B602F}" srcId="{ABDA8E72-E530-0D46-8E99-76021D05805E}" destId="{0100EFA8-9849-A34E-A9C3-FDE3F335047D}" srcOrd="1" destOrd="0" parTransId="{8FE8E8DB-B62B-234E-85B7-0BCAAA2AE0F8}" sibTransId="{7F68AFA5-148B-634E-8CCB-13AC592328CF}"/>
    <dgm:cxn modelId="{DF7C58FB-AFFE-F841-A4F4-99EB790B3CF3}" srcId="{ABDA8E72-E530-0D46-8E99-76021D05805E}" destId="{E707C5C8-2950-814A-9671-03215EF03BBA}" srcOrd="0" destOrd="0" parTransId="{6E06027F-2558-A24A-A2A2-91D2A84AA98A}" sibTransId="{54EF908F-A077-A74B-8B9E-A064DA998E37}"/>
    <dgm:cxn modelId="{DA9DF3D9-E452-2849-8AA8-7387D1FDECE1}" type="presOf" srcId="{53376BFA-65E0-2649-9346-C8478AACC1AD}" destId="{58A9F259-4385-5840-8F3A-9BE5040A0094}" srcOrd="0" destOrd="0" presId="urn:microsoft.com/office/officeart/2009/3/layout/StepUpProcess"/>
    <dgm:cxn modelId="{F956B71A-D204-4544-970D-65DC24CABDC9}" type="presParOf" srcId="{5EF84AE3-A83F-764A-B48B-825C54035166}" destId="{88A45FF2-8679-B047-9422-C19C6E142817}" srcOrd="0" destOrd="0" presId="urn:microsoft.com/office/officeart/2009/3/layout/StepUpProcess"/>
    <dgm:cxn modelId="{29C91D7B-8180-D44B-A50B-CC9FE8B38AAB}" type="presParOf" srcId="{88A45FF2-8679-B047-9422-C19C6E142817}" destId="{7CCBB70A-25C7-EA49-9997-43588285819B}" srcOrd="0" destOrd="0" presId="urn:microsoft.com/office/officeart/2009/3/layout/StepUpProcess"/>
    <dgm:cxn modelId="{6282B919-54FA-6340-BB7A-D1D87C4CD645}" type="presParOf" srcId="{88A45FF2-8679-B047-9422-C19C6E142817}" destId="{3EBC25F2-4724-574F-A0A6-D3B7A633DC03}" srcOrd="1" destOrd="0" presId="urn:microsoft.com/office/officeart/2009/3/layout/StepUpProcess"/>
    <dgm:cxn modelId="{AE2186D7-750E-8947-BFB9-96714DBBF6DF}" type="presParOf" srcId="{88A45FF2-8679-B047-9422-C19C6E142817}" destId="{152E3C76-8FB5-E74F-A7B8-2580BDF9BEF9}" srcOrd="2" destOrd="0" presId="urn:microsoft.com/office/officeart/2009/3/layout/StepUpProcess"/>
    <dgm:cxn modelId="{B3AF2E91-102C-774D-8EB2-84454347D266}" type="presParOf" srcId="{5EF84AE3-A83F-764A-B48B-825C54035166}" destId="{88E2222B-1F44-D24B-BEB8-291CCFA25234}" srcOrd="1" destOrd="0" presId="urn:microsoft.com/office/officeart/2009/3/layout/StepUpProcess"/>
    <dgm:cxn modelId="{016760DD-B9CC-9B4F-9F9E-A01BA3BEADFF}" type="presParOf" srcId="{88E2222B-1F44-D24B-BEB8-291CCFA25234}" destId="{D4355614-E5DB-824B-9268-53DDBD1ABC2B}" srcOrd="0" destOrd="0" presId="urn:microsoft.com/office/officeart/2009/3/layout/StepUpProcess"/>
    <dgm:cxn modelId="{D223B2DE-6AFD-3740-850A-E37E42D65FE6}" type="presParOf" srcId="{5EF84AE3-A83F-764A-B48B-825C54035166}" destId="{3121307A-9CD3-D045-8CD5-AE87FAD1F64F}" srcOrd="2" destOrd="0" presId="urn:microsoft.com/office/officeart/2009/3/layout/StepUpProcess"/>
    <dgm:cxn modelId="{D3A49061-CF04-584F-B1F4-8820078675DB}" type="presParOf" srcId="{3121307A-9CD3-D045-8CD5-AE87FAD1F64F}" destId="{87862635-3588-1048-81D1-5DF0B4430C45}" srcOrd="0" destOrd="0" presId="urn:microsoft.com/office/officeart/2009/3/layout/StepUpProcess"/>
    <dgm:cxn modelId="{50CF9F30-3A85-7249-86A2-D60189585CE4}" type="presParOf" srcId="{3121307A-9CD3-D045-8CD5-AE87FAD1F64F}" destId="{54B9C6E5-9EC8-4D4E-B9A6-8F6FE6FFBBE6}" srcOrd="1" destOrd="0" presId="urn:microsoft.com/office/officeart/2009/3/layout/StepUpProcess"/>
    <dgm:cxn modelId="{50C1C7B9-9042-484B-B8DF-033FAB03B0D2}" type="presParOf" srcId="{3121307A-9CD3-D045-8CD5-AE87FAD1F64F}" destId="{B28F37F2-8C7A-1A42-B902-064DC712C4B5}" srcOrd="2" destOrd="0" presId="urn:microsoft.com/office/officeart/2009/3/layout/StepUpProcess"/>
    <dgm:cxn modelId="{C267C255-5BB4-DC48-A64D-1B3DE8B81FCE}" type="presParOf" srcId="{5EF84AE3-A83F-764A-B48B-825C54035166}" destId="{390FB307-15B9-D44F-96E0-D05CCA34769D}" srcOrd="3" destOrd="0" presId="urn:microsoft.com/office/officeart/2009/3/layout/StepUpProcess"/>
    <dgm:cxn modelId="{0EADFECE-234D-414B-A668-F4A3F325CD65}" type="presParOf" srcId="{390FB307-15B9-D44F-96E0-D05CCA34769D}" destId="{B543018F-A74C-3643-9EEC-F62F7D3687D6}" srcOrd="0" destOrd="0" presId="urn:microsoft.com/office/officeart/2009/3/layout/StepUpProcess"/>
    <dgm:cxn modelId="{CFCF4539-D0C7-4C46-9412-F1DC2AB78FD6}" type="presParOf" srcId="{5EF84AE3-A83F-764A-B48B-825C54035166}" destId="{9BACF87C-2837-7F4B-ADDF-40E251101471}" srcOrd="4" destOrd="0" presId="urn:microsoft.com/office/officeart/2009/3/layout/StepUpProcess"/>
    <dgm:cxn modelId="{04A31F95-2EED-514E-AF64-74B9E92378B4}" type="presParOf" srcId="{9BACF87C-2837-7F4B-ADDF-40E251101471}" destId="{908CE797-CCF8-7C4B-8780-7DF23FA14359}" srcOrd="0" destOrd="0" presId="urn:microsoft.com/office/officeart/2009/3/layout/StepUpProcess"/>
    <dgm:cxn modelId="{D879D856-C218-F041-A8C3-4C6D8E479D61}" type="presParOf" srcId="{9BACF87C-2837-7F4B-ADDF-40E251101471}" destId="{9FD41F1B-F0A1-DE4F-9BEA-BC838C233A55}" srcOrd="1" destOrd="0" presId="urn:microsoft.com/office/officeart/2009/3/layout/StepUpProcess"/>
    <dgm:cxn modelId="{04D272BD-610D-984E-BC06-FF252A367A74}" type="presParOf" srcId="{9BACF87C-2837-7F4B-ADDF-40E251101471}" destId="{64751F10-117E-4F4A-BBC1-7257B3CF145C}" srcOrd="2" destOrd="0" presId="urn:microsoft.com/office/officeart/2009/3/layout/StepUpProcess"/>
    <dgm:cxn modelId="{5F1A179A-7524-214A-A74D-6FED19E55822}" type="presParOf" srcId="{5EF84AE3-A83F-764A-B48B-825C54035166}" destId="{089F3903-A1ED-394B-81BD-008DBBEF8BFF}" srcOrd="5" destOrd="0" presId="urn:microsoft.com/office/officeart/2009/3/layout/StepUpProcess"/>
    <dgm:cxn modelId="{34E18C75-A267-D64A-A86F-7284632FE928}" type="presParOf" srcId="{089F3903-A1ED-394B-81BD-008DBBEF8BFF}" destId="{183FA370-F536-A14A-AB4F-F9CFA8D565DC}" srcOrd="0" destOrd="0" presId="urn:microsoft.com/office/officeart/2009/3/layout/StepUpProcess"/>
    <dgm:cxn modelId="{2B52FD50-BAF9-5043-AB90-A8C416FBF3BB}" type="presParOf" srcId="{5EF84AE3-A83F-764A-B48B-825C54035166}" destId="{4526A401-EB6B-824C-8269-A777C3797E03}" srcOrd="6" destOrd="0" presId="urn:microsoft.com/office/officeart/2009/3/layout/StepUpProcess"/>
    <dgm:cxn modelId="{54CAA19B-AAA6-E545-B8C9-1DFAF0B853C0}" type="presParOf" srcId="{4526A401-EB6B-824C-8269-A777C3797E03}" destId="{DC107AEB-4397-1C4C-BD7D-616022902D47}" srcOrd="0" destOrd="0" presId="urn:microsoft.com/office/officeart/2009/3/layout/StepUpProcess"/>
    <dgm:cxn modelId="{9C09C32F-9187-1447-BAA8-2BF2B179147E}" type="presParOf" srcId="{4526A401-EB6B-824C-8269-A777C3797E03}" destId="{58A9F259-4385-5840-8F3A-9BE5040A0094}" srcOrd="1" destOrd="0" presId="urn:microsoft.com/office/officeart/2009/3/layout/StepUpProcess"/>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7B0A7E2-0589-6548-BD8C-3AB22DC855AA}" type="doc">
      <dgm:prSet loTypeId="urn:microsoft.com/office/officeart/2005/8/layout/process1" loCatId="" qsTypeId="urn:microsoft.com/office/officeart/2005/8/quickstyle/simple4" qsCatId="simple" csTypeId="urn:microsoft.com/office/officeart/2005/8/colors/accent1_2" csCatId="accent1" phldr="1"/>
      <dgm:spPr/>
      <dgm:t>
        <a:bodyPr/>
        <a:lstStyle/>
        <a:p>
          <a:endParaRPr lang="es-ES"/>
        </a:p>
      </dgm:t>
    </dgm:pt>
    <dgm:pt modelId="{2AEBA1FE-F548-8C42-A994-911826F86E10}">
      <dgm:prSet phldrT="[Texto]" custT="1"/>
      <dgm:spPr/>
      <dgm:t>
        <a:bodyPr/>
        <a:lstStyle/>
        <a:p>
          <a:r>
            <a:rPr lang="es-ES" sz="1200" dirty="0" smtClean="0">
              <a:solidFill>
                <a:schemeClr val="tx1"/>
              </a:solidFill>
            </a:rPr>
            <a:t>Gramatical</a:t>
          </a:r>
          <a:endParaRPr lang="es-ES" sz="1200" dirty="0">
            <a:solidFill>
              <a:schemeClr val="tx1"/>
            </a:solidFill>
          </a:endParaRPr>
        </a:p>
      </dgm:t>
    </dgm:pt>
    <dgm:pt modelId="{223C2696-5D71-1747-91DF-EB2C7EC57DB7}" type="parTrans" cxnId="{AF4AC763-FE23-314B-9B08-60BF1D32B547}">
      <dgm:prSet/>
      <dgm:spPr/>
      <dgm:t>
        <a:bodyPr/>
        <a:lstStyle/>
        <a:p>
          <a:endParaRPr lang="es-ES"/>
        </a:p>
      </dgm:t>
    </dgm:pt>
    <dgm:pt modelId="{7B289B0A-7603-E048-8123-B89E603EDA09}" type="sibTrans" cxnId="{AF4AC763-FE23-314B-9B08-60BF1D32B547}">
      <dgm:prSet/>
      <dgm:spPr/>
      <dgm:t>
        <a:bodyPr/>
        <a:lstStyle/>
        <a:p>
          <a:endParaRPr lang="es-ES"/>
        </a:p>
      </dgm:t>
    </dgm:pt>
    <dgm:pt modelId="{E146EA34-253A-9B47-9FE4-7196A00BDC56}">
      <dgm:prSet phldrT="[Texto]" custT="1"/>
      <dgm:spPr/>
      <dgm:t>
        <a:bodyPr/>
        <a:lstStyle/>
        <a:p>
          <a:r>
            <a:rPr lang="es-ES" sz="1200" dirty="0" smtClean="0">
              <a:solidFill>
                <a:schemeClr val="tx1"/>
              </a:solidFill>
            </a:rPr>
            <a:t>Analógica o extensiva</a:t>
          </a:r>
          <a:endParaRPr lang="es-ES" sz="1200" dirty="0">
            <a:solidFill>
              <a:schemeClr val="tx1"/>
            </a:solidFill>
          </a:endParaRPr>
        </a:p>
      </dgm:t>
    </dgm:pt>
    <dgm:pt modelId="{EBF02813-E4AB-9748-A888-94BDDF6404AF}" type="parTrans" cxnId="{A81C90FB-70B6-D04E-9321-D52484A481D7}">
      <dgm:prSet/>
      <dgm:spPr/>
      <dgm:t>
        <a:bodyPr/>
        <a:lstStyle/>
        <a:p>
          <a:endParaRPr lang="es-ES"/>
        </a:p>
      </dgm:t>
    </dgm:pt>
    <dgm:pt modelId="{ABD6CEBB-F13A-8041-8030-F9500900E791}" type="sibTrans" cxnId="{A81C90FB-70B6-D04E-9321-D52484A481D7}">
      <dgm:prSet/>
      <dgm:spPr/>
      <dgm:t>
        <a:bodyPr/>
        <a:lstStyle/>
        <a:p>
          <a:endParaRPr lang="es-ES"/>
        </a:p>
      </dgm:t>
    </dgm:pt>
    <dgm:pt modelId="{484F0128-F3A2-9F47-ADE2-9283549DACE9}">
      <dgm:prSet phldrT="[Texto]" custT="1"/>
      <dgm:spPr/>
      <dgm:t>
        <a:bodyPr/>
        <a:lstStyle/>
        <a:p>
          <a:r>
            <a:rPr lang="es-ES" sz="1200" dirty="0" smtClean="0">
              <a:solidFill>
                <a:schemeClr val="tx1"/>
              </a:solidFill>
            </a:rPr>
            <a:t>Sistemática</a:t>
          </a:r>
          <a:endParaRPr lang="es-ES" sz="1200" dirty="0">
            <a:solidFill>
              <a:schemeClr val="tx1"/>
            </a:solidFill>
          </a:endParaRPr>
        </a:p>
      </dgm:t>
    </dgm:pt>
    <dgm:pt modelId="{41B3BC77-AFF6-5840-815A-30956D0C4A9A}" type="parTrans" cxnId="{E27B4142-7E2C-8149-B06F-5B38C12734F8}">
      <dgm:prSet/>
      <dgm:spPr/>
      <dgm:t>
        <a:bodyPr/>
        <a:lstStyle/>
        <a:p>
          <a:endParaRPr lang="es-ES"/>
        </a:p>
      </dgm:t>
    </dgm:pt>
    <dgm:pt modelId="{7B2B4B78-E51A-1D40-AE6A-BBF3BDBB9473}" type="sibTrans" cxnId="{E27B4142-7E2C-8149-B06F-5B38C12734F8}">
      <dgm:prSet/>
      <dgm:spPr/>
      <dgm:t>
        <a:bodyPr/>
        <a:lstStyle/>
        <a:p>
          <a:endParaRPr lang="es-ES"/>
        </a:p>
      </dgm:t>
    </dgm:pt>
    <dgm:pt modelId="{7CE20B0F-5E0A-D348-90EC-7DE66AD4D528}">
      <dgm:prSet phldrT="[Texto]" custT="1"/>
      <dgm:spPr/>
      <dgm:t>
        <a:bodyPr/>
        <a:lstStyle/>
        <a:p>
          <a:r>
            <a:rPr lang="es-ES" sz="1200" dirty="0" smtClean="0">
              <a:solidFill>
                <a:schemeClr val="tx1"/>
              </a:solidFill>
            </a:rPr>
            <a:t>Histórica</a:t>
          </a:r>
          <a:endParaRPr lang="es-ES" sz="1200" dirty="0">
            <a:solidFill>
              <a:schemeClr val="tx1"/>
            </a:solidFill>
          </a:endParaRPr>
        </a:p>
      </dgm:t>
    </dgm:pt>
    <dgm:pt modelId="{4BED033B-374F-B74C-8CB4-09FB40791ACD}" type="parTrans" cxnId="{B3C37B61-8884-7940-939C-E27CD2530104}">
      <dgm:prSet/>
      <dgm:spPr/>
      <dgm:t>
        <a:bodyPr/>
        <a:lstStyle/>
        <a:p>
          <a:endParaRPr lang="es-ES"/>
        </a:p>
      </dgm:t>
    </dgm:pt>
    <dgm:pt modelId="{BFD32269-6AAD-EF4C-8E23-31F3B7215240}" type="sibTrans" cxnId="{B3C37B61-8884-7940-939C-E27CD2530104}">
      <dgm:prSet/>
      <dgm:spPr/>
      <dgm:t>
        <a:bodyPr/>
        <a:lstStyle/>
        <a:p>
          <a:endParaRPr lang="es-ES"/>
        </a:p>
      </dgm:t>
    </dgm:pt>
    <dgm:pt modelId="{C2CDF291-A33C-9345-A609-57ED47F886E4}">
      <dgm:prSet phldrT="[Texto]" custT="1"/>
      <dgm:spPr/>
      <dgm:t>
        <a:bodyPr/>
        <a:lstStyle/>
        <a:p>
          <a:r>
            <a:rPr lang="es-ES" sz="1200" dirty="0" smtClean="0">
              <a:solidFill>
                <a:schemeClr val="tx1"/>
              </a:solidFill>
            </a:rPr>
            <a:t>Genética</a:t>
          </a:r>
          <a:endParaRPr lang="es-ES" sz="1200" dirty="0">
            <a:solidFill>
              <a:schemeClr val="tx1"/>
            </a:solidFill>
          </a:endParaRPr>
        </a:p>
      </dgm:t>
    </dgm:pt>
    <dgm:pt modelId="{7EE08372-5747-2948-8437-A993F2F2DDE4}" type="parTrans" cxnId="{8B1A5974-0C99-D447-882D-4BA5C118AA52}">
      <dgm:prSet/>
      <dgm:spPr/>
      <dgm:t>
        <a:bodyPr/>
        <a:lstStyle/>
        <a:p>
          <a:endParaRPr lang="es-ES"/>
        </a:p>
      </dgm:t>
    </dgm:pt>
    <dgm:pt modelId="{48702662-1AD1-5042-B8E1-34FFFEB6F0D2}" type="sibTrans" cxnId="{8B1A5974-0C99-D447-882D-4BA5C118AA52}">
      <dgm:prSet/>
      <dgm:spPr/>
      <dgm:t>
        <a:bodyPr/>
        <a:lstStyle/>
        <a:p>
          <a:endParaRPr lang="es-ES"/>
        </a:p>
      </dgm:t>
    </dgm:pt>
    <dgm:pt modelId="{8E3C7644-A6AE-2647-B051-A1768D9FB3CF}">
      <dgm:prSet phldrT="[Texto]" custT="1"/>
      <dgm:spPr/>
      <dgm:t>
        <a:bodyPr/>
        <a:lstStyle/>
        <a:p>
          <a:r>
            <a:rPr lang="es-ES" sz="1200" dirty="0" smtClean="0">
              <a:solidFill>
                <a:schemeClr val="tx1"/>
              </a:solidFill>
            </a:rPr>
            <a:t>Teleológica</a:t>
          </a:r>
          <a:endParaRPr lang="es-ES" sz="1200" dirty="0">
            <a:solidFill>
              <a:schemeClr val="tx1"/>
            </a:solidFill>
          </a:endParaRPr>
        </a:p>
      </dgm:t>
    </dgm:pt>
    <dgm:pt modelId="{EE3F0FA5-475B-6E43-AC6F-D52AD85A2AE4}" type="parTrans" cxnId="{050526BC-71F5-3840-AD4A-CB07949DD0D6}">
      <dgm:prSet/>
      <dgm:spPr/>
      <dgm:t>
        <a:bodyPr/>
        <a:lstStyle/>
        <a:p>
          <a:endParaRPr lang="es-ES"/>
        </a:p>
      </dgm:t>
    </dgm:pt>
    <dgm:pt modelId="{DF8D3F74-B318-204F-8B5D-70C02C4C0684}" type="sibTrans" cxnId="{050526BC-71F5-3840-AD4A-CB07949DD0D6}">
      <dgm:prSet/>
      <dgm:spPr/>
      <dgm:t>
        <a:bodyPr/>
        <a:lstStyle/>
        <a:p>
          <a:endParaRPr lang="es-ES"/>
        </a:p>
      </dgm:t>
    </dgm:pt>
    <dgm:pt modelId="{9B4B6C11-2CAE-CA42-837A-8B69903281ED}">
      <dgm:prSet phldrT="[Texto]" custT="1"/>
      <dgm:spPr/>
      <dgm:t>
        <a:bodyPr/>
        <a:lstStyle/>
        <a:p>
          <a:r>
            <a:rPr lang="es-ES" sz="1200" dirty="0" smtClean="0">
              <a:solidFill>
                <a:schemeClr val="tx1"/>
              </a:solidFill>
            </a:rPr>
            <a:t>Acorde al uso alternativo</a:t>
          </a:r>
          <a:endParaRPr lang="es-ES" sz="1200" dirty="0">
            <a:solidFill>
              <a:schemeClr val="tx1"/>
            </a:solidFill>
          </a:endParaRPr>
        </a:p>
      </dgm:t>
    </dgm:pt>
    <dgm:pt modelId="{E43F436B-A6BB-7A48-B1AA-CE9D333FE26B}" type="parTrans" cxnId="{627408AD-2D92-364D-9A8C-83E3AADF8F7B}">
      <dgm:prSet/>
      <dgm:spPr/>
      <dgm:t>
        <a:bodyPr/>
        <a:lstStyle/>
        <a:p>
          <a:endParaRPr lang="es-ES"/>
        </a:p>
      </dgm:t>
    </dgm:pt>
    <dgm:pt modelId="{A2280018-49E8-7745-9861-1B8F70A30056}" type="sibTrans" cxnId="{627408AD-2D92-364D-9A8C-83E3AADF8F7B}">
      <dgm:prSet/>
      <dgm:spPr/>
      <dgm:t>
        <a:bodyPr/>
        <a:lstStyle/>
        <a:p>
          <a:endParaRPr lang="es-ES"/>
        </a:p>
      </dgm:t>
    </dgm:pt>
    <dgm:pt modelId="{2F844A3B-D9B4-E24E-938C-38D50206D46A}" type="pres">
      <dgm:prSet presAssocID="{97B0A7E2-0589-6548-BD8C-3AB22DC855AA}" presName="Name0" presStyleCnt="0">
        <dgm:presLayoutVars>
          <dgm:dir/>
          <dgm:resizeHandles val="exact"/>
        </dgm:presLayoutVars>
      </dgm:prSet>
      <dgm:spPr/>
      <dgm:t>
        <a:bodyPr/>
        <a:lstStyle/>
        <a:p>
          <a:endParaRPr lang="es-ES"/>
        </a:p>
      </dgm:t>
    </dgm:pt>
    <dgm:pt modelId="{6BB5B9BF-A681-1542-BD1B-DDE3747CD7F4}" type="pres">
      <dgm:prSet presAssocID="{2AEBA1FE-F548-8C42-A994-911826F86E10}" presName="node" presStyleLbl="node1" presStyleIdx="0" presStyleCnt="7">
        <dgm:presLayoutVars>
          <dgm:bulletEnabled val="1"/>
        </dgm:presLayoutVars>
      </dgm:prSet>
      <dgm:spPr/>
      <dgm:t>
        <a:bodyPr/>
        <a:lstStyle/>
        <a:p>
          <a:endParaRPr lang="es-ES"/>
        </a:p>
      </dgm:t>
    </dgm:pt>
    <dgm:pt modelId="{2CB026FA-0BFB-5549-971E-5F8C02E56C14}" type="pres">
      <dgm:prSet presAssocID="{7B289B0A-7603-E048-8123-B89E603EDA09}" presName="sibTrans" presStyleLbl="sibTrans2D1" presStyleIdx="0" presStyleCnt="6"/>
      <dgm:spPr/>
      <dgm:t>
        <a:bodyPr/>
        <a:lstStyle/>
        <a:p>
          <a:endParaRPr lang="es-ES"/>
        </a:p>
      </dgm:t>
    </dgm:pt>
    <dgm:pt modelId="{777721FB-6D92-3F4F-81F1-F96C99420F63}" type="pres">
      <dgm:prSet presAssocID="{7B289B0A-7603-E048-8123-B89E603EDA09}" presName="connectorText" presStyleLbl="sibTrans2D1" presStyleIdx="0" presStyleCnt="6"/>
      <dgm:spPr/>
      <dgm:t>
        <a:bodyPr/>
        <a:lstStyle/>
        <a:p>
          <a:endParaRPr lang="es-ES"/>
        </a:p>
      </dgm:t>
    </dgm:pt>
    <dgm:pt modelId="{AA30F6A5-BA8C-3947-97E6-B3C6555B6FFF}" type="pres">
      <dgm:prSet presAssocID="{484F0128-F3A2-9F47-ADE2-9283549DACE9}" presName="node" presStyleLbl="node1" presStyleIdx="1" presStyleCnt="7">
        <dgm:presLayoutVars>
          <dgm:bulletEnabled val="1"/>
        </dgm:presLayoutVars>
      </dgm:prSet>
      <dgm:spPr/>
      <dgm:t>
        <a:bodyPr/>
        <a:lstStyle/>
        <a:p>
          <a:endParaRPr lang="es-ES"/>
        </a:p>
      </dgm:t>
    </dgm:pt>
    <dgm:pt modelId="{B2104B44-8519-C544-AD13-04FED3915B8A}" type="pres">
      <dgm:prSet presAssocID="{7B2B4B78-E51A-1D40-AE6A-BBF3BDBB9473}" presName="sibTrans" presStyleLbl="sibTrans2D1" presStyleIdx="1" presStyleCnt="6"/>
      <dgm:spPr/>
      <dgm:t>
        <a:bodyPr/>
        <a:lstStyle/>
        <a:p>
          <a:endParaRPr lang="es-ES"/>
        </a:p>
      </dgm:t>
    </dgm:pt>
    <dgm:pt modelId="{4C77EA90-C506-DF40-9280-C0BB7CC17407}" type="pres">
      <dgm:prSet presAssocID="{7B2B4B78-E51A-1D40-AE6A-BBF3BDBB9473}" presName="connectorText" presStyleLbl="sibTrans2D1" presStyleIdx="1" presStyleCnt="6"/>
      <dgm:spPr/>
      <dgm:t>
        <a:bodyPr/>
        <a:lstStyle/>
        <a:p>
          <a:endParaRPr lang="es-ES"/>
        </a:p>
      </dgm:t>
    </dgm:pt>
    <dgm:pt modelId="{76684526-294B-3D46-97D4-0CBABF3695D2}" type="pres">
      <dgm:prSet presAssocID="{7CE20B0F-5E0A-D348-90EC-7DE66AD4D528}" presName="node" presStyleLbl="node1" presStyleIdx="2" presStyleCnt="7">
        <dgm:presLayoutVars>
          <dgm:bulletEnabled val="1"/>
        </dgm:presLayoutVars>
      </dgm:prSet>
      <dgm:spPr/>
      <dgm:t>
        <a:bodyPr/>
        <a:lstStyle/>
        <a:p>
          <a:endParaRPr lang="es-ES"/>
        </a:p>
      </dgm:t>
    </dgm:pt>
    <dgm:pt modelId="{52A2CF0A-BD39-5240-8C61-1D2AD5A7BB18}" type="pres">
      <dgm:prSet presAssocID="{BFD32269-6AAD-EF4C-8E23-31F3B7215240}" presName="sibTrans" presStyleLbl="sibTrans2D1" presStyleIdx="2" presStyleCnt="6"/>
      <dgm:spPr/>
      <dgm:t>
        <a:bodyPr/>
        <a:lstStyle/>
        <a:p>
          <a:endParaRPr lang="es-ES"/>
        </a:p>
      </dgm:t>
    </dgm:pt>
    <dgm:pt modelId="{87280D6A-8799-FA4C-A540-C5C7E21ABEFC}" type="pres">
      <dgm:prSet presAssocID="{BFD32269-6AAD-EF4C-8E23-31F3B7215240}" presName="connectorText" presStyleLbl="sibTrans2D1" presStyleIdx="2" presStyleCnt="6"/>
      <dgm:spPr/>
      <dgm:t>
        <a:bodyPr/>
        <a:lstStyle/>
        <a:p>
          <a:endParaRPr lang="es-ES"/>
        </a:p>
      </dgm:t>
    </dgm:pt>
    <dgm:pt modelId="{CF18E0F6-24A3-1D47-967C-35DB79946FB2}" type="pres">
      <dgm:prSet presAssocID="{C2CDF291-A33C-9345-A609-57ED47F886E4}" presName="node" presStyleLbl="node1" presStyleIdx="3" presStyleCnt="7">
        <dgm:presLayoutVars>
          <dgm:bulletEnabled val="1"/>
        </dgm:presLayoutVars>
      </dgm:prSet>
      <dgm:spPr/>
      <dgm:t>
        <a:bodyPr/>
        <a:lstStyle/>
        <a:p>
          <a:endParaRPr lang="es-ES"/>
        </a:p>
      </dgm:t>
    </dgm:pt>
    <dgm:pt modelId="{27E62B81-3AFF-7343-A2A5-74C3C91B6524}" type="pres">
      <dgm:prSet presAssocID="{48702662-1AD1-5042-B8E1-34FFFEB6F0D2}" presName="sibTrans" presStyleLbl="sibTrans2D1" presStyleIdx="3" presStyleCnt="6"/>
      <dgm:spPr/>
      <dgm:t>
        <a:bodyPr/>
        <a:lstStyle/>
        <a:p>
          <a:endParaRPr lang="es-ES"/>
        </a:p>
      </dgm:t>
    </dgm:pt>
    <dgm:pt modelId="{8FE10FAA-35F1-3340-8D34-16ACD2938922}" type="pres">
      <dgm:prSet presAssocID="{48702662-1AD1-5042-B8E1-34FFFEB6F0D2}" presName="connectorText" presStyleLbl="sibTrans2D1" presStyleIdx="3" presStyleCnt="6"/>
      <dgm:spPr/>
      <dgm:t>
        <a:bodyPr/>
        <a:lstStyle/>
        <a:p>
          <a:endParaRPr lang="es-ES"/>
        </a:p>
      </dgm:t>
    </dgm:pt>
    <dgm:pt modelId="{28CFD901-3327-D440-B812-A7892BA8E031}" type="pres">
      <dgm:prSet presAssocID="{8E3C7644-A6AE-2647-B051-A1768D9FB3CF}" presName="node" presStyleLbl="node1" presStyleIdx="4" presStyleCnt="7">
        <dgm:presLayoutVars>
          <dgm:bulletEnabled val="1"/>
        </dgm:presLayoutVars>
      </dgm:prSet>
      <dgm:spPr/>
      <dgm:t>
        <a:bodyPr/>
        <a:lstStyle/>
        <a:p>
          <a:endParaRPr lang="es-ES"/>
        </a:p>
      </dgm:t>
    </dgm:pt>
    <dgm:pt modelId="{E7FF2CA5-17CF-FF45-B94F-20361F67DE6E}" type="pres">
      <dgm:prSet presAssocID="{DF8D3F74-B318-204F-8B5D-70C02C4C0684}" presName="sibTrans" presStyleLbl="sibTrans2D1" presStyleIdx="4" presStyleCnt="6"/>
      <dgm:spPr/>
      <dgm:t>
        <a:bodyPr/>
        <a:lstStyle/>
        <a:p>
          <a:endParaRPr lang="es-ES"/>
        </a:p>
      </dgm:t>
    </dgm:pt>
    <dgm:pt modelId="{C73622A2-DB69-6840-A22B-BA6078E1651D}" type="pres">
      <dgm:prSet presAssocID="{DF8D3F74-B318-204F-8B5D-70C02C4C0684}" presName="connectorText" presStyleLbl="sibTrans2D1" presStyleIdx="4" presStyleCnt="6"/>
      <dgm:spPr/>
      <dgm:t>
        <a:bodyPr/>
        <a:lstStyle/>
        <a:p>
          <a:endParaRPr lang="es-ES"/>
        </a:p>
      </dgm:t>
    </dgm:pt>
    <dgm:pt modelId="{1AA2A546-2BF4-DD4D-8732-FDBAC1A5485E}" type="pres">
      <dgm:prSet presAssocID="{9B4B6C11-2CAE-CA42-837A-8B69903281ED}" presName="node" presStyleLbl="node1" presStyleIdx="5" presStyleCnt="7">
        <dgm:presLayoutVars>
          <dgm:bulletEnabled val="1"/>
        </dgm:presLayoutVars>
      </dgm:prSet>
      <dgm:spPr/>
      <dgm:t>
        <a:bodyPr/>
        <a:lstStyle/>
        <a:p>
          <a:endParaRPr lang="es-ES"/>
        </a:p>
      </dgm:t>
    </dgm:pt>
    <dgm:pt modelId="{4EF12794-E6A0-4C41-9CFC-97CDA11C8332}" type="pres">
      <dgm:prSet presAssocID="{A2280018-49E8-7745-9861-1B8F70A30056}" presName="sibTrans" presStyleLbl="sibTrans2D1" presStyleIdx="5" presStyleCnt="6"/>
      <dgm:spPr/>
      <dgm:t>
        <a:bodyPr/>
        <a:lstStyle/>
        <a:p>
          <a:endParaRPr lang="es-ES"/>
        </a:p>
      </dgm:t>
    </dgm:pt>
    <dgm:pt modelId="{186CF1CC-9DE1-5447-88D2-D690213653BB}" type="pres">
      <dgm:prSet presAssocID="{A2280018-49E8-7745-9861-1B8F70A30056}" presName="connectorText" presStyleLbl="sibTrans2D1" presStyleIdx="5" presStyleCnt="6"/>
      <dgm:spPr/>
      <dgm:t>
        <a:bodyPr/>
        <a:lstStyle/>
        <a:p>
          <a:endParaRPr lang="es-ES"/>
        </a:p>
      </dgm:t>
    </dgm:pt>
    <dgm:pt modelId="{37A12496-A741-F24C-9F9B-6E6F33D343EB}" type="pres">
      <dgm:prSet presAssocID="{E146EA34-253A-9B47-9FE4-7196A00BDC56}" presName="node" presStyleLbl="node1" presStyleIdx="6" presStyleCnt="7">
        <dgm:presLayoutVars>
          <dgm:bulletEnabled val="1"/>
        </dgm:presLayoutVars>
      </dgm:prSet>
      <dgm:spPr/>
      <dgm:t>
        <a:bodyPr/>
        <a:lstStyle/>
        <a:p>
          <a:endParaRPr lang="es-ES"/>
        </a:p>
      </dgm:t>
    </dgm:pt>
  </dgm:ptLst>
  <dgm:cxnLst>
    <dgm:cxn modelId="{AF4AC763-FE23-314B-9B08-60BF1D32B547}" srcId="{97B0A7E2-0589-6548-BD8C-3AB22DC855AA}" destId="{2AEBA1FE-F548-8C42-A994-911826F86E10}" srcOrd="0" destOrd="0" parTransId="{223C2696-5D71-1747-91DF-EB2C7EC57DB7}" sibTransId="{7B289B0A-7603-E048-8123-B89E603EDA09}"/>
    <dgm:cxn modelId="{39AC5109-694D-DB46-9EFA-054195FC8F60}" type="presOf" srcId="{7B289B0A-7603-E048-8123-B89E603EDA09}" destId="{777721FB-6D92-3F4F-81F1-F96C99420F63}" srcOrd="1" destOrd="0" presId="urn:microsoft.com/office/officeart/2005/8/layout/process1"/>
    <dgm:cxn modelId="{FF6FD0D9-4CC7-5B44-9118-E69D8501FD7F}" type="presOf" srcId="{7B289B0A-7603-E048-8123-B89E603EDA09}" destId="{2CB026FA-0BFB-5549-971E-5F8C02E56C14}" srcOrd="0" destOrd="0" presId="urn:microsoft.com/office/officeart/2005/8/layout/process1"/>
    <dgm:cxn modelId="{E27B4142-7E2C-8149-B06F-5B38C12734F8}" srcId="{97B0A7E2-0589-6548-BD8C-3AB22DC855AA}" destId="{484F0128-F3A2-9F47-ADE2-9283549DACE9}" srcOrd="1" destOrd="0" parTransId="{41B3BC77-AFF6-5840-815A-30956D0C4A9A}" sibTransId="{7B2B4B78-E51A-1D40-AE6A-BBF3BDBB9473}"/>
    <dgm:cxn modelId="{94ED908E-8140-0148-84E8-A1DE6F8E4727}" type="presOf" srcId="{484F0128-F3A2-9F47-ADE2-9283549DACE9}" destId="{AA30F6A5-BA8C-3947-97E6-B3C6555B6FFF}" srcOrd="0" destOrd="0" presId="urn:microsoft.com/office/officeart/2005/8/layout/process1"/>
    <dgm:cxn modelId="{A81C90FB-70B6-D04E-9321-D52484A481D7}" srcId="{97B0A7E2-0589-6548-BD8C-3AB22DC855AA}" destId="{E146EA34-253A-9B47-9FE4-7196A00BDC56}" srcOrd="6" destOrd="0" parTransId="{EBF02813-E4AB-9748-A888-94BDDF6404AF}" sibTransId="{ABD6CEBB-F13A-8041-8030-F9500900E791}"/>
    <dgm:cxn modelId="{8B1A5974-0C99-D447-882D-4BA5C118AA52}" srcId="{97B0A7E2-0589-6548-BD8C-3AB22DC855AA}" destId="{C2CDF291-A33C-9345-A609-57ED47F886E4}" srcOrd="3" destOrd="0" parTransId="{7EE08372-5747-2948-8437-A993F2F2DDE4}" sibTransId="{48702662-1AD1-5042-B8E1-34FFFEB6F0D2}"/>
    <dgm:cxn modelId="{C1855493-75F4-564D-A672-9020243BB3CF}" type="presOf" srcId="{DF8D3F74-B318-204F-8B5D-70C02C4C0684}" destId="{C73622A2-DB69-6840-A22B-BA6078E1651D}" srcOrd="1" destOrd="0" presId="urn:microsoft.com/office/officeart/2005/8/layout/process1"/>
    <dgm:cxn modelId="{627408AD-2D92-364D-9A8C-83E3AADF8F7B}" srcId="{97B0A7E2-0589-6548-BD8C-3AB22DC855AA}" destId="{9B4B6C11-2CAE-CA42-837A-8B69903281ED}" srcOrd="5" destOrd="0" parTransId="{E43F436B-A6BB-7A48-B1AA-CE9D333FE26B}" sibTransId="{A2280018-49E8-7745-9861-1B8F70A30056}"/>
    <dgm:cxn modelId="{B3C37B61-8884-7940-939C-E27CD2530104}" srcId="{97B0A7E2-0589-6548-BD8C-3AB22DC855AA}" destId="{7CE20B0F-5E0A-D348-90EC-7DE66AD4D528}" srcOrd="2" destOrd="0" parTransId="{4BED033B-374F-B74C-8CB4-09FB40791ACD}" sibTransId="{BFD32269-6AAD-EF4C-8E23-31F3B7215240}"/>
    <dgm:cxn modelId="{06E4A27A-D141-9A40-878E-06A44B87B9CC}" type="presOf" srcId="{BFD32269-6AAD-EF4C-8E23-31F3B7215240}" destId="{52A2CF0A-BD39-5240-8C61-1D2AD5A7BB18}" srcOrd="0" destOrd="0" presId="urn:microsoft.com/office/officeart/2005/8/layout/process1"/>
    <dgm:cxn modelId="{7F487D89-015B-944B-86F7-D50D07B3734F}" type="presOf" srcId="{7CE20B0F-5E0A-D348-90EC-7DE66AD4D528}" destId="{76684526-294B-3D46-97D4-0CBABF3695D2}" srcOrd="0" destOrd="0" presId="urn:microsoft.com/office/officeart/2005/8/layout/process1"/>
    <dgm:cxn modelId="{9D07D730-2145-E444-BD1C-F59BB1507FE1}" type="presOf" srcId="{BFD32269-6AAD-EF4C-8E23-31F3B7215240}" destId="{87280D6A-8799-FA4C-A540-C5C7E21ABEFC}" srcOrd="1" destOrd="0" presId="urn:microsoft.com/office/officeart/2005/8/layout/process1"/>
    <dgm:cxn modelId="{27B47243-3156-8F4E-AF9C-AADF21DE459D}" type="presOf" srcId="{8E3C7644-A6AE-2647-B051-A1768D9FB3CF}" destId="{28CFD901-3327-D440-B812-A7892BA8E031}" srcOrd="0" destOrd="0" presId="urn:microsoft.com/office/officeart/2005/8/layout/process1"/>
    <dgm:cxn modelId="{10964178-0867-C946-B098-A50DA163925E}" type="presOf" srcId="{9B4B6C11-2CAE-CA42-837A-8B69903281ED}" destId="{1AA2A546-2BF4-DD4D-8732-FDBAC1A5485E}" srcOrd="0" destOrd="0" presId="urn:microsoft.com/office/officeart/2005/8/layout/process1"/>
    <dgm:cxn modelId="{B537A44A-CED9-5945-827D-BBAEA90DE944}" type="presOf" srcId="{E146EA34-253A-9B47-9FE4-7196A00BDC56}" destId="{37A12496-A741-F24C-9F9B-6E6F33D343EB}" srcOrd="0" destOrd="0" presId="urn:microsoft.com/office/officeart/2005/8/layout/process1"/>
    <dgm:cxn modelId="{B4F18390-ECAD-4B46-9AFF-2474B487F072}" type="presOf" srcId="{48702662-1AD1-5042-B8E1-34FFFEB6F0D2}" destId="{8FE10FAA-35F1-3340-8D34-16ACD2938922}" srcOrd="1" destOrd="0" presId="urn:microsoft.com/office/officeart/2005/8/layout/process1"/>
    <dgm:cxn modelId="{18DB1A49-64D4-C340-991E-93334D99C3F1}" type="presOf" srcId="{97B0A7E2-0589-6548-BD8C-3AB22DC855AA}" destId="{2F844A3B-D9B4-E24E-938C-38D50206D46A}" srcOrd="0" destOrd="0" presId="urn:microsoft.com/office/officeart/2005/8/layout/process1"/>
    <dgm:cxn modelId="{6F7C5868-F1FB-F646-A3D1-6609BC895FE4}" type="presOf" srcId="{2AEBA1FE-F548-8C42-A994-911826F86E10}" destId="{6BB5B9BF-A681-1542-BD1B-DDE3747CD7F4}" srcOrd="0" destOrd="0" presId="urn:microsoft.com/office/officeart/2005/8/layout/process1"/>
    <dgm:cxn modelId="{7445A3EB-1150-E742-9F86-82BE782E9A22}" type="presOf" srcId="{7B2B4B78-E51A-1D40-AE6A-BBF3BDBB9473}" destId="{B2104B44-8519-C544-AD13-04FED3915B8A}" srcOrd="0" destOrd="0" presId="urn:microsoft.com/office/officeart/2005/8/layout/process1"/>
    <dgm:cxn modelId="{77B5166D-8EF6-104C-97D8-10C38DEB8E8F}" type="presOf" srcId="{A2280018-49E8-7745-9861-1B8F70A30056}" destId="{186CF1CC-9DE1-5447-88D2-D690213653BB}" srcOrd="1" destOrd="0" presId="urn:microsoft.com/office/officeart/2005/8/layout/process1"/>
    <dgm:cxn modelId="{C2B8655F-33B0-C544-9C00-4705D7014030}" type="presOf" srcId="{C2CDF291-A33C-9345-A609-57ED47F886E4}" destId="{CF18E0F6-24A3-1D47-967C-35DB79946FB2}" srcOrd="0" destOrd="0" presId="urn:microsoft.com/office/officeart/2005/8/layout/process1"/>
    <dgm:cxn modelId="{4F699C60-9883-524E-965D-6A2F80CB6A84}" type="presOf" srcId="{DF8D3F74-B318-204F-8B5D-70C02C4C0684}" destId="{E7FF2CA5-17CF-FF45-B94F-20361F67DE6E}" srcOrd="0" destOrd="0" presId="urn:microsoft.com/office/officeart/2005/8/layout/process1"/>
    <dgm:cxn modelId="{BA92DFBE-A4A0-7242-B006-CF8E7AA4011C}" type="presOf" srcId="{48702662-1AD1-5042-B8E1-34FFFEB6F0D2}" destId="{27E62B81-3AFF-7343-A2A5-74C3C91B6524}" srcOrd="0" destOrd="0" presId="urn:microsoft.com/office/officeart/2005/8/layout/process1"/>
    <dgm:cxn modelId="{5E33E482-1526-1549-BF43-0B0B3B881417}" type="presOf" srcId="{A2280018-49E8-7745-9861-1B8F70A30056}" destId="{4EF12794-E6A0-4C41-9CFC-97CDA11C8332}" srcOrd="0" destOrd="0" presId="urn:microsoft.com/office/officeart/2005/8/layout/process1"/>
    <dgm:cxn modelId="{050526BC-71F5-3840-AD4A-CB07949DD0D6}" srcId="{97B0A7E2-0589-6548-BD8C-3AB22DC855AA}" destId="{8E3C7644-A6AE-2647-B051-A1768D9FB3CF}" srcOrd="4" destOrd="0" parTransId="{EE3F0FA5-475B-6E43-AC6F-D52AD85A2AE4}" sibTransId="{DF8D3F74-B318-204F-8B5D-70C02C4C0684}"/>
    <dgm:cxn modelId="{06DC0228-8A8D-2D47-B4A8-5B501987121A}" type="presOf" srcId="{7B2B4B78-E51A-1D40-AE6A-BBF3BDBB9473}" destId="{4C77EA90-C506-DF40-9280-C0BB7CC17407}" srcOrd="1" destOrd="0" presId="urn:microsoft.com/office/officeart/2005/8/layout/process1"/>
    <dgm:cxn modelId="{B9C86F10-25AF-5543-A3EA-885DEF8A8758}" type="presParOf" srcId="{2F844A3B-D9B4-E24E-938C-38D50206D46A}" destId="{6BB5B9BF-A681-1542-BD1B-DDE3747CD7F4}" srcOrd="0" destOrd="0" presId="urn:microsoft.com/office/officeart/2005/8/layout/process1"/>
    <dgm:cxn modelId="{99D72485-0197-EA45-9980-9CB3F55CFC0A}" type="presParOf" srcId="{2F844A3B-D9B4-E24E-938C-38D50206D46A}" destId="{2CB026FA-0BFB-5549-971E-5F8C02E56C14}" srcOrd="1" destOrd="0" presId="urn:microsoft.com/office/officeart/2005/8/layout/process1"/>
    <dgm:cxn modelId="{4071C19B-2E7F-8A47-92B0-5FB3913BD0BC}" type="presParOf" srcId="{2CB026FA-0BFB-5549-971E-5F8C02E56C14}" destId="{777721FB-6D92-3F4F-81F1-F96C99420F63}" srcOrd="0" destOrd="0" presId="urn:microsoft.com/office/officeart/2005/8/layout/process1"/>
    <dgm:cxn modelId="{C74F1796-35F1-2947-9B92-464DB5F03280}" type="presParOf" srcId="{2F844A3B-D9B4-E24E-938C-38D50206D46A}" destId="{AA30F6A5-BA8C-3947-97E6-B3C6555B6FFF}" srcOrd="2" destOrd="0" presId="urn:microsoft.com/office/officeart/2005/8/layout/process1"/>
    <dgm:cxn modelId="{72B00FA4-F64D-3845-8770-25F35586195F}" type="presParOf" srcId="{2F844A3B-D9B4-E24E-938C-38D50206D46A}" destId="{B2104B44-8519-C544-AD13-04FED3915B8A}" srcOrd="3" destOrd="0" presId="urn:microsoft.com/office/officeart/2005/8/layout/process1"/>
    <dgm:cxn modelId="{33844F3C-E025-6648-BDF4-5F04675567B2}" type="presParOf" srcId="{B2104B44-8519-C544-AD13-04FED3915B8A}" destId="{4C77EA90-C506-DF40-9280-C0BB7CC17407}" srcOrd="0" destOrd="0" presId="urn:microsoft.com/office/officeart/2005/8/layout/process1"/>
    <dgm:cxn modelId="{2BAF916A-0A43-E945-A193-B2AF30146D2B}" type="presParOf" srcId="{2F844A3B-D9B4-E24E-938C-38D50206D46A}" destId="{76684526-294B-3D46-97D4-0CBABF3695D2}" srcOrd="4" destOrd="0" presId="urn:microsoft.com/office/officeart/2005/8/layout/process1"/>
    <dgm:cxn modelId="{DA010136-28AB-5D41-8609-2B9CDFE8B6AD}" type="presParOf" srcId="{2F844A3B-D9B4-E24E-938C-38D50206D46A}" destId="{52A2CF0A-BD39-5240-8C61-1D2AD5A7BB18}" srcOrd="5" destOrd="0" presId="urn:microsoft.com/office/officeart/2005/8/layout/process1"/>
    <dgm:cxn modelId="{90DC7A4A-CCD7-EA42-BE61-13CB92B7C05D}" type="presParOf" srcId="{52A2CF0A-BD39-5240-8C61-1D2AD5A7BB18}" destId="{87280D6A-8799-FA4C-A540-C5C7E21ABEFC}" srcOrd="0" destOrd="0" presId="urn:microsoft.com/office/officeart/2005/8/layout/process1"/>
    <dgm:cxn modelId="{AA191436-130E-B045-917B-170524946260}" type="presParOf" srcId="{2F844A3B-D9B4-E24E-938C-38D50206D46A}" destId="{CF18E0F6-24A3-1D47-967C-35DB79946FB2}" srcOrd="6" destOrd="0" presId="urn:microsoft.com/office/officeart/2005/8/layout/process1"/>
    <dgm:cxn modelId="{7A251037-98D7-3D4E-865D-935876BAA91C}" type="presParOf" srcId="{2F844A3B-D9B4-E24E-938C-38D50206D46A}" destId="{27E62B81-3AFF-7343-A2A5-74C3C91B6524}" srcOrd="7" destOrd="0" presId="urn:microsoft.com/office/officeart/2005/8/layout/process1"/>
    <dgm:cxn modelId="{E7A33BF1-A687-DA49-9FCB-34B32655C02A}" type="presParOf" srcId="{27E62B81-3AFF-7343-A2A5-74C3C91B6524}" destId="{8FE10FAA-35F1-3340-8D34-16ACD2938922}" srcOrd="0" destOrd="0" presId="urn:microsoft.com/office/officeart/2005/8/layout/process1"/>
    <dgm:cxn modelId="{10A1D2BF-F4DB-7349-8B69-EAA5BEFE7F5F}" type="presParOf" srcId="{2F844A3B-D9B4-E24E-938C-38D50206D46A}" destId="{28CFD901-3327-D440-B812-A7892BA8E031}" srcOrd="8" destOrd="0" presId="urn:microsoft.com/office/officeart/2005/8/layout/process1"/>
    <dgm:cxn modelId="{40E63C51-6FA1-FF47-A926-181B63BCD4CD}" type="presParOf" srcId="{2F844A3B-D9B4-E24E-938C-38D50206D46A}" destId="{E7FF2CA5-17CF-FF45-B94F-20361F67DE6E}" srcOrd="9" destOrd="0" presId="urn:microsoft.com/office/officeart/2005/8/layout/process1"/>
    <dgm:cxn modelId="{5B85F8C1-09FF-874A-B21A-5505CA8EF5D4}" type="presParOf" srcId="{E7FF2CA5-17CF-FF45-B94F-20361F67DE6E}" destId="{C73622A2-DB69-6840-A22B-BA6078E1651D}" srcOrd="0" destOrd="0" presId="urn:microsoft.com/office/officeart/2005/8/layout/process1"/>
    <dgm:cxn modelId="{DBE68E35-4C89-7940-AD04-10FFF3FB650A}" type="presParOf" srcId="{2F844A3B-D9B4-E24E-938C-38D50206D46A}" destId="{1AA2A546-2BF4-DD4D-8732-FDBAC1A5485E}" srcOrd="10" destOrd="0" presId="urn:microsoft.com/office/officeart/2005/8/layout/process1"/>
    <dgm:cxn modelId="{587BE459-7531-9147-9990-B7654017A58F}" type="presParOf" srcId="{2F844A3B-D9B4-E24E-938C-38D50206D46A}" destId="{4EF12794-E6A0-4C41-9CFC-97CDA11C8332}" srcOrd="11" destOrd="0" presId="urn:microsoft.com/office/officeart/2005/8/layout/process1"/>
    <dgm:cxn modelId="{0858B884-48A3-EE4F-B494-1E6D1C65730C}" type="presParOf" srcId="{4EF12794-E6A0-4C41-9CFC-97CDA11C8332}" destId="{186CF1CC-9DE1-5447-88D2-D690213653BB}" srcOrd="0" destOrd="0" presId="urn:microsoft.com/office/officeart/2005/8/layout/process1"/>
    <dgm:cxn modelId="{CB2D2C92-45C2-4647-99E2-C5068FE92F4C}" type="presParOf" srcId="{2F844A3B-D9B4-E24E-938C-38D50206D46A}" destId="{37A12496-A741-F24C-9F9B-6E6F33D343EB}" srcOrd="1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0E842D5-3203-D741-B1D5-204C64289190}" type="doc">
      <dgm:prSet loTypeId="urn:microsoft.com/office/officeart/2005/8/layout/vList5" loCatId="" qsTypeId="urn:microsoft.com/office/officeart/2005/8/quickstyle/3D3" qsCatId="3D" csTypeId="urn:microsoft.com/office/officeart/2005/8/colors/accent2_2" csCatId="accent2" phldr="1"/>
      <dgm:spPr/>
      <dgm:t>
        <a:bodyPr/>
        <a:lstStyle/>
        <a:p>
          <a:endParaRPr lang="es-ES"/>
        </a:p>
      </dgm:t>
    </dgm:pt>
    <dgm:pt modelId="{C5EAD352-E3AC-AC46-A657-36FB1DE6F112}">
      <dgm:prSet phldrT="[Texto]" custT="1"/>
      <dgm:spPr/>
      <dgm:t>
        <a:bodyPr/>
        <a:lstStyle/>
        <a:p>
          <a:pPr algn="l"/>
          <a:r>
            <a:rPr lang="es-ES" sz="1050" b="1" smtClean="0"/>
            <a:t>I.</a:t>
          </a:r>
          <a:r>
            <a:rPr lang="es-ES" sz="1050" smtClean="0"/>
            <a:t> Toda transmisión de propiedad</a:t>
          </a:r>
          <a:endParaRPr lang="es-ES" sz="1050" dirty="0"/>
        </a:p>
      </dgm:t>
    </dgm:pt>
    <dgm:pt modelId="{D9D08AB6-EABD-0C49-95FA-1DB4ED6A8111}" type="parTrans" cxnId="{B635D13E-85A7-1448-AE99-11A4C508535B}">
      <dgm:prSet/>
      <dgm:spPr/>
      <dgm:t>
        <a:bodyPr/>
        <a:lstStyle/>
        <a:p>
          <a:endParaRPr lang="es-ES"/>
        </a:p>
      </dgm:t>
    </dgm:pt>
    <dgm:pt modelId="{1FBB1A72-7C00-B141-A3AB-E3AFCDB694C8}" type="sibTrans" cxnId="{B635D13E-85A7-1448-AE99-11A4C508535B}">
      <dgm:prSet/>
      <dgm:spPr/>
      <dgm:t>
        <a:bodyPr/>
        <a:lstStyle/>
        <a:p>
          <a:endParaRPr lang="es-ES"/>
        </a:p>
      </dgm:t>
    </dgm:pt>
    <dgm:pt modelId="{2F89C04F-1F22-A246-A8AD-39A6914CAC39}">
      <dgm:prSet phldrT="[Texto]" custT="1"/>
      <dgm:spPr/>
      <dgm:t>
        <a:bodyPr/>
        <a:lstStyle/>
        <a:p>
          <a:pPr algn="l"/>
          <a:r>
            <a:rPr lang="es-ES" sz="1050" dirty="0" smtClean="0"/>
            <a:t>aun en la que el enajenante se reserve el dominio del bien enajenado.</a:t>
          </a:r>
          <a:endParaRPr lang="es-ES" sz="1050" dirty="0"/>
        </a:p>
      </dgm:t>
    </dgm:pt>
    <dgm:pt modelId="{03DC2086-C89F-234A-9E29-03CA7A8AD6B1}" type="parTrans" cxnId="{3F874B82-F21D-2944-8427-128F8DC6AB11}">
      <dgm:prSet/>
      <dgm:spPr/>
      <dgm:t>
        <a:bodyPr/>
        <a:lstStyle/>
        <a:p>
          <a:endParaRPr lang="es-ES"/>
        </a:p>
      </dgm:t>
    </dgm:pt>
    <dgm:pt modelId="{2D871067-2C62-FF4E-BEC6-D0DEBB222075}" type="sibTrans" cxnId="{3F874B82-F21D-2944-8427-128F8DC6AB11}">
      <dgm:prSet/>
      <dgm:spPr/>
      <dgm:t>
        <a:bodyPr/>
        <a:lstStyle/>
        <a:p>
          <a:endParaRPr lang="es-ES"/>
        </a:p>
      </dgm:t>
    </dgm:pt>
    <dgm:pt modelId="{0174CBC2-5AFC-344F-8C12-40F45F6F5748}">
      <dgm:prSet phldrT="[Texto]" custT="1"/>
      <dgm:spPr/>
      <dgm:t>
        <a:bodyPr/>
        <a:lstStyle/>
        <a:p>
          <a:pPr algn="l"/>
          <a:r>
            <a:rPr lang="es-ES" sz="1050" b="1" smtClean="0"/>
            <a:t>II.</a:t>
          </a:r>
          <a:r>
            <a:rPr lang="es-ES" sz="1050" smtClean="0"/>
            <a:t> Las adjudicaciones</a:t>
          </a:r>
          <a:endParaRPr lang="es-ES" sz="1050" dirty="0"/>
        </a:p>
      </dgm:t>
    </dgm:pt>
    <dgm:pt modelId="{3B0F49C5-6EBE-754E-AAB3-8A9244831121}" type="parTrans" cxnId="{B5C42E3E-014B-224A-92FC-5193662649A7}">
      <dgm:prSet/>
      <dgm:spPr/>
      <dgm:t>
        <a:bodyPr/>
        <a:lstStyle/>
        <a:p>
          <a:endParaRPr lang="es-ES"/>
        </a:p>
      </dgm:t>
    </dgm:pt>
    <dgm:pt modelId="{257AD039-1FAF-C14A-A5A4-A0E8311A862E}" type="sibTrans" cxnId="{B5C42E3E-014B-224A-92FC-5193662649A7}">
      <dgm:prSet/>
      <dgm:spPr/>
      <dgm:t>
        <a:bodyPr/>
        <a:lstStyle/>
        <a:p>
          <a:endParaRPr lang="es-ES"/>
        </a:p>
      </dgm:t>
    </dgm:pt>
    <dgm:pt modelId="{69AA99D5-C6A4-A44F-A641-6423B17AF279}">
      <dgm:prSet phldrT="[Texto]" custT="1"/>
      <dgm:spPr/>
      <dgm:t>
        <a:bodyPr/>
        <a:lstStyle/>
        <a:p>
          <a:pPr algn="l"/>
          <a:r>
            <a:rPr lang="es-ES" sz="1050" dirty="0" smtClean="0"/>
            <a:t>Aún cuando se realicen a favor del acreedor.</a:t>
          </a:r>
          <a:endParaRPr lang="es-ES" sz="1050" dirty="0"/>
        </a:p>
      </dgm:t>
    </dgm:pt>
    <dgm:pt modelId="{10F0463B-1F67-7440-9A74-58A20742AACB}" type="parTrans" cxnId="{3BF58F86-05E5-0148-97C8-520FC2286A67}">
      <dgm:prSet/>
      <dgm:spPr/>
      <dgm:t>
        <a:bodyPr/>
        <a:lstStyle/>
        <a:p>
          <a:endParaRPr lang="es-ES"/>
        </a:p>
      </dgm:t>
    </dgm:pt>
    <dgm:pt modelId="{0B5B1B3F-EB7C-7546-A716-846A522B02B0}" type="sibTrans" cxnId="{3BF58F86-05E5-0148-97C8-520FC2286A67}">
      <dgm:prSet/>
      <dgm:spPr/>
      <dgm:t>
        <a:bodyPr/>
        <a:lstStyle/>
        <a:p>
          <a:endParaRPr lang="es-ES"/>
        </a:p>
      </dgm:t>
    </dgm:pt>
    <dgm:pt modelId="{D2F352B5-C382-2044-8A0C-63C4E3356B51}">
      <dgm:prSet phldrT="[Texto]" custT="1"/>
      <dgm:spPr/>
      <dgm:t>
        <a:bodyPr/>
        <a:lstStyle/>
        <a:p>
          <a:pPr algn="l"/>
          <a:r>
            <a:rPr lang="es-ES" sz="1050" b="1" smtClean="0"/>
            <a:t>III.</a:t>
          </a:r>
          <a:r>
            <a:rPr lang="es-ES" sz="1050" smtClean="0"/>
            <a:t> La aportación a una sociedad o asociación.</a:t>
          </a:r>
          <a:endParaRPr lang="es-ES" sz="1050" dirty="0"/>
        </a:p>
      </dgm:t>
    </dgm:pt>
    <dgm:pt modelId="{2B254EB1-FD14-264D-A6B0-6CE14B90B61D}" type="parTrans" cxnId="{624610A5-1525-2246-A396-6B7F864B4271}">
      <dgm:prSet/>
      <dgm:spPr/>
      <dgm:t>
        <a:bodyPr/>
        <a:lstStyle/>
        <a:p>
          <a:endParaRPr lang="es-ES"/>
        </a:p>
      </dgm:t>
    </dgm:pt>
    <dgm:pt modelId="{38EA24F2-11BA-0740-B536-4FA27F3463FF}" type="sibTrans" cxnId="{624610A5-1525-2246-A396-6B7F864B4271}">
      <dgm:prSet/>
      <dgm:spPr/>
      <dgm:t>
        <a:bodyPr/>
        <a:lstStyle/>
        <a:p>
          <a:endParaRPr lang="es-ES"/>
        </a:p>
      </dgm:t>
    </dgm:pt>
    <dgm:pt modelId="{F80D1547-31F5-C548-ABDD-A99ACCC29FA5}">
      <dgm:prSet phldrT="[Texto]" custT="1"/>
      <dgm:spPr/>
      <dgm:t>
        <a:bodyPr/>
        <a:lstStyle/>
        <a:p>
          <a:pPr algn="l"/>
          <a:r>
            <a:rPr lang="es-ES" sz="1050" dirty="0" smtClean="0">
              <a:solidFill>
                <a:srgbClr val="000000"/>
              </a:solidFill>
            </a:rPr>
            <a:t>…</a:t>
          </a:r>
          <a:endParaRPr lang="es-ES" sz="1050" dirty="0">
            <a:solidFill>
              <a:srgbClr val="000000"/>
            </a:solidFill>
          </a:endParaRPr>
        </a:p>
      </dgm:t>
    </dgm:pt>
    <dgm:pt modelId="{5B8928AF-1ECE-764D-B9E0-94EF1DE40728}" type="parTrans" cxnId="{F6C591BD-C0BD-464A-95F3-93E99E6E0DC8}">
      <dgm:prSet/>
      <dgm:spPr/>
      <dgm:t>
        <a:bodyPr/>
        <a:lstStyle/>
        <a:p>
          <a:endParaRPr lang="es-ES"/>
        </a:p>
      </dgm:t>
    </dgm:pt>
    <dgm:pt modelId="{50801E2B-7B66-EB44-8CAA-8D3A8B9E3EA4}" type="sibTrans" cxnId="{F6C591BD-C0BD-464A-95F3-93E99E6E0DC8}">
      <dgm:prSet/>
      <dgm:spPr/>
      <dgm:t>
        <a:bodyPr/>
        <a:lstStyle/>
        <a:p>
          <a:endParaRPr lang="es-ES"/>
        </a:p>
      </dgm:t>
    </dgm:pt>
    <dgm:pt modelId="{AD5CD19B-D22D-1747-8D24-8D70C4193D2D}">
      <dgm:prSet phldrT="[Texto]" custT="1"/>
      <dgm:spPr/>
      <dgm:t>
        <a:bodyPr/>
        <a:lstStyle/>
        <a:p>
          <a:pPr algn="l"/>
          <a:r>
            <a:rPr lang="es-ES" sz="1050" b="1" smtClean="0"/>
            <a:t>IV.</a:t>
          </a:r>
          <a:r>
            <a:rPr lang="es-ES" sz="1050" smtClean="0"/>
            <a:t> El arrendamiento financiero</a:t>
          </a:r>
          <a:endParaRPr lang="es-ES" sz="1050" dirty="0"/>
        </a:p>
      </dgm:t>
    </dgm:pt>
    <dgm:pt modelId="{13503990-FE45-4E48-915E-180883399B6E}" type="parTrans" cxnId="{7E1CAD2F-1407-A44F-A5B4-346A99209857}">
      <dgm:prSet/>
      <dgm:spPr/>
      <dgm:t>
        <a:bodyPr/>
        <a:lstStyle/>
        <a:p>
          <a:endParaRPr lang="es-ES"/>
        </a:p>
      </dgm:t>
    </dgm:pt>
    <dgm:pt modelId="{9D14B399-F378-5941-8E17-D5572036739D}" type="sibTrans" cxnId="{7E1CAD2F-1407-A44F-A5B4-346A99209857}">
      <dgm:prSet/>
      <dgm:spPr/>
      <dgm:t>
        <a:bodyPr/>
        <a:lstStyle/>
        <a:p>
          <a:endParaRPr lang="es-ES"/>
        </a:p>
      </dgm:t>
    </dgm:pt>
    <dgm:pt modelId="{0E80F6F2-AA58-944E-AB46-642469CA3B8F}">
      <dgm:prSet phldrT="[Texto]" custT="1"/>
      <dgm:spPr/>
      <dgm:t>
        <a:bodyPr/>
        <a:lstStyle/>
        <a:p>
          <a:pPr algn="l"/>
          <a:r>
            <a:rPr lang="es-ES" sz="1050" smtClean="0"/>
            <a:t>La que se realiza a través del fideicomiso</a:t>
          </a:r>
          <a:endParaRPr lang="es-ES" sz="1050" dirty="0"/>
        </a:p>
      </dgm:t>
    </dgm:pt>
    <dgm:pt modelId="{EAB95B5C-F2F2-1747-9111-A1F6BC55E35B}" type="parTrans" cxnId="{B7099DA4-4199-E14E-938F-FFDC39A7AD4D}">
      <dgm:prSet/>
      <dgm:spPr/>
      <dgm:t>
        <a:bodyPr/>
        <a:lstStyle/>
        <a:p>
          <a:endParaRPr lang="es-ES"/>
        </a:p>
      </dgm:t>
    </dgm:pt>
    <dgm:pt modelId="{0C595F29-9633-F644-BAE0-BEBAE1339A29}" type="sibTrans" cxnId="{B7099DA4-4199-E14E-938F-FFDC39A7AD4D}">
      <dgm:prSet/>
      <dgm:spPr/>
      <dgm:t>
        <a:bodyPr/>
        <a:lstStyle/>
        <a:p>
          <a:endParaRPr lang="es-ES"/>
        </a:p>
      </dgm:t>
    </dgm:pt>
    <dgm:pt modelId="{70B23076-3E8A-A84A-91E5-70D407C17751}">
      <dgm:prSet phldrT="[Texto]" custT="1"/>
      <dgm:spPr/>
      <dgm:t>
        <a:bodyPr/>
        <a:lstStyle/>
        <a:p>
          <a:r>
            <a:rPr lang="es-ES" sz="1050" smtClean="0"/>
            <a:t>Ver: CFF-GENERALIDADES 15. Arrendamiento financiero</a:t>
          </a:r>
          <a:endParaRPr lang="es-ES" sz="1050" dirty="0"/>
        </a:p>
      </dgm:t>
    </dgm:pt>
    <dgm:pt modelId="{769D0C47-6FEF-2E42-86D4-A071942CD068}" type="parTrans" cxnId="{E5108DB6-599C-2244-9A8A-554C3BBB5E57}">
      <dgm:prSet/>
      <dgm:spPr/>
      <dgm:t>
        <a:bodyPr/>
        <a:lstStyle/>
        <a:p>
          <a:endParaRPr lang="es-ES"/>
        </a:p>
      </dgm:t>
    </dgm:pt>
    <dgm:pt modelId="{03EB3F79-C547-4E47-BC34-DB32FC428CF3}" type="sibTrans" cxnId="{E5108DB6-599C-2244-9A8A-554C3BBB5E57}">
      <dgm:prSet/>
      <dgm:spPr/>
      <dgm:t>
        <a:bodyPr/>
        <a:lstStyle/>
        <a:p>
          <a:endParaRPr lang="es-ES"/>
        </a:p>
      </dgm:t>
    </dgm:pt>
    <dgm:pt modelId="{4FAFF4C4-6499-3E49-9191-8D9C2CC1D6CC}">
      <dgm:prSet phldrT="[Texto]" custT="1"/>
      <dgm:spPr/>
      <dgm:t>
        <a:bodyPr/>
        <a:lstStyle/>
        <a:p>
          <a:pPr algn="l"/>
          <a:r>
            <a:rPr lang="es-ES" sz="1050" smtClean="0"/>
            <a:t>A…</a:t>
          </a:r>
          <a:endParaRPr lang="es-ES" sz="1050" dirty="0"/>
        </a:p>
      </dgm:t>
    </dgm:pt>
    <dgm:pt modelId="{199A87CE-10D0-AB4A-B599-EA3ABF298FA0}" type="parTrans" cxnId="{33223F9D-2049-4D45-9EB2-B64BCEA96EF6}">
      <dgm:prSet/>
      <dgm:spPr/>
      <dgm:t>
        <a:bodyPr/>
        <a:lstStyle/>
        <a:p>
          <a:endParaRPr lang="es-ES"/>
        </a:p>
      </dgm:t>
    </dgm:pt>
    <dgm:pt modelId="{F8DCBC86-A901-564D-92AF-510A4EF17124}" type="sibTrans" cxnId="{33223F9D-2049-4D45-9EB2-B64BCEA96EF6}">
      <dgm:prSet/>
      <dgm:spPr/>
      <dgm:t>
        <a:bodyPr/>
        <a:lstStyle/>
        <a:p>
          <a:endParaRPr lang="es-ES"/>
        </a:p>
      </dgm:t>
    </dgm:pt>
    <dgm:pt modelId="{CE9015EB-67D7-F348-ACC3-554F0CAB3F10}">
      <dgm:prSet phldrT="[Texto]" custT="1"/>
      <dgm:spPr/>
      <dgm:t>
        <a:bodyPr/>
        <a:lstStyle/>
        <a:p>
          <a:pPr algn="l"/>
          <a:r>
            <a:rPr lang="es-ES" sz="1050" smtClean="0"/>
            <a:t>B…</a:t>
          </a:r>
          <a:endParaRPr lang="es-ES" sz="1050" dirty="0"/>
        </a:p>
      </dgm:t>
    </dgm:pt>
    <dgm:pt modelId="{C671BBF6-B076-104F-BD97-8FCC1021B422}" type="parTrans" cxnId="{77D3A659-EAF6-4F45-981E-DD737C2C2E02}">
      <dgm:prSet/>
      <dgm:spPr/>
      <dgm:t>
        <a:bodyPr/>
        <a:lstStyle/>
        <a:p>
          <a:endParaRPr lang="es-ES"/>
        </a:p>
      </dgm:t>
    </dgm:pt>
    <dgm:pt modelId="{1029A3D4-8E46-2146-AE48-B4E5890AA0EA}" type="sibTrans" cxnId="{77D3A659-EAF6-4F45-981E-DD737C2C2E02}">
      <dgm:prSet/>
      <dgm:spPr/>
      <dgm:t>
        <a:bodyPr/>
        <a:lstStyle/>
        <a:p>
          <a:endParaRPr lang="es-ES"/>
        </a:p>
      </dgm:t>
    </dgm:pt>
    <dgm:pt modelId="{CE9D08DB-7B98-0E49-B14D-798E117D1FE8}">
      <dgm:prSet phldrT="[Texto]" custT="1"/>
      <dgm:spPr/>
      <dgm:t>
        <a:bodyPr/>
        <a:lstStyle/>
        <a:p>
          <a:pPr algn="l"/>
          <a:r>
            <a:rPr lang="es-ES" sz="1050" smtClean="0"/>
            <a:t>La cesión de los derechos que se tengan sobre los bienes afectos al fideicomiso.</a:t>
          </a:r>
          <a:endParaRPr lang="es-ES" sz="1050" dirty="0"/>
        </a:p>
      </dgm:t>
    </dgm:pt>
    <dgm:pt modelId="{E49850AE-20BD-084E-A509-E3AACC36AB65}" type="parTrans" cxnId="{91CD3408-C731-7C4C-84F1-2DE659635D01}">
      <dgm:prSet/>
      <dgm:spPr/>
      <dgm:t>
        <a:bodyPr/>
        <a:lstStyle/>
        <a:p>
          <a:endParaRPr lang="es-ES"/>
        </a:p>
      </dgm:t>
    </dgm:pt>
    <dgm:pt modelId="{CDB689D5-AF14-AB40-B9C9-78443F86655E}" type="sibTrans" cxnId="{91CD3408-C731-7C4C-84F1-2DE659635D01}">
      <dgm:prSet/>
      <dgm:spPr/>
      <dgm:t>
        <a:bodyPr/>
        <a:lstStyle/>
        <a:p>
          <a:endParaRPr lang="es-ES"/>
        </a:p>
      </dgm:t>
    </dgm:pt>
    <dgm:pt modelId="{71109A9B-B2FD-4C4F-8317-EAB35A320C8C}">
      <dgm:prSet phldrT="[Texto]" custT="1"/>
      <dgm:spPr/>
      <dgm:t>
        <a:bodyPr/>
        <a:lstStyle/>
        <a:p>
          <a:pPr algn="l"/>
          <a:r>
            <a:rPr lang="es-ES" sz="1050" smtClean="0"/>
            <a:t>A…</a:t>
          </a:r>
          <a:endParaRPr lang="es-ES" sz="1050" dirty="0"/>
        </a:p>
      </dgm:t>
    </dgm:pt>
    <dgm:pt modelId="{8FFCD1EC-C64E-5243-AE4E-4BD19F140C3F}" type="parTrans" cxnId="{E5B97D78-D91F-2849-9B2C-1CB5BBFB1835}">
      <dgm:prSet/>
      <dgm:spPr/>
      <dgm:t>
        <a:bodyPr/>
        <a:lstStyle/>
        <a:p>
          <a:endParaRPr lang="es-ES"/>
        </a:p>
      </dgm:t>
    </dgm:pt>
    <dgm:pt modelId="{3949A0DA-E72D-CB45-891A-5A6EEAD514D9}" type="sibTrans" cxnId="{E5B97D78-D91F-2849-9B2C-1CB5BBFB1835}">
      <dgm:prSet/>
      <dgm:spPr/>
      <dgm:t>
        <a:bodyPr/>
        <a:lstStyle/>
        <a:p>
          <a:endParaRPr lang="es-ES"/>
        </a:p>
      </dgm:t>
    </dgm:pt>
    <dgm:pt modelId="{40A2DC33-80A2-1648-9A80-BD73305BCEAA}">
      <dgm:prSet phldrT="[Texto]" custT="1"/>
      <dgm:spPr/>
      <dgm:t>
        <a:bodyPr/>
        <a:lstStyle/>
        <a:p>
          <a:pPr algn="l"/>
          <a:r>
            <a:rPr lang="es-ES" sz="1050" smtClean="0"/>
            <a:t>B…</a:t>
          </a:r>
          <a:endParaRPr lang="es-ES" sz="1050" dirty="0"/>
        </a:p>
      </dgm:t>
    </dgm:pt>
    <dgm:pt modelId="{2002BB6C-FCAD-D545-8E99-4DC84591D92F}" type="parTrans" cxnId="{397D8F79-F402-7045-9C5D-B584B585E95D}">
      <dgm:prSet/>
      <dgm:spPr/>
      <dgm:t>
        <a:bodyPr/>
        <a:lstStyle/>
        <a:p>
          <a:endParaRPr lang="es-ES"/>
        </a:p>
      </dgm:t>
    </dgm:pt>
    <dgm:pt modelId="{A82E4426-065D-224C-84A4-0BC128FA90C9}" type="sibTrans" cxnId="{397D8F79-F402-7045-9C5D-B584B585E95D}">
      <dgm:prSet/>
      <dgm:spPr/>
      <dgm:t>
        <a:bodyPr/>
        <a:lstStyle/>
        <a:p>
          <a:endParaRPr lang="es-ES"/>
        </a:p>
      </dgm:t>
    </dgm:pt>
    <dgm:pt modelId="{81A7D0D2-CE53-ED4E-8C93-E3145817BBDB}">
      <dgm:prSet phldrT="[Texto]" custT="1"/>
      <dgm:spPr/>
      <dgm:t>
        <a:bodyPr/>
        <a:lstStyle/>
        <a:p>
          <a:pPr algn="l"/>
          <a:r>
            <a:rPr lang="es-ES" sz="1050" b="1" smtClean="0"/>
            <a:t>VII.</a:t>
          </a:r>
          <a:r>
            <a:rPr lang="es-ES" sz="1050" smtClean="0"/>
            <a:t> La transmisión de dominio de un bien tangible o del derecho para adquirirlo </a:t>
          </a:r>
          <a:endParaRPr lang="es-ES" sz="1050" dirty="0"/>
        </a:p>
      </dgm:t>
    </dgm:pt>
    <dgm:pt modelId="{3427FA37-ABE2-874C-A387-C124E0D94F87}" type="parTrans" cxnId="{BFFF8A03-8867-5148-AB2F-9FD9C6C0FAA4}">
      <dgm:prSet/>
      <dgm:spPr/>
      <dgm:t>
        <a:bodyPr/>
        <a:lstStyle/>
        <a:p>
          <a:endParaRPr lang="es-ES"/>
        </a:p>
      </dgm:t>
    </dgm:pt>
    <dgm:pt modelId="{74457AE0-E4D3-A14E-A46C-AA89989AD4FA}" type="sibTrans" cxnId="{BFFF8A03-8867-5148-AB2F-9FD9C6C0FAA4}">
      <dgm:prSet/>
      <dgm:spPr/>
      <dgm:t>
        <a:bodyPr/>
        <a:lstStyle/>
        <a:p>
          <a:endParaRPr lang="es-ES"/>
        </a:p>
      </dgm:t>
    </dgm:pt>
    <dgm:pt modelId="{B9500581-E5BB-4842-A6F8-1BDBF478FF6D}">
      <dgm:prSet phldrT="[Texto]" custT="1"/>
      <dgm:spPr/>
      <dgm:t>
        <a:bodyPr/>
        <a:lstStyle/>
        <a:p>
          <a:pPr algn="l"/>
          <a:r>
            <a:rPr lang="es-ES" sz="1050" smtClean="0"/>
            <a:t>A través de enajenación de títulos de crédito o de la cesión de derechos que los representen</a:t>
          </a:r>
          <a:endParaRPr lang="es-ES" sz="1050" dirty="0"/>
        </a:p>
      </dgm:t>
    </dgm:pt>
    <dgm:pt modelId="{0C35723B-C19A-EF4C-8253-92290A3C40D1}" type="parTrans" cxnId="{5EF1715D-9D53-9144-ABBE-A5E448D9C9F3}">
      <dgm:prSet/>
      <dgm:spPr/>
      <dgm:t>
        <a:bodyPr/>
        <a:lstStyle/>
        <a:p>
          <a:endParaRPr lang="es-ES"/>
        </a:p>
      </dgm:t>
    </dgm:pt>
    <dgm:pt modelId="{12AB5534-1E95-9940-AE8B-3D33F16E6E04}" type="sibTrans" cxnId="{5EF1715D-9D53-9144-ABBE-A5E448D9C9F3}">
      <dgm:prSet/>
      <dgm:spPr/>
      <dgm:t>
        <a:bodyPr/>
        <a:lstStyle/>
        <a:p>
          <a:endParaRPr lang="es-ES"/>
        </a:p>
      </dgm:t>
    </dgm:pt>
    <dgm:pt modelId="{996D257F-5B38-DD43-9488-4808DE2B7515}">
      <dgm:prSet phldrT="[Texto]" custT="1"/>
      <dgm:spPr/>
      <dgm:t>
        <a:bodyPr/>
        <a:lstStyle/>
        <a:p>
          <a:pPr algn="l"/>
          <a:r>
            <a:rPr lang="es-ES" sz="1050" smtClean="0"/>
            <a:t>Factoraje financiero</a:t>
          </a:r>
          <a:endParaRPr lang="es-ES" sz="1050" dirty="0"/>
        </a:p>
      </dgm:t>
    </dgm:pt>
    <dgm:pt modelId="{B520C8B0-1B76-8E47-B58E-F2810F918253}" type="parTrans" cxnId="{761A295C-8528-0B4D-9D64-BD9989B28AFD}">
      <dgm:prSet/>
      <dgm:spPr/>
      <dgm:t>
        <a:bodyPr/>
        <a:lstStyle/>
        <a:p>
          <a:endParaRPr lang="es-ES"/>
        </a:p>
      </dgm:t>
    </dgm:pt>
    <dgm:pt modelId="{1CEF67C5-59A6-E346-A18B-79CF52EEC880}" type="sibTrans" cxnId="{761A295C-8528-0B4D-9D64-BD9989B28AFD}">
      <dgm:prSet/>
      <dgm:spPr/>
      <dgm:t>
        <a:bodyPr/>
        <a:lstStyle/>
        <a:p>
          <a:endParaRPr lang="es-ES"/>
        </a:p>
      </dgm:t>
    </dgm:pt>
    <dgm:pt modelId="{84F2A20A-0FFB-3B4B-A852-73AAD2DBE9C8}">
      <dgm:prSet phldrT="[Texto]" custT="1"/>
      <dgm:spPr/>
      <dgm:t>
        <a:bodyPr/>
        <a:lstStyle/>
        <a:p>
          <a:pPr algn="l"/>
          <a:r>
            <a:rPr lang="es-ES" sz="1050" smtClean="0"/>
            <a:t>Transmitiendo derechos de crédito relacionados a proveeduría de bienes, de servicios o de ambos  </a:t>
          </a:r>
          <a:endParaRPr lang="es-ES" sz="1050" dirty="0"/>
        </a:p>
      </dgm:t>
    </dgm:pt>
    <dgm:pt modelId="{12543466-6883-7C44-94D4-3546F34F1EB9}" type="parTrans" cxnId="{A39BD8DC-6AF8-2D41-B740-682EA207F2AA}">
      <dgm:prSet/>
      <dgm:spPr/>
      <dgm:t>
        <a:bodyPr/>
        <a:lstStyle/>
        <a:p>
          <a:endParaRPr lang="es-ES"/>
        </a:p>
      </dgm:t>
    </dgm:pt>
    <dgm:pt modelId="{BD71BEB8-5632-DC45-909C-B67FE9BF4F58}" type="sibTrans" cxnId="{A39BD8DC-6AF8-2D41-B740-682EA207F2AA}">
      <dgm:prSet/>
      <dgm:spPr/>
      <dgm:t>
        <a:bodyPr/>
        <a:lstStyle/>
        <a:p>
          <a:endParaRPr lang="es-ES"/>
        </a:p>
      </dgm:t>
    </dgm:pt>
    <dgm:pt modelId="{E236AE81-A878-7542-AA69-06440F577AC1}">
      <dgm:prSet phldrT="[Texto]" custT="1"/>
      <dgm:spPr/>
      <dgm:t>
        <a:bodyPr/>
        <a:lstStyle/>
        <a:p>
          <a:pPr algn="l"/>
          <a:r>
            <a:rPr lang="es-ES" sz="1050" b="1" smtClean="0"/>
            <a:t>IX.</a:t>
          </a:r>
          <a:r>
            <a:rPr lang="es-ES" sz="1050" smtClean="0"/>
            <a:t> La que se realice mediante fusión o escisión de sociedades.</a:t>
          </a:r>
          <a:endParaRPr lang="es-ES" sz="1050" dirty="0"/>
        </a:p>
      </dgm:t>
    </dgm:pt>
    <dgm:pt modelId="{5C402839-3C2E-2F47-A600-EB82ACC1A12E}" type="parTrans" cxnId="{443F52F4-F4EB-F948-AD12-EF7F72A75B89}">
      <dgm:prSet/>
      <dgm:spPr/>
      <dgm:t>
        <a:bodyPr/>
        <a:lstStyle/>
        <a:p>
          <a:endParaRPr lang="es-ES"/>
        </a:p>
      </dgm:t>
    </dgm:pt>
    <dgm:pt modelId="{6D530E7E-3206-EA43-B9B5-56F9836BA576}" type="sibTrans" cxnId="{443F52F4-F4EB-F948-AD12-EF7F72A75B89}">
      <dgm:prSet/>
      <dgm:spPr/>
      <dgm:t>
        <a:bodyPr/>
        <a:lstStyle/>
        <a:p>
          <a:endParaRPr lang="es-ES"/>
        </a:p>
      </dgm:t>
    </dgm:pt>
    <dgm:pt modelId="{6DCA20CB-1D19-4643-BC74-663916A59276}">
      <dgm:prSet phldrT="[Texto]" custT="1"/>
      <dgm:spPr/>
      <dgm:t>
        <a:bodyPr/>
        <a:lstStyle/>
        <a:p>
          <a:pPr algn="l"/>
          <a:r>
            <a:rPr lang="es-ES" sz="1050" smtClean="0"/>
            <a:t>Excepto en los supuestos a que se refiere el artículo 14-B de este Código</a:t>
          </a:r>
          <a:endParaRPr lang="es-ES" sz="1050" dirty="0"/>
        </a:p>
      </dgm:t>
    </dgm:pt>
    <dgm:pt modelId="{C39B3008-6EB0-8E4B-B41E-9FDA8C84D53C}" type="parTrans" cxnId="{CCD2642B-0D14-0B4A-8C9B-18A403A46830}">
      <dgm:prSet/>
      <dgm:spPr/>
      <dgm:t>
        <a:bodyPr/>
        <a:lstStyle/>
        <a:p>
          <a:endParaRPr lang="es-ES"/>
        </a:p>
      </dgm:t>
    </dgm:pt>
    <dgm:pt modelId="{3D89AC48-21BC-4F4B-8160-192D6B219B9E}" type="sibTrans" cxnId="{CCD2642B-0D14-0B4A-8C9B-18A403A46830}">
      <dgm:prSet/>
      <dgm:spPr/>
      <dgm:t>
        <a:bodyPr/>
        <a:lstStyle/>
        <a:p>
          <a:endParaRPr lang="es-ES"/>
        </a:p>
      </dgm:t>
    </dgm:pt>
    <dgm:pt modelId="{5EBAC717-1086-124E-9C9F-888E35113BA7}" type="pres">
      <dgm:prSet presAssocID="{B0E842D5-3203-D741-B1D5-204C64289190}" presName="Name0" presStyleCnt="0">
        <dgm:presLayoutVars>
          <dgm:dir/>
          <dgm:animLvl val="lvl"/>
          <dgm:resizeHandles val="exact"/>
        </dgm:presLayoutVars>
      </dgm:prSet>
      <dgm:spPr/>
      <dgm:t>
        <a:bodyPr/>
        <a:lstStyle/>
        <a:p>
          <a:endParaRPr lang="es-ES"/>
        </a:p>
      </dgm:t>
    </dgm:pt>
    <dgm:pt modelId="{C76B646D-AEBA-DB4E-8C1E-8AC6B10557D8}" type="pres">
      <dgm:prSet presAssocID="{C5EAD352-E3AC-AC46-A657-36FB1DE6F112}" presName="linNode" presStyleCnt="0"/>
      <dgm:spPr/>
    </dgm:pt>
    <dgm:pt modelId="{911389BF-90BA-D246-9471-A8563E4D1123}" type="pres">
      <dgm:prSet presAssocID="{C5EAD352-E3AC-AC46-A657-36FB1DE6F112}" presName="parentText" presStyleLbl="node1" presStyleIdx="0" presStyleCnt="9">
        <dgm:presLayoutVars>
          <dgm:chMax val="1"/>
          <dgm:bulletEnabled val="1"/>
        </dgm:presLayoutVars>
      </dgm:prSet>
      <dgm:spPr/>
      <dgm:t>
        <a:bodyPr/>
        <a:lstStyle/>
        <a:p>
          <a:endParaRPr lang="es-ES"/>
        </a:p>
      </dgm:t>
    </dgm:pt>
    <dgm:pt modelId="{C062C064-4393-8049-995E-41B5330AD044}" type="pres">
      <dgm:prSet presAssocID="{C5EAD352-E3AC-AC46-A657-36FB1DE6F112}" presName="descendantText" presStyleLbl="alignAccFollowNode1" presStyleIdx="0" presStyleCnt="9">
        <dgm:presLayoutVars>
          <dgm:bulletEnabled val="1"/>
        </dgm:presLayoutVars>
      </dgm:prSet>
      <dgm:spPr/>
      <dgm:t>
        <a:bodyPr/>
        <a:lstStyle/>
        <a:p>
          <a:endParaRPr lang="es-ES"/>
        </a:p>
      </dgm:t>
    </dgm:pt>
    <dgm:pt modelId="{D141EAD3-7393-8442-9C9D-9C99D8721D40}" type="pres">
      <dgm:prSet presAssocID="{1FBB1A72-7C00-B141-A3AB-E3AFCDB694C8}" presName="sp" presStyleCnt="0"/>
      <dgm:spPr/>
    </dgm:pt>
    <dgm:pt modelId="{B9E63ABD-EC04-F040-8297-84255C158737}" type="pres">
      <dgm:prSet presAssocID="{0174CBC2-5AFC-344F-8C12-40F45F6F5748}" presName="linNode" presStyleCnt="0"/>
      <dgm:spPr/>
    </dgm:pt>
    <dgm:pt modelId="{66C0B91C-9937-7946-B624-1EFA173144E9}" type="pres">
      <dgm:prSet presAssocID="{0174CBC2-5AFC-344F-8C12-40F45F6F5748}" presName="parentText" presStyleLbl="node1" presStyleIdx="1" presStyleCnt="9">
        <dgm:presLayoutVars>
          <dgm:chMax val="1"/>
          <dgm:bulletEnabled val="1"/>
        </dgm:presLayoutVars>
      </dgm:prSet>
      <dgm:spPr/>
      <dgm:t>
        <a:bodyPr/>
        <a:lstStyle/>
        <a:p>
          <a:endParaRPr lang="es-ES"/>
        </a:p>
      </dgm:t>
    </dgm:pt>
    <dgm:pt modelId="{D2CF8AE0-6BB7-1B4C-9C3D-DF05825B533C}" type="pres">
      <dgm:prSet presAssocID="{0174CBC2-5AFC-344F-8C12-40F45F6F5748}" presName="descendantText" presStyleLbl="alignAccFollowNode1" presStyleIdx="1" presStyleCnt="9">
        <dgm:presLayoutVars>
          <dgm:bulletEnabled val="1"/>
        </dgm:presLayoutVars>
      </dgm:prSet>
      <dgm:spPr/>
      <dgm:t>
        <a:bodyPr/>
        <a:lstStyle/>
        <a:p>
          <a:endParaRPr lang="es-ES"/>
        </a:p>
      </dgm:t>
    </dgm:pt>
    <dgm:pt modelId="{95BB793F-DE25-6B46-B9F0-D5D815B265CF}" type="pres">
      <dgm:prSet presAssocID="{257AD039-1FAF-C14A-A5A4-A0E8311A862E}" presName="sp" presStyleCnt="0"/>
      <dgm:spPr/>
    </dgm:pt>
    <dgm:pt modelId="{C34E32ED-E36B-AD4B-A7D6-DFF932810D02}" type="pres">
      <dgm:prSet presAssocID="{D2F352B5-C382-2044-8A0C-63C4E3356B51}" presName="linNode" presStyleCnt="0"/>
      <dgm:spPr/>
    </dgm:pt>
    <dgm:pt modelId="{76089693-9BE0-594C-8B98-1616A71F5B92}" type="pres">
      <dgm:prSet presAssocID="{D2F352B5-C382-2044-8A0C-63C4E3356B51}" presName="parentText" presStyleLbl="node1" presStyleIdx="2" presStyleCnt="9">
        <dgm:presLayoutVars>
          <dgm:chMax val="1"/>
          <dgm:bulletEnabled val="1"/>
        </dgm:presLayoutVars>
      </dgm:prSet>
      <dgm:spPr/>
      <dgm:t>
        <a:bodyPr/>
        <a:lstStyle/>
        <a:p>
          <a:endParaRPr lang="es-ES"/>
        </a:p>
      </dgm:t>
    </dgm:pt>
    <dgm:pt modelId="{6B924549-38CD-CB4F-9969-BC11C6352EED}" type="pres">
      <dgm:prSet presAssocID="{D2F352B5-C382-2044-8A0C-63C4E3356B51}" presName="descendantText" presStyleLbl="alignAccFollowNode1" presStyleIdx="2" presStyleCnt="9">
        <dgm:presLayoutVars>
          <dgm:bulletEnabled val="1"/>
        </dgm:presLayoutVars>
      </dgm:prSet>
      <dgm:spPr/>
      <dgm:t>
        <a:bodyPr/>
        <a:lstStyle/>
        <a:p>
          <a:endParaRPr lang="es-ES"/>
        </a:p>
      </dgm:t>
    </dgm:pt>
    <dgm:pt modelId="{D3D85195-5CB7-1E47-A16F-4BE7A120B1CE}" type="pres">
      <dgm:prSet presAssocID="{38EA24F2-11BA-0740-B536-4FA27F3463FF}" presName="sp" presStyleCnt="0"/>
      <dgm:spPr/>
    </dgm:pt>
    <dgm:pt modelId="{794DC67E-F7DF-4E47-930A-A12F304FC635}" type="pres">
      <dgm:prSet presAssocID="{AD5CD19B-D22D-1747-8D24-8D70C4193D2D}" presName="linNode" presStyleCnt="0"/>
      <dgm:spPr/>
    </dgm:pt>
    <dgm:pt modelId="{D45A148E-0B50-A94E-9E5A-20BFFD1107DF}" type="pres">
      <dgm:prSet presAssocID="{AD5CD19B-D22D-1747-8D24-8D70C4193D2D}" presName="parentText" presStyleLbl="node1" presStyleIdx="3" presStyleCnt="9">
        <dgm:presLayoutVars>
          <dgm:chMax val="1"/>
          <dgm:bulletEnabled val="1"/>
        </dgm:presLayoutVars>
      </dgm:prSet>
      <dgm:spPr/>
      <dgm:t>
        <a:bodyPr/>
        <a:lstStyle/>
        <a:p>
          <a:endParaRPr lang="es-ES"/>
        </a:p>
      </dgm:t>
    </dgm:pt>
    <dgm:pt modelId="{E453DD91-FC1A-6341-87AA-FE43708E314A}" type="pres">
      <dgm:prSet presAssocID="{AD5CD19B-D22D-1747-8D24-8D70C4193D2D}" presName="descendantText" presStyleLbl="alignAccFollowNode1" presStyleIdx="3" presStyleCnt="9">
        <dgm:presLayoutVars>
          <dgm:bulletEnabled val="1"/>
        </dgm:presLayoutVars>
      </dgm:prSet>
      <dgm:spPr/>
      <dgm:t>
        <a:bodyPr/>
        <a:lstStyle/>
        <a:p>
          <a:endParaRPr lang="es-ES"/>
        </a:p>
      </dgm:t>
    </dgm:pt>
    <dgm:pt modelId="{47B3F1AD-A9DD-4E41-A697-6D7848F39220}" type="pres">
      <dgm:prSet presAssocID="{9D14B399-F378-5941-8E17-D5572036739D}" presName="sp" presStyleCnt="0"/>
      <dgm:spPr/>
    </dgm:pt>
    <dgm:pt modelId="{D8D32C65-E97E-3746-AAD1-0B5D1FD6DFC9}" type="pres">
      <dgm:prSet presAssocID="{0E80F6F2-AA58-944E-AB46-642469CA3B8F}" presName="linNode" presStyleCnt="0"/>
      <dgm:spPr/>
    </dgm:pt>
    <dgm:pt modelId="{DE657BE0-CDF2-FC49-A189-3FCF482572AE}" type="pres">
      <dgm:prSet presAssocID="{0E80F6F2-AA58-944E-AB46-642469CA3B8F}" presName="parentText" presStyleLbl="node1" presStyleIdx="4" presStyleCnt="9">
        <dgm:presLayoutVars>
          <dgm:chMax val="1"/>
          <dgm:bulletEnabled val="1"/>
        </dgm:presLayoutVars>
      </dgm:prSet>
      <dgm:spPr/>
      <dgm:t>
        <a:bodyPr/>
        <a:lstStyle/>
        <a:p>
          <a:endParaRPr lang="es-ES"/>
        </a:p>
      </dgm:t>
    </dgm:pt>
    <dgm:pt modelId="{2D1156AD-6DB5-4342-8A5F-94C24DCC8E2D}" type="pres">
      <dgm:prSet presAssocID="{0E80F6F2-AA58-944E-AB46-642469CA3B8F}" presName="descendantText" presStyleLbl="alignAccFollowNode1" presStyleIdx="4" presStyleCnt="9">
        <dgm:presLayoutVars>
          <dgm:bulletEnabled val="1"/>
        </dgm:presLayoutVars>
      </dgm:prSet>
      <dgm:spPr/>
      <dgm:t>
        <a:bodyPr/>
        <a:lstStyle/>
        <a:p>
          <a:endParaRPr lang="es-ES"/>
        </a:p>
      </dgm:t>
    </dgm:pt>
    <dgm:pt modelId="{B4B36183-E5BD-5F48-85AA-859642194905}" type="pres">
      <dgm:prSet presAssocID="{0C595F29-9633-F644-BAE0-BEBAE1339A29}" presName="sp" presStyleCnt="0"/>
      <dgm:spPr/>
    </dgm:pt>
    <dgm:pt modelId="{17979820-1092-9F48-BA68-B37EA965FCFF}" type="pres">
      <dgm:prSet presAssocID="{CE9D08DB-7B98-0E49-B14D-798E117D1FE8}" presName="linNode" presStyleCnt="0"/>
      <dgm:spPr/>
    </dgm:pt>
    <dgm:pt modelId="{A7D90B69-AD31-0649-9008-5AC0956B820B}" type="pres">
      <dgm:prSet presAssocID="{CE9D08DB-7B98-0E49-B14D-798E117D1FE8}" presName="parentText" presStyleLbl="node1" presStyleIdx="5" presStyleCnt="9">
        <dgm:presLayoutVars>
          <dgm:chMax val="1"/>
          <dgm:bulletEnabled val="1"/>
        </dgm:presLayoutVars>
      </dgm:prSet>
      <dgm:spPr/>
      <dgm:t>
        <a:bodyPr/>
        <a:lstStyle/>
        <a:p>
          <a:endParaRPr lang="es-ES"/>
        </a:p>
      </dgm:t>
    </dgm:pt>
    <dgm:pt modelId="{8AEB8DAA-09D2-0E45-9782-1B626BA63957}" type="pres">
      <dgm:prSet presAssocID="{CE9D08DB-7B98-0E49-B14D-798E117D1FE8}" presName="descendantText" presStyleLbl="alignAccFollowNode1" presStyleIdx="5" presStyleCnt="9">
        <dgm:presLayoutVars>
          <dgm:bulletEnabled val="1"/>
        </dgm:presLayoutVars>
      </dgm:prSet>
      <dgm:spPr/>
      <dgm:t>
        <a:bodyPr/>
        <a:lstStyle/>
        <a:p>
          <a:endParaRPr lang="es-ES"/>
        </a:p>
      </dgm:t>
    </dgm:pt>
    <dgm:pt modelId="{8D0201CE-B60C-7E42-9A21-221B6348D00D}" type="pres">
      <dgm:prSet presAssocID="{CDB689D5-AF14-AB40-B9C9-78443F86655E}" presName="sp" presStyleCnt="0"/>
      <dgm:spPr/>
    </dgm:pt>
    <dgm:pt modelId="{862CAA80-725C-1F47-A5C3-3C1826B8E9A7}" type="pres">
      <dgm:prSet presAssocID="{81A7D0D2-CE53-ED4E-8C93-E3145817BBDB}" presName="linNode" presStyleCnt="0"/>
      <dgm:spPr/>
    </dgm:pt>
    <dgm:pt modelId="{D867E9D6-20EC-6D49-8952-F267E9589457}" type="pres">
      <dgm:prSet presAssocID="{81A7D0D2-CE53-ED4E-8C93-E3145817BBDB}" presName="parentText" presStyleLbl="node1" presStyleIdx="6" presStyleCnt="9">
        <dgm:presLayoutVars>
          <dgm:chMax val="1"/>
          <dgm:bulletEnabled val="1"/>
        </dgm:presLayoutVars>
      </dgm:prSet>
      <dgm:spPr/>
      <dgm:t>
        <a:bodyPr/>
        <a:lstStyle/>
        <a:p>
          <a:endParaRPr lang="es-ES"/>
        </a:p>
      </dgm:t>
    </dgm:pt>
    <dgm:pt modelId="{ABB9ACCC-8CAD-A743-BAA4-0F522B8BB638}" type="pres">
      <dgm:prSet presAssocID="{81A7D0D2-CE53-ED4E-8C93-E3145817BBDB}" presName="descendantText" presStyleLbl="alignAccFollowNode1" presStyleIdx="6" presStyleCnt="9">
        <dgm:presLayoutVars>
          <dgm:bulletEnabled val="1"/>
        </dgm:presLayoutVars>
      </dgm:prSet>
      <dgm:spPr/>
      <dgm:t>
        <a:bodyPr/>
        <a:lstStyle/>
        <a:p>
          <a:endParaRPr lang="es-ES"/>
        </a:p>
      </dgm:t>
    </dgm:pt>
    <dgm:pt modelId="{635E36DD-78C0-A243-9DEE-D9DEF9E413BD}" type="pres">
      <dgm:prSet presAssocID="{74457AE0-E4D3-A14E-A46C-AA89989AD4FA}" presName="sp" presStyleCnt="0"/>
      <dgm:spPr/>
    </dgm:pt>
    <dgm:pt modelId="{5AFE5931-CCB4-6441-90C0-9DF250ADFD02}" type="pres">
      <dgm:prSet presAssocID="{996D257F-5B38-DD43-9488-4808DE2B7515}" presName="linNode" presStyleCnt="0"/>
      <dgm:spPr/>
    </dgm:pt>
    <dgm:pt modelId="{04AB31C2-687A-4A40-A481-0715AA23CF7F}" type="pres">
      <dgm:prSet presAssocID="{996D257F-5B38-DD43-9488-4808DE2B7515}" presName="parentText" presStyleLbl="node1" presStyleIdx="7" presStyleCnt="9">
        <dgm:presLayoutVars>
          <dgm:chMax val="1"/>
          <dgm:bulletEnabled val="1"/>
        </dgm:presLayoutVars>
      </dgm:prSet>
      <dgm:spPr/>
      <dgm:t>
        <a:bodyPr/>
        <a:lstStyle/>
        <a:p>
          <a:endParaRPr lang="es-ES"/>
        </a:p>
      </dgm:t>
    </dgm:pt>
    <dgm:pt modelId="{D13A41AB-EB55-ED41-A6F5-7AD0184A9286}" type="pres">
      <dgm:prSet presAssocID="{996D257F-5B38-DD43-9488-4808DE2B7515}" presName="descendantText" presStyleLbl="alignAccFollowNode1" presStyleIdx="7" presStyleCnt="9">
        <dgm:presLayoutVars>
          <dgm:bulletEnabled val="1"/>
        </dgm:presLayoutVars>
      </dgm:prSet>
      <dgm:spPr/>
      <dgm:t>
        <a:bodyPr/>
        <a:lstStyle/>
        <a:p>
          <a:endParaRPr lang="es-ES"/>
        </a:p>
      </dgm:t>
    </dgm:pt>
    <dgm:pt modelId="{B61F5FE6-523D-4A43-B195-6853DC107A42}" type="pres">
      <dgm:prSet presAssocID="{1CEF67C5-59A6-E346-A18B-79CF52EEC880}" presName="sp" presStyleCnt="0"/>
      <dgm:spPr/>
    </dgm:pt>
    <dgm:pt modelId="{0C266B5F-A199-5245-91BD-DB519173DD91}" type="pres">
      <dgm:prSet presAssocID="{E236AE81-A878-7542-AA69-06440F577AC1}" presName="linNode" presStyleCnt="0"/>
      <dgm:spPr/>
    </dgm:pt>
    <dgm:pt modelId="{2B92E4B4-34AD-3743-A029-BA83732E1662}" type="pres">
      <dgm:prSet presAssocID="{E236AE81-A878-7542-AA69-06440F577AC1}" presName="parentText" presStyleLbl="node1" presStyleIdx="8" presStyleCnt="9">
        <dgm:presLayoutVars>
          <dgm:chMax val="1"/>
          <dgm:bulletEnabled val="1"/>
        </dgm:presLayoutVars>
      </dgm:prSet>
      <dgm:spPr/>
      <dgm:t>
        <a:bodyPr/>
        <a:lstStyle/>
        <a:p>
          <a:endParaRPr lang="es-ES"/>
        </a:p>
      </dgm:t>
    </dgm:pt>
    <dgm:pt modelId="{E96DF976-AA93-BF4A-9864-8697146A7D2E}" type="pres">
      <dgm:prSet presAssocID="{E236AE81-A878-7542-AA69-06440F577AC1}" presName="descendantText" presStyleLbl="alignAccFollowNode1" presStyleIdx="8" presStyleCnt="9">
        <dgm:presLayoutVars>
          <dgm:bulletEnabled val="1"/>
        </dgm:presLayoutVars>
      </dgm:prSet>
      <dgm:spPr/>
      <dgm:t>
        <a:bodyPr/>
        <a:lstStyle/>
        <a:p>
          <a:endParaRPr lang="es-ES"/>
        </a:p>
      </dgm:t>
    </dgm:pt>
  </dgm:ptLst>
  <dgm:cxnLst>
    <dgm:cxn modelId="{5EF1715D-9D53-9144-ABBE-A5E448D9C9F3}" srcId="{81A7D0D2-CE53-ED4E-8C93-E3145817BBDB}" destId="{B9500581-E5BB-4842-A6F8-1BDBF478FF6D}" srcOrd="0" destOrd="0" parTransId="{0C35723B-C19A-EF4C-8253-92290A3C40D1}" sibTransId="{12AB5534-1E95-9940-AE8B-3D33F16E6E04}"/>
    <dgm:cxn modelId="{443F52F4-F4EB-F948-AD12-EF7F72A75B89}" srcId="{B0E842D5-3203-D741-B1D5-204C64289190}" destId="{E236AE81-A878-7542-AA69-06440F577AC1}" srcOrd="8" destOrd="0" parTransId="{5C402839-3C2E-2F47-A600-EB82ACC1A12E}" sibTransId="{6D530E7E-3206-EA43-B9B5-56F9836BA576}"/>
    <dgm:cxn modelId="{761A295C-8528-0B4D-9D64-BD9989B28AFD}" srcId="{B0E842D5-3203-D741-B1D5-204C64289190}" destId="{996D257F-5B38-DD43-9488-4808DE2B7515}" srcOrd="7" destOrd="0" parTransId="{B520C8B0-1B76-8E47-B58E-F2810F918253}" sibTransId="{1CEF67C5-59A6-E346-A18B-79CF52EEC880}"/>
    <dgm:cxn modelId="{624610A5-1525-2246-A396-6B7F864B4271}" srcId="{B0E842D5-3203-D741-B1D5-204C64289190}" destId="{D2F352B5-C382-2044-8A0C-63C4E3356B51}" srcOrd="2" destOrd="0" parTransId="{2B254EB1-FD14-264D-A6B0-6CE14B90B61D}" sibTransId="{38EA24F2-11BA-0740-B536-4FA27F3463FF}"/>
    <dgm:cxn modelId="{DC85764F-9B00-5542-A980-232A998DBA87}" type="presOf" srcId="{81A7D0D2-CE53-ED4E-8C93-E3145817BBDB}" destId="{D867E9D6-20EC-6D49-8952-F267E9589457}" srcOrd="0" destOrd="0" presId="urn:microsoft.com/office/officeart/2005/8/layout/vList5"/>
    <dgm:cxn modelId="{3F874B82-F21D-2944-8427-128F8DC6AB11}" srcId="{C5EAD352-E3AC-AC46-A657-36FB1DE6F112}" destId="{2F89C04F-1F22-A246-A8AD-39A6914CAC39}" srcOrd="0" destOrd="0" parTransId="{03DC2086-C89F-234A-9E29-03CA7A8AD6B1}" sibTransId="{2D871067-2C62-FF4E-BEC6-D0DEBB222075}"/>
    <dgm:cxn modelId="{C7275930-6FE7-7941-845C-A29E2EF3A48A}" type="presOf" srcId="{CE9D08DB-7B98-0E49-B14D-798E117D1FE8}" destId="{A7D90B69-AD31-0649-9008-5AC0956B820B}" srcOrd="0" destOrd="0" presId="urn:microsoft.com/office/officeart/2005/8/layout/vList5"/>
    <dgm:cxn modelId="{A39BD8DC-6AF8-2D41-B740-682EA207F2AA}" srcId="{996D257F-5B38-DD43-9488-4808DE2B7515}" destId="{84F2A20A-0FFB-3B4B-A852-73AAD2DBE9C8}" srcOrd="0" destOrd="0" parTransId="{12543466-6883-7C44-94D4-3546F34F1EB9}" sibTransId="{BD71BEB8-5632-DC45-909C-B67FE9BF4F58}"/>
    <dgm:cxn modelId="{3DF021A5-A0C7-9A4C-9463-B2B80896A426}" type="presOf" srcId="{40A2DC33-80A2-1648-9A80-BD73305BCEAA}" destId="{8AEB8DAA-09D2-0E45-9782-1B626BA63957}" srcOrd="0" destOrd="1" presId="urn:microsoft.com/office/officeart/2005/8/layout/vList5"/>
    <dgm:cxn modelId="{B635D13E-85A7-1448-AE99-11A4C508535B}" srcId="{B0E842D5-3203-D741-B1D5-204C64289190}" destId="{C5EAD352-E3AC-AC46-A657-36FB1DE6F112}" srcOrd="0" destOrd="0" parTransId="{D9D08AB6-EABD-0C49-95FA-1DB4ED6A8111}" sibTransId="{1FBB1A72-7C00-B141-A3AB-E3AFCDB694C8}"/>
    <dgm:cxn modelId="{E5B97D78-D91F-2849-9B2C-1CB5BBFB1835}" srcId="{CE9D08DB-7B98-0E49-B14D-798E117D1FE8}" destId="{71109A9B-B2FD-4C4F-8317-EAB35A320C8C}" srcOrd="0" destOrd="0" parTransId="{8FFCD1EC-C64E-5243-AE4E-4BD19F140C3F}" sibTransId="{3949A0DA-E72D-CB45-891A-5A6EEAD514D9}"/>
    <dgm:cxn modelId="{DBBA3357-DE7F-BD4E-B414-639C8B0F081E}" type="presOf" srcId="{996D257F-5B38-DD43-9488-4808DE2B7515}" destId="{04AB31C2-687A-4A40-A481-0715AA23CF7F}" srcOrd="0" destOrd="0" presId="urn:microsoft.com/office/officeart/2005/8/layout/vList5"/>
    <dgm:cxn modelId="{C28E9C88-0453-544D-B2F4-022709CCCECF}" type="presOf" srcId="{C5EAD352-E3AC-AC46-A657-36FB1DE6F112}" destId="{911389BF-90BA-D246-9471-A8563E4D1123}" srcOrd="0" destOrd="0" presId="urn:microsoft.com/office/officeart/2005/8/layout/vList5"/>
    <dgm:cxn modelId="{B5C42E3E-014B-224A-92FC-5193662649A7}" srcId="{B0E842D5-3203-D741-B1D5-204C64289190}" destId="{0174CBC2-5AFC-344F-8C12-40F45F6F5748}" srcOrd="1" destOrd="0" parTransId="{3B0F49C5-6EBE-754E-AAB3-8A9244831121}" sibTransId="{257AD039-1FAF-C14A-A5A4-A0E8311A862E}"/>
    <dgm:cxn modelId="{DCDA5F4B-7456-D94F-AB0E-6B5AC79D45A5}" type="presOf" srcId="{CE9015EB-67D7-F348-ACC3-554F0CAB3F10}" destId="{2D1156AD-6DB5-4342-8A5F-94C24DCC8E2D}" srcOrd="0" destOrd="1" presId="urn:microsoft.com/office/officeart/2005/8/layout/vList5"/>
    <dgm:cxn modelId="{397D8F79-F402-7045-9C5D-B584B585E95D}" srcId="{CE9D08DB-7B98-0E49-B14D-798E117D1FE8}" destId="{40A2DC33-80A2-1648-9A80-BD73305BCEAA}" srcOrd="1" destOrd="0" parTransId="{2002BB6C-FCAD-D545-8E99-4DC84591D92F}" sibTransId="{A82E4426-065D-224C-84A4-0BC128FA90C9}"/>
    <dgm:cxn modelId="{77D3A659-EAF6-4F45-981E-DD737C2C2E02}" srcId="{0E80F6F2-AA58-944E-AB46-642469CA3B8F}" destId="{CE9015EB-67D7-F348-ACC3-554F0CAB3F10}" srcOrd="1" destOrd="0" parTransId="{C671BBF6-B076-104F-BD97-8FCC1021B422}" sibTransId="{1029A3D4-8E46-2146-AE48-B4E5890AA0EA}"/>
    <dgm:cxn modelId="{5DAD065B-B857-AC44-B770-3DFC112857A0}" type="presOf" srcId="{0174CBC2-5AFC-344F-8C12-40F45F6F5748}" destId="{66C0B91C-9937-7946-B624-1EFA173144E9}" srcOrd="0" destOrd="0" presId="urn:microsoft.com/office/officeart/2005/8/layout/vList5"/>
    <dgm:cxn modelId="{625F5189-9465-0B40-AD11-165657F95D7F}" type="presOf" srcId="{84F2A20A-0FFB-3B4B-A852-73AAD2DBE9C8}" destId="{D13A41AB-EB55-ED41-A6F5-7AD0184A9286}" srcOrd="0" destOrd="0" presId="urn:microsoft.com/office/officeart/2005/8/layout/vList5"/>
    <dgm:cxn modelId="{E0E66503-2C2F-9A4B-B464-7615AC25821F}" type="presOf" srcId="{B0E842D5-3203-D741-B1D5-204C64289190}" destId="{5EBAC717-1086-124E-9C9F-888E35113BA7}" srcOrd="0" destOrd="0" presId="urn:microsoft.com/office/officeart/2005/8/layout/vList5"/>
    <dgm:cxn modelId="{F6C591BD-C0BD-464A-95F3-93E99E6E0DC8}" srcId="{D2F352B5-C382-2044-8A0C-63C4E3356B51}" destId="{F80D1547-31F5-C548-ABDD-A99ACCC29FA5}" srcOrd="0" destOrd="0" parTransId="{5B8928AF-1ECE-764D-B9E0-94EF1DE40728}" sibTransId="{50801E2B-7B66-EB44-8CAA-8D3A8B9E3EA4}"/>
    <dgm:cxn modelId="{CCD2642B-0D14-0B4A-8C9B-18A403A46830}" srcId="{E236AE81-A878-7542-AA69-06440F577AC1}" destId="{6DCA20CB-1D19-4643-BC74-663916A59276}" srcOrd="0" destOrd="0" parTransId="{C39B3008-6EB0-8E4B-B41E-9FDA8C84D53C}" sibTransId="{3D89AC48-21BC-4F4B-8160-192D6B219B9E}"/>
    <dgm:cxn modelId="{0F45CD9B-B82D-684E-9EC1-BF2E79FC79B5}" type="presOf" srcId="{70B23076-3E8A-A84A-91E5-70D407C17751}" destId="{E453DD91-FC1A-6341-87AA-FE43708E314A}" srcOrd="0" destOrd="0" presId="urn:microsoft.com/office/officeart/2005/8/layout/vList5"/>
    <dgm:cxn modelId="{E3C51E54-6C35-D446-B998-018851C4225E}" type="presOf" srcId="{4FAFF4C4-6499-3E49-9191-8D9C2CC1D6CC}" destId="{2D1156AD-6DB5-4342-8A5F-94C24DCC8E2D}" srcOrd="0" destOrd="0" presId="urn:microsoft.com/office/officeart/2005/8/layout/vList5"/>
    <dgm:cxn modelId="{37CBCCF7-B96E-6A47-BFBA-5E20C8DEE9B7}" type="presOf" srcId="{E236AE81-A878-7542-AA69-06440F577AC1}" destId="{2B92E4B4-34AD-3743-A029-BA83732E1662}" srcOrd="0" destOrd="0" presId="urn:microsoft.com/office/officeart/2005/8/layout/vList5"/>
    <dgm:cxn modelId="{BFFF8A03-8867-5148-AB2F-9FD9C6C0FAA4}" srcId="{B0E842D5-3203-D741-B1D5-204C64289190}" destId="{81A7D0D2-CE53-ED4E-8C93-E3145817BBDB}" srcOrd="6" destOrd="0" parTransId="{3427FA37-ABE2-874C-A387-C124E0D94F87}" sibTransId="{74457AE0-E4D3-A14E-A46C-AA89989AD4FA}"/>
    <dgm:cxn modelId="{075049F1-1A83-054D-BA3D-7D9CEE9FD4A4}" type="presOf" srcId="{71109A9B-B2FD-4C4F-8317-EAB35A320C8C}" destId="{8AEB8DAA-09D2-0E45-9782-1B626BA63957}" srcOrd="0" destOrd="0" presId="urn:microsoft.com/office/officeart/2005/8/layout/vList5"/>
    <dgm:cxn modelId="{33223F9D-2049-4D45-9EB2-B64BCEA96EF6}" srcId="{0E80F6F2-AA58-944E-AB46-642469CA3B8F}" destId="{4FAFF4C4-6499-3E49-9191-8D9C2CC1D6CC}" srcOrd="0" destOrd="0" parTransId="{199A87CE-10D0-AB4A-B599-EA3ABF298FA0}" sibTransId="{F8DCBC86-A901-564D-92AF-510A4EF17124}"/>
    <dgm:cxn modelId="{3BF58F86-05E5-0148-97C8-520FC2286A67}" srcId="{0174CBC2-5AFC-344F-8C12-40F45F6F5748}" destId="{69AA99D5-C6A4-A44F-A641-6423B17AF279}" srcOrd="0" destOrd="0" parTransId="{10F0463B-1F67-7440-9A74-58A20742AACB}" sibTransId="{0B5B1B3F-EB7C-7546-A716-846A522B02B0}"/>
    <dgm:cxn modelId="{7DF9CC19-D886-304A-964E-6C6C605651D5}" type="presOf" srcId="{F80D1547-31F5-C548-ABDD-A99ACCC29FA5}" destId="{6B924549-38CD-CB4F-9969-BC11C6352EED}" srcOrd="0" destOrd="0" presId="urn:microsoft.com/office/officeart/2005/8/layout/vList5"/>
    <dgm:cxn modelId="{91CD3408-C731-7C4C-84F1-2DE659635D01}" srcId="{B0E842D5-3203-D741-B1D5-204C64289190}" destId="{CE9D08DB-7B98-0E49-B14D-798E117D1FE8}" srcOrd="5" destOrd="0" parTransId="{E49850AE-20BD-084E-A509-E3AACC36AB65}" sibTransId="{CDB689D5-AF14-AB40-B9C9-78443F86655E}"/>
    <dgm:cxn modelId="{9C7320E7-CFA5-754A-B00A-B4D7CD0D2BCD}" type="presOf" srcId="{D2F352B5-C382-2044-8A0C-63C4E3356B51}" destId="{76089693-9BE0-594C-8B98-1616A71F5B92}" srcOrd="0" destOrd="0" presId="urn:microsoft.com/office/officeart/2005/8/layout/vList5"/>
    <dgm:cxn modelId="{7E1CAD2F-1407-A44F-A5B4-346A99209857}" srcId="{B0E842D5-3203-D741-B1D5-204C64289190}" destId="{AD5CD19B-D22D-1747-8D24-8D70C4193D2D}" srcOrd="3" destOrd="0" parTransId="{13503990-FE45-4E48-915E-180883399B6E}" sibTransId="{9D14B399-F378-5941-8E17-D5572036739D}"/>
    <dgm:cxn modelId="{A13A697D-B862-9043-BCFA-9C640268E7F7}" type="presOf" srcId="{AD5CD19B-D22D-1747-8D24-8D70C4193D2D}" destId="{D45A148E-0B50-A94E-9E5A-20BFFD1107DF}" srcOrd="0" destOrd="0" presId="urn:microsoft.com/office/officeart/2005/8/layout/vList5"/>
    <dgm:cxn modelId="{B7099DA4-4199-E14E-938F-FFDC39A7AD4D}" srcId="{B0E842D5-3203-D741-B1D5-204C64289190}" destId="{0E80F6F2-AA58-944E-AB46-642469CA3B8F}" srcOrd="4" destOrd="0" parTransId="{EAB95B5C-F2F2-1747-9111-A1F6BC55E35B}" sibTransId="{0C595F29-9633-F644-BAE0-BEBAE1339A29}"/>
    <dgm:cxn modelId="{6EE051CB-1E05-644B-A51C-2CBA536C92D1}" type="presOf" srcId="{6DCA20CB-1D19-4643-BC74-663916A59276}" destId="{E96DF976-AA93-BF4A-9864-8697146A7D2E}" srcOrd="0" destOrd="0" presId="urn:microsoft.com/office/officeart/2005/8/layout/vList5"/>
    <dgm:cxn modelId="{6B0160AE-2FEA-6843-B4B5-735020D0281B}" type="presOf" srcId="{69AA99D5-C6A4-A44F-A641-6423B17AF279}" destId="{D2CF8AE0-6BB7-1B4C-9C3D-DF05825B533C}" srcOrd="0" destOrd="0" presId="urn:microsoft.com/office/officeart/2005/8/layout/vList5"/>
    <dgm:cxn modelId="{88BE59AD-4CBF-1645-A589-608D9A455951}" type="presOf" srcId="{2F89C04F-1F22-A246-A8AD-39A6914CAC39}" destId="{C062C064-4393-8049-995E-41B5330AD044}" srcOrd="0" destOrd="0" presId="urn:microsoft.com/office/officeart/2005/8/layout/vList5"/>
    <dgm:cxn modelId="{8A46CFC1-BE44-EA4E-AE3F-07497AAD5495}" type="presOf" srcId="{B9500581-E5BB-4842-A6F8-1BDBF478FF6D}" destId="{ABB9ACCC-8CAD-A743-BAA4-0F522B8BB638}" srcOrd="0" destOrd="0" presId="urn:microsoft.com/office/officeart/2005/8/layout/vList5"/>
    <dgm:cxn modelId="{CA043652-BBFE-344C-B14F-6490E6448CA0}" type="presOf" srcId="{0E80F6F2-AA58-944E-AB46-642469CA3B8F}" destId="{DE657BE0-CDF2-FC49-A189-3FCF482572AE}" srcOrd="0" destOrd="0" presId="urn:microsoft.com/office/officeart/2005/8/layout/vList5"/>
    <dgm:cxn modelId="{E5108DB6-599C-2244-9A8A-554C3BBB5E57}" srcId="{AD5CD19B-D22D-1747-8D24-8D70C4193D2D}" destId="{70B23076-3E8A-A84A-91E5-70D407C17751}" srcOrd="0" destOrd="0" parTransId="{769D0C47-6FEF-2E42-86D4-A071942CD068}" sibTransId="{03EB3F79-C547-4E47-BC34-DB32FC428CF3}"/>
    <dgm:cxn modelId="{B4873B10-F387-E942-83FF-7A176B3DD27D}" type="presParOf" srcId="{5EBAC717-1086-124E-9C9F-888E35113BA7}" destId="{C76B646D-AEBA-DB4E-8C1E-8AC6B10557D8}" srcOrd="0" destOrd="0" presId="urn:microsoft.com/office/officeart/2005/8/layout/vList5"/>
    <dgm:cxn modelId="{40E83757-3FD2-E646-B02A-857182692F7E}" type="presParOf" srcId="{C76B646D-AEBA-DB4E-8C1E-8AC6B10557D8}" destId="{911389BF-90BA-D246-9471-A8563E4D1123}" srcOrd="0" destOrd="0" presId="urn:microsoft.com/office/officeart/2005/8/layout/vList5"/>
    <dgm:cxn modelId="{DCA22EEF-61F7-3043-BAFA-257E8D401E12}" type="presParOf" srcId="{C76B646D-AEBA-DB4E-8C1E-8AC6B10557D8}" destId="{C062C064-4393-8049-995E-41B5330AD044}" srcOrd="1" destOrd="0" presId="urn:microsoft.com/office/officeart/2005/8/layout/vList5"/>
    <dgm:cxn modelId="{5F6DB90C-665E-9646-95FB-AB787F191BF3}" type="presParOf" srcId="{5EBAC717-1086-124E-9C9F-888E35113BA7}" destId="{D141EAD3-7393-8442-9C9D-9C99D8721D40}" srcOrd="1" destOrd="0" presId="urn:microsoft.com/office/officeart/2005/8/layout/vList5"/>
    <dgm:cxn modelId="{8EAD7C52-F6C7-0F4D-9C51-0407BC7268DF}" type="presParOf" srcId="{5EBAC717-1086-124E-9C9F-888E35113BA7}" destId="{B9E63ABD-EC04-F040-8297-84255C158737}" srcOrd="2" destOrd="0" presId="urn:microsoft.com/office/officeart/2005/8/layout/vList5"/>
    <dgm:cxn modelId="{55741C97-298C-A446-83BB-217CFB1EC237}" type="presParOf" srcId="{B9E63ABD-EC04-F040-8297-84255C158737}" destId="{66C0B91C-9937-7946-B624-1EFA173144E9}" srcOrd="0" destOrd="0" presId="urn:microsoft.com/office/officeart/2005/8/layout/vList5"/>
    <dgm:cxn modelId="{BAFE7CEA-B7B9-5A49-BE71-94A5E0FB6D58}" type="presParOf" srcId="{B9E63ABD-EC04-F040-8297-84255C158737}" destId="{D2CF8AE0-6BB7-1B4C-9C3D-DF05825B533C}" srcOrd="1" destOrd="0" presId="urn:microsoft.com/office/officeart/2005/8/layout/vList5"/>
    <dgm:cxn modelId="{F05DEA90-EBD6-A247-A635-ED5060BBE7E5}" type="presParOf" srcId="{5EBAC717-1086-124E-9C9F-888E35113BA7}" destId="{95BB793F-DE25-6B46-B9F0-D5D815B265CF}" srcOrd="3" destOrd="0" presId="urn:microsoft.com/office/officeart/2005/8/layout/vList5"/>
    <dgm:cxn modelId="{B79CC84B-F465-9047-A113-8AAC7C78A18B}" type="presParOf" srcId="{5EBAC717-1086-124E-9C9F-888E35113BA7}" destId="{C34E32ED-E36B-AD4B-A7D6-DFF932810D02}" srcOrd="4" destOrd="0" presId="urn:microsoft.com/office/officeart/2005/8/layout/vList5"/>
    <dgm:cxn modelId="{19B4892A-3953-C048-AE96-AFBC3FE1E995}" type="presParOf" srcId="{C34E32ED-E36B-AD4B-A7D6-DFF932810D02}" destId="{76089693-9BE0-594C-8B98-1616A71F5B92}" srcOrd="0" destOrd="0" presId="urn:microsoft.com/office/officeart/2005/8/layout/vList5"/>
    <dgm:cxn modelId="{ED139DCF-2987-7A4E-A049-77F6F5B02E34}" type="presParOf" srcId="{C34E32ED-E36B-AD4B-A7D6-DFF932810D02}" destId="{6B924549-38CD-CB4F-9969-BC11C6352EED}" srcOrd="1" destOrd="0" presId="urn:microsoft.com/office/officeart/2005/8/layout/vList5"/>
    <dgm:cxn modelId="{3253AA14-C23E-FF46-8591-BE669FA99808}" type="presParOf" srcId="{5EBAC717-1086-124E-9C9F-888E35113BA7}" destId="{D3D85195-5CB7-1E47-A16F-4BE7A120B1CE}" srcOrd="5" destOrd="0" presId="urn:microsoft.com/office/officeart/2005/8/layout/vList5"/>
    <dgm:cxn modelId="{747DC5B6-BDEF-2042-ADBB-B4C337BBD99B}" type="presParOf" srcId="{5EBAC717-1086-124E-9C9F-888E35113BA7}" destId="{794DC67E-F7DF-4E47-930A-A12F304FC635}" srcOrd="6" destOrd="0" presId="urn:microsoft.com/office/officeart/2005/8/layout/vList5"/>
    <dgm:cxn modelId="{D5F7E7F5-D190-ED4C-916A-A7A9D2EADF22}" type="presParOf" srcId="{794DC67E-F7DF-4E47-930A-A12F304FC635}" destId="{D45A148E-0B50-A94E-9E5A-20BFFD1107DF}" srcOrd="0" destOrd="0" presId="urn:microsoft.com/office/officeart/2005/8/layout/vList5"/>
    <dgm:cxn modelId="{BD95F7A0-EAED-5D43-A2D4-D12A2EE804D1}" type="presParOf" srcId="{794DC67E-F7DF-4E47-930A-A12F304FC635}" destId="{E453DD91-FC1A-6341-87AA-FE43708E314A}" srcOrd="1" destOrd="0" presId="urn:microsoft.com/office/officeart/2005/8/layout/vList5"/>
    <dgm:cxn modelId="{5632AABB-BDBF-7C4A-AE8F-4B5BED562836}" type="presParOf" srcId="{5EBAC717-1086-124E-9C9F-888E35113BA7}" destId="{47B3F1AD-A9DD-4E41-A697-6D7848F39220}" srcOrd="7" destOrd="0" presId="urn:microsoft.com/office/officeart/2005/8/layout/vList5"/>
    <dgm:cxn modelId="{1963098A-6E53-024C-BBD4-6827B5B2D7EC}" type="presParOf" srcId="{5EBAC717-1086-124E-9C9F-888E35113BA7}" destId="{D8D32C65-E97E-3746-AAD1-0B5D1FD6DFC9}" srcOrd="8" destOrd="0" presId="urn:microsoft.com/office/officeart/2005/8/layout/vList5"/>
    <dgm:cxn modelId="{C8E31C8E-6F30-144A-A3C7-AE4ED7A41B7C}" type="presParOf" srcId="{D8D32C65-E97E-3746-AAD1-0B5D1FD6DFC9}" destId="{DE657BE0-CDF2-FC49-A189-3FCF482572AE}" srcOrd="0" destOrd="0" presId="urn:microsoft.com/office/officeart/2005/8/layout/vList5"/>
    <dgm:cxn modelId="{F0A9DE38-5BE4-1647-A76A-2FD6AFE43BF2}" type="presParOf" srcId="{D8D32C65-E97E-3746-AAD1-0B5D1FD6DFC9}" destId="{2D1156AD-6DB5-4342-8A5F-94C24DCC8E2D}" srcOrd="1" destOrd="0" presId="urn:microsoft.com/office/officeart/2005/8/layout/vList5"/>
    <dgm:cxn modelId="{73D27DE0-7E6E-4049-BAB9-D1ABACB1C1FD}" type="presParOf" srcId="{5EBAC717-1086-124E-9C9F-888E35113BA7}" destId="{B4B36183-E5BD-5F48-85AA-859642194905}" srcOrd="9" destOrd="0" presId="urn:microsoft.com/office/officeart/2005/8/layout/vList5"/>
    <dgm:cxn modelId="{F4B4F9A0-80F4-0047-A3FE-CB99D365B2AF}" type="presParOf" srcId="{5EBAC717-1086-124E-9C9F-888E35113BA7}" destId="{17979820-1092-9F48-BA68-B37EA965FCFF}" srcOrd="10" destOrd="0" presId="urn:microsoft.com/office/officeart/2005/8/layout/vList5"/>
    <dgm:cxn modelId="{1C3C76A0-9599-8B4C-8BC3-16171C578E3B}" type="presParOf" srcId="{17979820-1092-9F48-BA68-B37EA965FCFF}" destId="{A7D90B69-AD31-0649-9008-5AC0956B820B}" srcOrd="0" destOrd="0" presId="urn:microsoft.com/office/officeart/2005/8/layout/vList5"/>
    <dgm:cxn modelId="{18FBCA06-06F9-7740-BA7C-727F19824F7F}" type="presParOf" srcId="{17979820-1092-9F48-BA68-B37EA965FCFF}" destId="{8AEB8DAA-09D2-0E45-9782-1B626BA63957}" srcOrd="1" destOrd="0" presId="urn:microsoft.com/office/officeart/2005/8/layout/vList5"/>
    <dgm:cxn modelId="{3EC0E092-E3AA-7149-89E3-49C50E68F19C}" type="presParOf" srcId="{5EBAC717-1086-124E-9C9F-888E35113BA7}" destId="{8D0201CE-B60C-7E42-9A21-221B6348D00D}" srcOrd="11" destOrd="0" presId="urn:microsoft.com/office/officeart/2005/8/layout/vList5"/>
    <dgm:cxn modelId="{13FC029C-B76A-7B4A-91F8-A6D958F81A91}" type="presParOf" srcId="{5EBAC717-1086-124E-9C9F-888E35113BA7}" destId="{862CAA80-725C-1F47-A5C3-3C1826B8E9A7}" srcOrd="12" destOrd="0" presId="urn:microsoft.com/office/officeart/2005/8/layout/vList5"/>
    <dgm:cxn modelId="{BD94FBF4-2FAA-3742-970F-4653E2B4C389}" type="presParOf" srcId="{862CAA80-725C-1F47-A5C3-3C1826B8E9A7}" destId="{D867E9D6-20EC-6D49-8952-F267E9589457}" srcOrd="0" destOrd="0" presId="urn:microsoft.com/office/officeart/2005/8/layout/vList5"/>
    <dgm:cxn modelId="{180CA46B-4A34-B247-9FC4-90F32DF12C7B}" type="presParOf" srcId="{862CAA80-725C-1F47-A5C3-3C1826B8E9A7}" destId="{ABB9ACCC-8CAD-A743-BAA4-0F522B8BB638}" srcOrd="1" destOrd="0" presId="urn:microsoft.com/office/officeart/2005/8/layout/vList5"/>
    <dgm:cxn modelId="{3F118343-4F38-3B4F-BB39-A62123455AEA}" type="presParOf" srcId="{5EBAC717-1086-124E-9C9F-888E35113BA7}" destId="{635E36DD-78C0-A243-9DEE-D9DEF9E413BD}" srcOrd="13" destOrd="0" presId="urn:microsoft.com/office/officeart/2005/8/layout/vList5"/>
    <dgm:cxn modelId="{49DF62EE-E4CF-5744-9720-57B5BFB9370B}" type="presParOf" srcId="{5EBAC717-1086-124E-9C9F-888E35113BA7}" destId="{5AFE5931-CCB4-6441-90C0-9DF250ADFD02}" srcOrd="14" destOrd="0" presId="urn:microsoft.com/office/officeart/2005/8/layout/vList5"/>
    <dgm:cxn modelId="{E9D98C8C-9B54-A247-BDD7-78BBB910F3D3}" type="presParOf" srcId="{5AFE5931-CCB4-6441-90C0-9DF250ADFD02}" destId="{04AB31C2-687A-4A40-A481-0715AA23CF7F}" srcOrd="0" destOrd="0" presId="urn:microsoft.com/office/officeart/2005/8/layout/vList5"/>
    <dgm:cxn modelId="{7142A36E-05A9-1F4E-8E4C-DF0ED045F782}" type="presParOf" srcId="{5AFE5931-CCB4-6441-90C0-9DF250ADFD02}" destId="{D13A41AB-EB55-ED41-A6F5-7AD0184A9286}" srcOrd="1" destOrd="0" presId="urn:microsoft.com/office/officeart/2005/8/layout/vList5"/>
    <dgm:cxn modelId="{D6DCDE2D-221F-3644-8E5F-7684AC7493E9}" type="presParOf" srcId="{5EBAC717-1086-124E-9C9F-888E35113BA7}" destId="{B61F5FE6-523D-4A43-B195-6853DC107A42}" srcOrd="15" destOrd="0" presId="urn:microsoft.com/office/officeart/2005/8/layout/vList5"/>
    <dgm:cxn modelId="{62677C6B-0E8F-8540-B2B9-0110A10A5162}" type="presParOf" srcId="{5EBAC717-1086-124E-9C9F-888E35113BA7}" destId="{0C266B5F-A199-5245-91BD-DB519173DD91}" srcOrd="16" destOrd="0" presId="urn:microsoft.com/office/officeart/2005/8/layout/vList5"/>
    <dgm:cxn modelId="{761831AD-6CE4-824D-9805-0449B5F15A22}" type="presParOf" srcId="{0C266B5F-A199-5245-91BD-DB519173DD91}" destId="{2B92E4B4-34AD-3743-A029-BA83732E1662}" srcOrd="0" destOrd="0" presId="urn:microsoft.com/office/officeart/2005/8/layout/vList5"/>
    <dgm:cxn modelId="{7B8764E3-725C-F647-8559-446908ECD9A7}" type="presParOf" srcId="{0C266B5F-A199-5245-91BD-DB519173DD91}" destId="{E96DF976-AA93-BF4A-9864-8697146A7D2E}"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0DFC39A-C7BF-B94C-AEBE-388D2DC8C97E}" type="doc">
      <dgm:prSet loTypeId="urn:microsoft.com/office/officeart/2005/8/layout/radial5" loCatId="" qsTypeId="urn:microsoft.com/office/officeart/2005/8/quickstyle/simple4" qsCatId="simple" csTypeId="urn:microsoft.com/office/officeart/2005/8/colors/accent3_2" csCatId="accent3" phldr="1"/>
      <dgm:spPr/>
      <dgm:t>
        <a:bodyPr/>
        <a:lstStyle/>
        <a:p>
          <a:endParaRPr lang="es-ES"/>
        </a:p>
      </dgm:t>
    </dgm:pt>
    <dgm:pt modelId="{31824F81-FD01-B643-A47E-C93C85DC96E0}">
      <dgm:prSet phldrT="[Texto]"/>
      <dgm:spPr/>
      <dgm:t>
        <a:bodyPr/>
        <a:lstStyle/>
        <a:p>
          <a:r>
            <a:rPr lang="es-ES" dirty="0" smtClean="0">
              <a:solidFill>
                <a:srgbClr val="000000"/>
              </a:solidFill>
            </a:rPr>
            <a:t>Escindente</a:t>
          </a:r>
          <a:endParaRPr lang="es-ES" dirty="0">
            <a:solidFill>
              <a:srgbClr val="000000"/>
            </a:solidFill>
          </a:endParaRPr>
        </a:p>
      </dgm:t>
    </dgm:pt>
    <dgm:pt modelId="{BFC4FC2E-EF1E-5840-8261-DE0EE567E452}" type="parTrans" cxnId="{FABF2FA9-6210-E54B-AAE3-714D21022E3E}">
      <dgm:prSet/>
      <dgm:spPr/>
      <dgm:t>
        <a:bodyPr/>
        <a:lstStyle/>
        <a:p>
          <a:endParaRPr lang="es-ES"/>
        </a:p>
      </dgm:t>
    </dgm:pt>
    <dgm:pt modelId="{E471E7B0-0180-2E4F-8C17-7E32CE2EBF10}" type="sibTrans" cxnId="{FABF2FA9-6210-E54B-AAE3-714D21022E3E}">
      <dgm:prSet/>
      <dgm:spPr/>
      <dgm:t>
        <a:bodyPr/>
        <a:lstStyle/>
        <a:p>
          <a:endParaRPr lang="es-ES"/>
        </a:p>
      </dgm:t>
    </dgm:pt>
    <dgm:pt modelId="{880482E6-02D9-A24D-A512-D7E66613971F}">
      <dgm:prSet phldrT="[Texto]"/>
      <dgm:spPr/>
      <dgm:t>
        <a:bodyPr/>
        <a:lstStyle/>
        <a:p>
          <a:r>
            <a:rPr lang="es-ES" dirty="0" smtClean="0">
              <a:solidFill>
                <a:srgbClr val="000000"/>
              </a:solidFill>
            </a:rPr>
            <a:t>Escindida A</a:t>
          </a:r>
          <a:endParaRPr lang="es-ES" dirty="0">
            <a:solidFill>
              <a:srgbClr val="000000"/>
            </a:solidFill>
          </a:endParaRPr>
        </a:p>
      </dgm:t>
    </dgm:pt>
    <dgm:pt modelId="{BED1C236-E4EA-BD45-9050-E4759E721D05}" type="parTrans" cxnId="{000CC6FC-EFE7-9045-9965-016E2EDD953A}">
      <dgm:prSet/>
      <dgm:spPr/>
      <dgm:t>
        <a:bodyPr/>
        <a:lstStyle/>
        <a:p>
          <a:endParaRPr lang="es-ES"/>
        </a:p>
      </dgm:t>
    </dgm:pt>
    <dgm:pt modelId="{107BBD3A-68F6-544F-AE44-59143C92DD1C}" type="sibTrans" cxnId="{000CC6FC-EFE7-9045-9965-016E2EDD953A}">
      <dgm:prSet/>
      <dgm:spPr/>
      <dgm:t>
        <a:bodyPr/>
        <a:lstStyle/>
        <a:p>
          <a:endParaRPr lang="es-ES"/>
        </a:p>
      </dgm:t>
    </dgm:pt>
    <dgm:pt modelId="{2FD4685A-43B7-2344-8CED-2833B7C43B1D}">
      <dgm:prSet phldrT="[Texto]"/>
      <dgm:spPr/>
      <dgm:t>
        <a:bodyPr/>
        <a:lstStyle/>
        <a:p>
          <a:endParaRPr lang="es-ES" dirty="0"/>
        </a:p>
      </dgm:t>
    </dgm:pt>
    <dgm:pt modelId="{E0A8BF30-4900-CF4F-90EC-42E6B82E0F39}" type="parTrans" cxnId="{9DDF67F3-383A-F341-B26B-F0E6A898810A}">
      <dgm:prSet/>
      <dgm:spPr/>
      <dgm:t>
        <a:bodyPr/>
        <a:lstStyle/>
        <a:p>
          <a:endParaRPr lang="es-ES"/>
        </a:p>
      </dgm:t>
    </dgm:pt>
    <dgm:pt modelId="{BF789425-82FD-BE44-9FD2-C6EEC5CC9296}" type="sibTrans" cxnId="{9DDF67F3-383A-F341-B26B-F0E6A898810A}">
      <dgm:prSet/>
      <dgm:spPr/>
      <dgm:t>
        <a:bodyPr/>
        <a:lstStyle/>
        <a:p>
          <a:endParaRPr lang="es-ES"/>
        </a:p>
      </dgm:t>
    </dgm:pt>
    <dgm:pt modelId="{686AC14C-A7D3-7C46-A9C1-C81E8AE62307}">
      <dgm:prSet phldrT="[Texto]"/>
      <dgm:spPr/>
      <dgm:t>
        <a:bodyPr/>
        <a:lstStyle/>
        <a:p>
          <a:endParaRPr lang="es-ES" dirty="0"/>
        </a:p>
      </dgm:t>
    </dgm:pt>
    <dgm:pt modelId="{DE368027-D771-8545-8294-114965664C10}" type="parTrans" cxnId="{EFEECE8D-A26B-474A-9B5B-F5E618AC8B1E}">
      <dgm:prSet/>
      <dgm:spPr/>
      <dgm:t>
        <a:bodyPr/>
        <a:lstStyle/>
        <a:p>
          <a:endParaRPr lang="es-ES"/>
        </a:p>
      </dgm:t>
    </dgm:pt>
    <dgm:pt modelId="{02CF0D81-7B4E-F44F-AF87-A727B4A8D7EA}" type="sibTrans" cxnId="{EFEECE8D-A26B-474A-9B5B-F5E618AC8B1E}">
      <dgm:prSet/>
      <dgm:spPr/>
      <dgm:t>
        <a:bodyPr/>
        <a:lstStyle/>
        <a:p>
          <a:endParaRPr lang="es-ES"/>
        </a:p>
      </dgm:t>
    </dgm:pt>
    <dgm:pt modelId="{3E6F3615-5676-5E4D-982B-C210D9744CD1}">
      <dgm:prSet phldrT="[Texto]"/>
      <dgm:spPr/>
      <dgm:t>
        <a:bodyPr/>
        <a:lstStyle/>
        <a:p>
          <a:endParaRPr lang="es-ES" dirty="0"/>
        </a:p>
      </dgm:t>
    </dgm:pt>
    <dgm:pt modelId="{597ECA39-5435-4F4B-894D-E88420CA4149}" type="parTrans" cxnId="{E8ABC078-76E7-7F4F-8554-46C57ACD671B}">
      <dgm:prSet/>
      <dgm:spPr/>
      <dgm:t>
        <a:bodyPr/>
        <a:lstStyle/>
        <a:p>
          <a:endParaRPr lang="es-ES"/>
        </a:p>
      </dgm:t>
    </dgm:pt>
    <dgm:pt modelId="{A9A4073F-EFD4-B44D-BCBE-B4727E299470}" type="sibTrans" cxnId="{E8ABC078-76E7-7F4F-8554-46C57ACD671B}">
      <dgm:prSet/>
      <dgm:spPr/>
      <dgm:t>
        <a:bodyPr/>
        <a:lstStyle/>
        <a:p>
          <a:endParaRPr lang="es-ES"/>
        </a:p>
      </dgm:t>
    </dgm:pt>
    <dgm:pt modelId="{8BEE847D-D74A-4146-B751-2B202405AC98}">
      <dgm:prSet phldrT="[Texto]"/>
      <dgm:spPr/>
      <dgm:t>
        <a:bodyPr/>
        <a:lstStyle/>
        <a:p>
          <a:r>
            <a:rPr lang="es-ES" dirty="0" smtClean="0">
              <a:solidFill>
                <a:srgbClr val="000000"/>
              </a:solidFill>
            </a:rPr>
            <a:t>Escindida B</a:t>
          </a:r>
          <a:endParaRPr lang="es-ES" dirty="0">
            <a:solidFill>
              <a:srgbClr val="000000"/>
            </a:solidFill>
          </a:endParaRPr>
        </a:p>
      </dgm:t>
    </dgm:pt>
    <dgm:pt modelId="{9DB8FB6E-D822-3C47-8AF4-F4B4CDCF4573}" type="parTrans" cxnId="{FA4EB1B8-7D40-E642-8F46-776DB0CA4653}">
      <dgm:prSet/>
      <dgm:spPr/>
      <dgm:t>
        <a:bodyPr/>
        <a:lstStyle/>
        <a:p>
          <a:endParaRPr lang="es-ES"/>
        </a:p>
      </dgm:t>
    </dgm:pt>
    <dgm:pt modelId="{F8C50498-72A0-0B4F-A6F3-9F1EA40C98ED}" type="sibTrans" cxnId="{FA4EB1B8-7D40-E642-8F46-776DB0CA4653}">
      <dgm:prSet/>
      <dgm:spPr/>
      <dgm:t>
        <a:bodyPr/>
        <a:lstStyle/>
        <a:p>
          <a:endParaRPr lang="es-ES"/>
        </a:p>
      </dgm:t>
    </dgm:pt>
    <dgm:pt modelId="{D7C384B2-458D-2949-9866-82EB16C5389C}">
      <dgm:prSet phldrT="[Texto]"/>
      <dgm:spPr/>
      <dgm:t>
        <a:bodyPr/>
        <a:lstStyle/>
        <a:p>
          <a:r>
            <a:rPr lang="es-ES" dirty="0" smtClean="0">
              <a:solidFill>
                <a:srgbClr val="000000"/>
              </a:solidFill>
            </a:rPr>
            <a:t>Escindida C</a:t>
          </a:r>
          <a:endParaRPr lang="es-ES" dirty="0">
            <a:solidFill>
              <a:srgbClr val="000000"/>
            </a:solidFill>
          </a:endParaRPr>
        </a:p>
      </dgm:t>
    </dgm:pt>
    <dgm:pt modelId="{56402706-1AEA-EE44-81B6-7A472B018823}" type="parTrans" cxnId="{85857AB3-D53E-9845-BBBC-D92F2424DD8C}">
      <dgm:prSet/>
      <dgm:spPr/>
      <dgm:t>
        <a:bodyPr/>
        <a:lstStyle/>
        <a:p>
          <a:endParaRPr lang="es-ES"/>
        </a:p>
      </dgm:t>
    </dgm:pt>
    <dgm:pt modelId="{58EACA06-4224-FF40-89E0-10E22F2A13F6}" type="sibTrans" cxnId="{85857AB3-D53E-9845-BBBC-D92F2424DD8C}">
      <dgm:prSet/>
      <dgm:spPr/>
      <dgm:t>
        <a:bodyPr/>
        <a:lstStyle/>
        <a:p>
          <a:endParaRPr lang="es-ES"/>
        </a:p>
      </dgm:t>
    </dgm:pt>
    <dgm:pt modelId="{9D472D86-7542-1841-8E21-A14C853A6DCB}" type="pres">
      <dgm:prSet presAssocID="{B0DFC39A-C7BF-B94C-AEBE-388D2DC8C97E}" presName="Name0" presStyleCnt="0">
        <dgm:presLayoutVars>
          <dgm:chMax val="1"/>
          <dgm:dir/>
          <dgm:animLvl val="ctr"/>
          <dgm:resizeHandles val="exact"/>
        </dgm:presLayoutVars>
      </dgm:prSet>
      <dgm:spPr/>
      <dgm:t>
        <a:bodyPr/>
        <a:lstStyle/>
        <a:p>
          <a:endParaRPr lang="es-ES"/>
        </a:p>
      </dgm:t>
    </dgm:pt>
    <dgm:pt modelId="{5DFFFED5-FB41-DD48-93CD-501A83BE1EE0}" type="pres">
      <dgm:prSet presAssocID="{31824F81-FD01-B643-A47E-C93C85DC96E0}" presName="centerShape" presStyleLbl="node0" presStyleIdx="0" presStyleCnt="1"/>
      <dgm:spPr/>
      <dgm:t>
        <a:bodyPr/>
        <a:lstStyle/>
        <a:p>
          <a:endParaRPr lang="es-ES"/>
        </a:p>
      </dgm:t>
    </dgm:pt>
    <dgm:pt modelId="{359CC64C-75DD-FF42-9279-521DDCDBC34A}" type="pres">
      <dgm:prSet presAssocID="{BED1C236-E4EA-BD45-9050-E4759E721D05}" presName="parTrans" presStyleLbl="sibTrans2D1" presStyleIdx="0" presStyleCnt="3"/>
      <dgm:spPr/>
      <dgm:t>
        <a:bodyPr/>
        <a:lstStyle/>
        <a:p>
          <a:endParaRPr lang="es-ES"/>
        </a:p>
      </dgm:t>
    </dgm:pt>
    <dgm:pt modelId="{D27A6F2E-D972-794A-96B5-8F4626213928}" type="pres">
      <dgm:prSet presAssocID="{BED1C236-E4EA-BD45-9050-E4759E721D05}" presName="connectorText" presStyleLbl="sibTrans2D1" presStyleIdx="0" presStyleCnt="3"/>
      <dgm:spPr/>
      <dgm:t>
        <a:bodyPr/>
        <a:lstStyle/>
        <a:p>
          <a:endParaRPr lang="es-ES"/>
        </a:p>
      </dgm:t>
    </dgm:pt>
    <dgm:pt modelId="{744307C7-37DE-9F4C-9C33-DE4CA0E4D3AC}" type="pres">
      <dgm:prSet presAssocID="{880482E6-02D9-A24D-A512-D7E66613971F}" presName="node" presStyleLbl="node1" presStyleIdx="0" presStyleCnt="3">
        <dgm:presLayoutVars>
          <dgm:bulletEnabled val="1"/>
        </dgm:presLayoutVars>
      </dgm:prSet>
      <dgm:spPr/>
      <dgm:t>
        <a:bodyPr/>
        <a:lstStyle/>
        <a:p>
          <a:endParaRPr lang="es-ES"/>
        </a:p>
      </dgm:t>
    </dgm:pt>
    <dgm:pt modelId="{7952F88B-BF14-294E-96B0-DBF5036F46F9}" type="pres">
      <dgm:prSet presAssocID="{9DB8FB6E-D822-3C47-8AF4-F4B4CDCF4573}" presName="parTrans" presStyleLbl="sibTrans2D1" presStyleIdx="1" presStyleCnt="3"/>
      <dgm:spPr/>
      <dgm:t>
        <a:bodyPr/>
        <a:lstStyle/>
        <a:p>
          <a:endParaRPr lang="es-ES"/>
        </a:p>
      </dgm:t>
    </dgm:pt>
    <dgm:pt modelId="{8494668B-E1E6-B345-B661-8691A043D314}" type="pres">
      <dgm:prSet presAssocID="{9DB8FB6E-D822-3C47-8AF4-F4B4CDCF4573}" presName="connectorText" presStyleLbl="sibTrans2D1" presStyleIdx="1" presStyleCnt="3"/>
      <dgm:spPr/>
      <dgm:t>
        <a:bodyPr/>
        <a:lstStyle/>
        <a:p>
          <a:endParaRPr lang="es-ES"/>
        </a:p>
      </dgm:t>
    </dgm:pt>
    <dgm:pt modelId="{6F00D9C9-FC8C-B24D-97B0-730E6C58753E}" type="pres">
      <dgm:prSet presAssocID="{8BEE847D-D74A-4146-B751-2B202405AC98}" presName="node" presStyleLbl="node1" presStyleIdx="1" presStyleCnt="3">
        <dgm:presLayoutVars>
          <dgm:bulletEnabled val="1"/>
        </dgm:presLayoutVars>
      </dgm:prSet>
      <dgm:spPr/>
      <dgm:t>
        <a:bodyPr/>
        <a:lstStyle/>
        <a:p>
          <a:endParaRPr lang="es-ES"/>
        </a:p>
      </dgm:t>
    </dgm:pt>
    <dgm:pt modelId="{87F95B72-856B-A048-A97E-62F3926FB69F}" type="pres">
      <dgm:prSet presAssocID="{56402706-1AEA-EE44-81B6-7A472B018823}" presName="parTrans" presStyleLbl="sibTrans2D1" presStyleIdx="2" presStyleCnt="3"/>
      <dgm:spPr/>
      <dgm:t>
        <a:bodyPr/>
        <a:lstStyle/>
        <a:p>
          <a:endParaRPr lang="es-ES"/>
        </a:p>
      </dgm:t>
    </dgm:pt>
    <dgm:pt modelId="{DB559125-6DB1-CD4C-B3A9-648B652D4C03}" type="pres">
      <dgm:prSet presAssocID="{56402706-1AEA-EE44-81B6-7A472B018823}" presName="connectorText" presStyleLbl="sibTrans2D1" presStyleIdx="2" presStyleCnt="3"/>
      <dgm:spPr/>
      <dgm:t>
        <a:bodyPr/>
        <a:lstStyle/>
        <a:p>
          <a:endParaRPr lang="es-ES"/>
        </a:p>
      </dgm:t>
    </dgm:pt>
    <dgm:pt modelId="{3C1ECE6C-C82E-3748-A7F7-E60EF47163B1}" type="pres">
      <dgm:prSet presAssocID="{D7C384B2-458D-2949-9866-82EB16C5389C}" presName="node" presStyleLbl="node1" presStyleIdx="2" presStyleCnt="3">
        <dgm:presLayoutVars>
          <dgm:bulletEnabled val="1"/>
        </dgm:presLayoutVars>
      </dgm:prSet>
      <dgm:spPr/>
      <dgm:t>
        <a:bodyPr/>
        <a:lstStyle/>
        <a:p>
          <a:endParaRPr lang="es-ES"/>
        </a:p>
      </dgm:t>
    </dgm:pt>
  </dgm:ptLst>
  <dgm:cxnLst>
    <dgm:cxn modelId="{FABF2FA9-6210-E54B-AAE3-714D21022E3E}" srcId="{B0DFC39A-C7BF-B94C-AEBE-388D2DC8C97E}" destId="{31824F81-FD01-B643-A47E-C93C85DC96E0}" srcOrd="0" destOrd="0" parTransId="{BFC4FC2E-EF1E-5840-8261-DE0EE567E452}" sibTransId="{E471E7B0-0180-2E4F-8C17-7E32CE2EBF10}"/>
    <dgm:cxn modelId="{85857AB3-D53E-9845-BBBC-D92F2424DD8C}" srcId="{31824F81-FD01-B643-A47E-C93C85DC96E0}" destId="{D7C384B2-458D-2949-9866-82EB16C5389C}" srcOrd="2" destOrd="0" parTransId="{56402706-1AEA-EE44-81B6-7A472B018823}" sibTransId="{58EACA06-4224-FF40-89E0-10E22F2A13F6}"/>
    <dgm:cxn modelId="{13B40CEE-035C-E148-BBFB-C0CC69008CA2}" type="presOf" srcId="{56402706-1AEA-EE44-81B6-7A472B018823}" destId="{87F95B72-856B-A048-A97E-62F3926FB69F}" srcOrd="0" destOrd="0" presId="urn:microsoft.com/office/officeart/2005/8/layout/radial5"/>
    <dgm:cxn modelId="{773ADC32-1A94-0447-8EC0-26A27DF58F05}" type="presOf" srcId="{9DB8FB6E-D822-3C47-8AF4-F4B4CDCF4573}" destId="{7952F88B-BF14-294E-96B0-DBF5036F46F9}" srcOrd="0" destOrd="0" presId="urn:microsoft.com/office/officeart/2005/8/layout/radial5"/>
    <dgm:cxn modelId="{D2096158-E2A8-4849-86F6-6DDC0B0D3ED8}" type="presOf" srcId="{880482E6-02D9-A24D-A512-D7E66613971F}" destId="{744307C7-37DE-9F4C-9C33-DE4CA0E4D3AC}" srcOrd="0" destOrd="0" presId="urn:microsoft.com/office/officeart/2005/8/layout/radial5"/>
    <dgm:cxn modelId="{EFEECE8D-A26B-474A-9B5B-F5E618AC8B1E}" srcId="{B0DFC39A-C7BF-B94C-AEBE-388D2DC8C97E}" destId="{686AC14C-A7D3-7C46-A9C1-C81E8AE62307}" srcOrd="2" destOrd="0" parTransId="{DE368027-D771-8545-8294-114965664C10}" sibTransId="{02CF0D81-7B4E-F44F-AF87-A727B4A8D7EA}"/>
    <dgm:cxn modelId="{9DDF67F3-383A-F341-B26B-F0E6A898810A}" srcId="{B0DFC39A-C7BF-B94C-AEBE-388D2DC8C97E}" destId="{2FD4685A-43B7-2344-8CED-2833B7C43B1D}" srcOrd="1" destOrd="0" parTransId="{E0A8BF30-4900-CF4F-90EC-42E6B82E0F39}" sibTransId="{BF789425-82FD-BE44-9FD2-C6EEC5CC9296}"/>
    <dgm:cxn modelId="{95F5F624-FBCA-4243-B308-A85F1FB22E92}" type="presOf" srcId="{BED1C236-E4EA-BD45-9050-E4759E721D05}" destId="{D27A6F2E-D972-794A-96B5-8F4626213928}" srcOrd="1" destOrd="0" presId="urn:microsoft.com/office/officeart/2005/8/layout/radial5"/>
    <dgm:cxn modelId="{5C853725-E0C3-6B40-BCA5-B2665F4989A6}" type="presOf" srcId="{56402706-1AEA-EE44-81B6-7A472B018823}" destId="{DB559125-6DB1-CD4C-B3A9-648B652D4C03}" srcOrd="1" destOrd="0" presId="urn:microsoft.com/office/officeart/2005/8/layout/radial5"/>
    <dgm:cxn modelId="{BBD052D0-3DC6-5B45-9A6F-FCE3F55014F3}" type="presOf" srcId="{9DB8FB6E-D822-3C47-8AF4-F4B4CDCF4573}" destId="{8494668B-E1E6-B345-B661-8691A043D314}" srcOrd="1" destOrd="0" presId="urn:microsoft.com/office/officeart/2005/8/layout/radial5"/>
    <dgm:cxn modelId="{E8ABC078-76E7-7F4F-8554-46C57ACD671B}" srcId="{B0DFC39A-C7BF-B94C-AEBE-388D2DC8C97E}" destId="{3E6F3615-5676-5E4D-982B-C210D9744CD1}" srcOrd="3" destOrd="0" parTransId="{597ECA39-5435-4F4B-894D-E88420CA4149}" sibTransId="{A9A4073F-EFD4-B44D-BCBE-B4727E299470}"/>
    <dgm:cxn modelId="{9B919223-0D26-A04D-BB4E-1006CF339767}" type="presOf" srcId="{8BEE847D-D74A-4146-B751-2B202405AC98}" destId="{6F00D9C9-FC8C-B24D-97B0-730E6C58753E}" srcOrd="0" destOrd="0" presId="urn:microsoft.com/office/officeart/2005/8/layout/radial5"/>
    <dgm:cxn modelId="{7EFAD9D6-D535-AA45-8111-4687E78C60EA}" type="presOf" srcId="{D7C384B2-458D-2949-9866-82EB16C5389C}" destId="{3C1ECE6C-C82E-3748-A7F7-E60EF47163B1}" srcOrd="0" destOrd="0" presId="urn:microsoft.com/office/officeart/2005/8/layout/radial5"/>
    <dgm:cxn modelId="{537FC79B-53DE-DE40-8EA0-7F566A33291F}" type="presOf" srcId="{BED1C236-E4EA-BD45-9050-E4759E721D05}" destId="{359CC64C-75DD-FF42-9279-521DDCDBC34A}" srcOrd="0" destOrd="0" presId="urn:microsoft.com/office/officeart/2005/8/layout/radial5"/>
    <dgm:cxn modelId="{000CC6FC-EFE7-9045-9965-016E2EDD953A}" srcId="{31824F81-FD01-B643-A47E-C93C85DC96E0}" destId="{880482E6-02D9-A24D-A512-D7E66613971F}" srcOrd="0" destOrd="0" parTransId="{BED1C236-E4EA-BD45-9050-E4759E721D05}" sibTransId="{107BBD3A-68F6-544F-AE44-59143C92DD1C}"/>
    <dgm:cxn modelId="{FA4EB1B8-7D40-E642-8F46-776DB0CA4653}" srcId="{31824F81-FD01-B643-A47E-C93C85DC96E0}" destId="{8BEE847D-D74A-4146-B751-2B202405AC98}" srcOrd="1" destOrd="0" parTransId="{9DB8FB6E-D822-3C47-8AF4-F4B4CDCF4573}" sibTransId="{F8C50498-72A0-0B4F-A6F3-9F1EA40C98ED}"/>
    <dgm:cxn modelId="{F96D10F9-F994-A64F-AD52-51A3F77FE6C1}" type="presOf" srcId="{31824F81-FD01-B643-A47E-C93C85DC96E0}" destId="{5DFFFED5-FB41-DD48-93CD-501A83BE1EE0}" srcOrd="0" destOrd="0" presId="urn:microsoft.com/office/officeart/2005/8/layout/radial5"/>
    <dgm:cxn modelId="{D6297C1D-F320-5340-A0B0-0AF6F1932FD2}" type="presOf" srcId="{B0DFC39A-C7BF-B94C-AEBE-388D2DC8C97E}" destId="{9D472D86-7542-1841-8E21-A14C853A6DCB}" srcOrd="0" destOrd="0" presId="urn:microsoft.com/office/officeart/2005/8/layout/radial5"/>
    <dgm:cxn modelId="{18312ECD-210A-6845-8E72-26E0A3371AE1}" type="presParOf" srcId="{9D472D86-7542-1841-8E21-A14C853A6DCB}" destId="{5DFFFED5-FB41-DD48-93CD-501A83BE1EE0}" srcOrd="0" destOrd="0" presId="urn:microsoft.com/office/officeart/2005/8/layout/radial5"/>
    <dgm:cxn modelId="{8260FF90-7D75-534D-8E63-DB3533BD849A}" type="presParOf" srcId="{9D472D86-7542-1841-8E21-A14C853A6DCB}" destId="{359CC64C-75DD-FF42-9279-521DDCDBC34A}" srcOrd="1" destOrd="0" presId="urn:microsoft.com/office/officeart/2005/8/layout/radial5"/>
    <dgm:cxn modelId="{0CA2BD50-D705-E446-8ED1-E26055E13607}" type="presParOf" srcId="{359CC64C-75DD-FF42-9279-521DDCDBC34A}" destId="{D27A6F2E-D972-794A-96B5-8F4626213928}" srcOrd="0" destOrd="0" presId="urn:microsoft.com/office/officeart/2005/8/layout/radial5"/>
    <dgm:cxn modelId="{7A699315-09D8-9041-962A-927A427FD742}" type="presParOf" srcId="{9D472D86-7542-1841-8E21-A14C853A6DCB}" destId="{744307C7-37DE-9F4C-9C33-DE4CA0E4D3AC}" srcOrd="2" destOrd="0" presId="urn:microsoft.com/office/officeart/2005/8/layout/radial5"/>
    <dgm:cxn modelId="{0A69EF51-80F4-BB41-ADF1-F4427A67CC83}" type="presParOf" srcId="{9D472D86-7542-1841-8E21-A14C853A6DCB}" destId="{7952F88B-BF14-294E-96B0-DBF5036F46F9}" srcOrd="3" destOrd="0" presId="urn:microsoft.com/office/officeart/2005/8/layout/radial5"/>
    <dgm:cxn modelId="{086C7677-2E59-7743-8790-0745B13FA7B1}" type="presParOf" srcId="{7952F88B-BF14-294E-96B0-DBF5036F46F9}" destId="{8494668B-E1E6-B345-B661-8691A043D314}" srcOrd="0" destOrd="0" presId="urn:microsoft.com/office/officeart/2005/8/layout/radial5"/>
    <dgm:cxn modelId="{5F46436B-878B-7C46-9256-DFD781AAD1BD}" type="presParOf" srcId="{9D472D86-7542-1841-8E21-A14C853A6DCB}" destId="{6F00D9C9-FC8C-B24D-97B0-730E6C58753E}" srcOrd="4" destOrd="0" presId="urn:microsoft.com/office/officeart/2005/8/layout/radial5"/>
    <dgm:cxn modelId="{EDF2A13D-E55C-9842-9CE6-9DEA4670F309}" type="presParOf" srcId="{9D472D86-7542-1841-8E21-A14C853A6DCB}" destId="{87F95B72-856B-A048-A97E-62F3926FB69F}" srcOrd="5" destOrd="0" presId="urn:microsoft.com/office/officeart/2005/8/layout/radial5"/>
    <dgm:cxn modelId="{5AD2209C-1F3C-324D-80BD-A2F12DC0906A}" type="presParOf" srcId="{87F95B72-856B-A048-A97E-62F3926FB69F}" destId="{DB559125-6DB1-CD4C-B3A9-648B652D4C03}" srcOrd="0" destOrd="0" presId="urn:microsoft.com/office/officeart/2005/8/layout/radial5"/>
    <dgm:cxn modelId="{DB71CBF2-28AE-584F-AA30-B9E68369C5E9}" type="presParOf" srcId="{9D472D86-7542-1841-8E21-A14C853A6DCB}" destId="{3C1ECE6C-C82E-3748-A7F7-E60EF47163B1}" srcOrd="6"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507108-5612-C64B-A7AB-71F1FC2A3C47}">
      <dsp:nvSpPr>
        <dsp:cNvPr id="0" name=""/>
        <dsp:cNvSpPr/>
      </dsp:nvSpPr>
      <dsp:spPr>
        <a:xfrm>
          <a:off x="0" y="739711"/>
          <a:ext cx="2343492" cy="1406095"/>
        </a:xfrm>
        <a:prstGeom prst="rect">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ES_tradnl" sz="1400" kern="1200" dirty="0" smtClean="0"/>
            <a:t>  Título I - Disposiciones Generales</a:t>
          </a:r>
        </a:p>
        <a:p>
          <a:pPr lvl="0" algn="ctr" defTabSz="622300">
            <a:lnSpc>
              <a:spcPct val="90000"/>
            </a:lnSpc>
            <a:spcBef>
              <a:spcPct val="0"/>
            </a:spcBef>
            <a:spcAft>
              <a:spcPct val="35000"/>
            </a:spcAft>
          </a:pPr>
          <a:r>
            <a:rPr lang="es-ES_tradnl" sz="1400" kern="1200" dirty="0" smtClean="0"/>
            <a:t>1 al 17K</a:t>
          </a:r>
          <a:endParaRPr lang="es-ES" sz="1400" kern="1200" dirty="0"/>
        </a:p>
      </dsp:txBody>
      <dsp:txXfrm>
        <a:off x="0" y="739711"/>
        <a:ext cx="2343492" cy="1406095"/>
      </dsp:txXfrm>
    </dsp:sp>
    <dsp:sp modelId="{64399019-0DA4-124B-BC83-24E500CB3252}">
      <dsp:nvSpPr>
        <dsp:cNvPr id="0" name=""/>
        <dsp:cNvSpPr/>
      </dsp:nvSpPr>
      <dsp:spPr>
        <a:xfrm>
          <a:off x="2577841" y="739711"/>
          <a:ext cx="2343492" cy="1406095"/>
        </a:xfrm>
        <a:prstGeom prst="rect">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ES_tradnl" sz="1400" kern="1200" dirty="0" smtClean="0"/>
            <a:t>  Título II - De los Derechos y Obligaciones de los Contribuyentes</a:t>
          </a:r>
        </a:p>
        <a:p>
          <a:pPr lvl="0" algn="ctr" defTabSz="622300">
            <a:lnSpc>
              <a:spcPct val="90000"/>
            </a:lnSpc>
            <a:spcBef>
              <a:spcPct val="0"/>
            </a:spcBef>
            <a:spcAft>
              <a:spcPct val="35000"/>
            </a:spcAft>
          </a:pPr>
          <a:r>
            <a:rPr lang="es-ES_tradnl" sz="1400" kern="1200" dirty="0" smtClean="0"/>
            <a:t>18 al 32H</a:t>
          </a:r>
          <a:endParaRPr lang="es-ES" sz="1400" kern="1200" dirty="0"/>
        </a:p>
      </dsp:txBody>
      <dsp:txXfrm>
        <a:off x="2577841" y="739711"/>
        <a:ext cx="2343492" cy="1406095"/>
      </dsp:txXfrm>
    </dsp:sp>
    <dsp:sp modelId="{32058029-F738-AA48-8CE4-2700B08BF3F7}">
      <dsp:nvSpPr>
        <dsp:cNvPr id="0" name=""/>
        <dsp:cNvSpPr/>
      </dsp:nvSpPr>
      <dsp:spPr>
        <a:xfrm>
          <a:off x="5155683" y="739711"/>
          <a:ext cx="2343492" cy="1406095"/>
        </a:xfrm>
        <a:prstGeom prst="rect">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ES_tradnl" sz="1400" kern="1200" dirty="0" smtClean="0"/>
            <a:t>  Título III - De las Facultades de las Autoridades Fiscales</a:t>
          </a:r>
        </a:p>
        <a:p>
          <a:pPr lvl="0" algn="ctr" defTabSz="622300">
            <a:lnSpc>
              <a:spcPct val="90000"/>
            </a:lnSpc>
            <a:spcBef>
              <a:spcPct val="0"/>
            </a:spcBef>
            <a:spcAft>
              <a:spcPct val="35000"/>
            </a:spcAft>
          </a:pPr>
          <a:r>
            <a:rPr lang="es-ES_tradnl" sz="1400" kern="1200" dirty="0" smtClean="0"/>
            <a:t>33 al 69H</a:t>
          </a:r>
          <a:endParaRPr lang="es-ES" sz="1400" kern="1200" dirty="0"/>
        </a:p>
      </dsp:txBody>
      <dsp:txXfrm>
        <a:off x="5155683" y="739711"/>
        <a:ext cx="2343492" cy="1406095"/>
      </dsp:txXfrm>
    </dsp:sp>
    <dsp:sp modelId="{290C1EC7-A2EE-E14A-B36D-B0F3AE58B0E3}">
      <dsp:nvSpPr>
        <dsp:cNvPr id="0" name=""/>
        <dsp:cNvSpPr/>
      </dsp:nvSpPr>
      <dsp:spPr>
        <a:xfrm>
          <a:off x="0" y="2380156"/>
          <a:ext cx="2343492" cy="1406095"/>
        </a:xfrm>
        <a:prstGeom prst="rect">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ES_tradnl" sz="1400" kern="1200" dirty="0" smtClean="0"/>
            <a:t>  Título IV - De las Infracciones y Delitos Fiscales</a:t>
          </a:r>
        </a:p>
        <a:p>
          <a:pPr lvl="0" algn="ctr" defTabSz="622300">
            <a:lnSpc>
              <a:spcPct val="90000"/>
            </a:lnSpc>
            <a:spcBef>
              <a:spcPct val="0"/>
            </a:spcBef>
            <a:spcAft>
              <a:spcPct val="35000"/>
            </a:spcAft>
          </a:pPr>
          <a:r>
            <a:rPr lang="es-ES_tradnl" sz="1400" kern="1200" dirty="0" smtClean="0"/>
            <a:t>70 al 115-BIS</a:t>
          </a:r>
          <a:endParaRPr lang="es-ES" sz="1400" kern="1200" dirty="0"/>
        </a:p>
      </dsp:txBody>
      <dsp:txXfrm>
        <a:off x="0" y="2380156"/>
        <a:ext cx="2343492" cy="1406095"/>
      </dsp:txXfrm>
    </dsp:sp>
    <dsp:sp modelId="{E70A6BE1-E960-EC46-B1A8-13EF94E9B0BF}">
      <dsp:nvSpPr>
        <dsp:cNvPr id="0" name=""/>
        <dsp:cNvSpPr/>
      </dsp:nvSpPr>
      <dsp:spPr>
        <a:xfrm>
          <a:off x="2577841" y="2380156"/>
          <a:ext cx="2343492" cy="1406095"/>
        </a:xfrm>
        <a:prstGeom prst="rect">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ES_tradnl" sz="1400" kern="1200" dirty="0" smtClean="0"/>
            <a:t>  Título V - De los Procedimientos Administrativos</a:t>
          </a:r>
        </a:p>
        <a:p>
          <a:pPr lvl="0" algn="ctr" defTabSz="622300">
            <a:lnSpc>
              <a:spcPct val="90000"/>
            </a:lnSpc>
            <a:spcBef>
              <a:spcPct val="0"/>
            </a:spcBef>
            <a:spcAft>
              <a:spcPct val="35000"/>
            </a:spcAft>
          </a:pPr>
          <a:r>
            <a:rPr lang="es-ES_tradnl" sz="1400" kern="1200" dirty="0" smtClean="0"/>
            <a:t>116 al 196-B</a:t>
          </a:r>
        </a:p>
        <a:p>
          <a:pPr lvl="0" algn="ctr" defTabSz="622300">
            <a:lnSpc>
              <a:spcPct val="90000"/>
            </a:lnSpc>
            <a:spcBef>
              <a:spcPct val="0"/>
            </a:spcBef>
            <a:spcAft>
              <a:spcPct val="35000"/>
            </a:spcAft>
          </a:pPr>
          <a:r>
            <a:rPr lang="es-ES_tradnl" sz="1400" kern="1200" dirty="0" smtClean="0">
              <a:solidFill>
                <a:srgbClr val="FFFF00"/>
              </a:solidFill>
            </a:rPr>
            <a:t>DEFENSA FISCAL ADMINISTRATIVA</a:t>
          </a:r>
          <a:endParaRPr lang="es-ES" sz="1400" kern="1200" dirty="0">
            <a:solidFill>
              <a:srgbClr val="FFFF00"/>
            </a:solidFill>
          </a:endParaRPr>
        </a:p>
      </dsp:txBody>
      <dsp:txXfrm>
        <a:off x="2577841" y="2380156"/>
        <a:ext cx="2343492" cy="1406095"/>
      </dsp:txXfrm>
    </dsp:sp>
    <dsp:sp modelId="{23DC9962-D9AC-3C4E-BD54-5E76DD7F9489}">
      <dsp:nvSpPr>
        <dsp:cNvPr id="0" name=""/>
        <dsp:cNvSpPr/>
      </dsp:nvSpPr>
      <dsp:spPr>
        <a:xfrm>
          <a:off x="5155683" y="2380156"/>
          <a:ext cx="2343492" cy="1406095"/>
        </a:xfrm>
        <a:prstGeom prst="rect">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ES_tradnl" sz="1400" kern="1200" dirty="0" smtClean="0"/>
            <a:t>  Título VI - Del Juicio Contencioso Administrativo [Derogado]</a:t>
          </a:r>
          <a:endParaRPr lang="es-ES" sz="1400" kern="1200" dirty="0"/>
        </a:p>
      </dsp:txBody>
      <dsp:txXfrm>
        <a:off x="5155683" y="2380156"/>
        <a:ext cx="2343492" cy="1406095"/>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1C1D6B-A3DF-3F48-99A6-7B6A799D94DD}">
      <dsp:nvSpPr>
        <dsp:cNvPr id="0" name=""/>
        <dsp:cNvSpPr/>
      </dsp:nvSpPr>
      <dsp:spPr>
        <a:xfrm rot="21300000">
          <a:off x="5759" y="443258"/>
          <a:ext cx="2436752" cy="238562"/>
        </a:xfrm>
        <a:prstGeom prst="mathMinus">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dsp:style>
    </dsp:sp>
    <dsp:sp modelId="{88CD91B0-54A7-784F-AD8B-BA64B692F9A7}">
      <dsp:nvSpPr>
        <dsp:cNvPr id="0" name=""/>
        <dsp:cNvSpPr/>
      </dsp:nvSpPr>
      <dsp:spPr>
        <a:xfrm>
          <a:off x="293792" y="56253"/>
          <a:ext cx="734481" cy="450031"/>
        </a:xfrm>
        <a:prstGeom prst="downArrow">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20CA29AB-012B-B249-A8F1-935FBA4D09C3}">
      <dsp:nvSpPr>
        <dsp:cNvPr id="0" name=""/>
        <dsp:cNvSpPr/>
      </dsp:nvSpPr>
      <dsp:spPr>
        <a:xfrm>
          <a:off x="1297584" y="0"/>
          <a:ext cx="783447" cy="4725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es-ES" sz="1100" kern="1200" dirty="0" smtClean="0"/>
            <a:t>INPC Más reciente</a:t>
          </a:r>
          <a:endParaRPr lang="es-ES" sz="1100" kern="1200" dirty="0"/>
        </a:p>
      </dsp:txBody>
      <dsp:txXfrm>
        <a:off x="1297584" y="0"/>
        <a:ext cx="783447" cy="472533"/>
      </dsp:txXfrm>
    </dsp:sp>
    <dsp:sp modelId="{474B910D-AD43-664D-8F1E-B758CDFE90D5}">
      <dsp:nvSpPr>
        <dsp:cNvPr id="0" name=""/>
        <dsp:cNvSpPr/>
      </dsp:nvSpPr>
      <dsp:spPr>
        <a:xfrm>
          <a:off x="1419997" y="618793"/>
          <a:ext cx="734481" cy="450031"/>
        </a:xfrm>
        <a:prstGeom prst="upArrow">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1D1EA548-7DF4-A741-A452-7AC5ECB40905}">
      <dsp:nvSpPr>
        <dsp:cNvPr id="0" name=""/>
        <dsp:cNvSpPr/>
      </dsp:nvSpPr>
      <dsp:spPr>
        <a:xfrm>
          <a:off x="367240" y="652545"/>
          <a:ext cx="783447" cy="4725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es-ES" sz="1100" kern="1200" dirty="0" smtClean="0"/>
            <a:t>INPC Más antiguo</a:t>
          </a:r>
          <a:endParaRPr lang="es-ES" sz="1100" kern="1200" dirty="0"/>
        </a:p>
      </dsp:txBody>
      <dsp:txXfrm>
        <a:off x="367240" y="652545"/>
        <a:ext cx="783447" cy="47253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507108-5612-C64B-A7AB-71F1FC2A3C47}">
      <dsp:nvSpPr>
        <dsp:cNvPr id="0" name=""/>
        <dsp:cNvSpPr/>
      </dsp:nvSpPr>
      <dsp:spPr>
        <a:xfrm>
          <a:off x="958882" y="936"/>
          <a:ext cx="1768309" cy="1060985"/>
        </a:xfrm>
        <a:prstGeom prst="rect">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ES_tradnl" sz="1400" kern="1200" dirty="0" smtClean="0"/>
            <a:t>  Título I - Disposiciones Generales</a:t>
          </a:r>
        </a:p>
        <a:p>
          <a:pPr lvl="0" algn="ctr" defTabSz="622300">
            <a:lnSpc>
              <a:spcPct val="90000"/>
            </a:lnSpc>
            <a:spcBef>
              <a:spcPct val="0"/>
            </a:spcBef>
            <a:spcAft>
              <a:spcPct val="35000"/>
            </a:spcAft>
          </a:pPr>
          <a:r>
            <a:rPr lang="es-ES_tradnl" sz="1400" kern="1200" dirty="0" smtClean="0"/>
            <a:t>(1-11)</a:t>
          </a:r>
          <a:endParaRPr lang="es-ES" sz="1400" kern="1200" dirty="0"/>
        </a:p>
      </dsp:txBody>
      <dsp:txXfrm>
        <a:off x="958882" y="936"/>
        <a:ext cx="1768309" cy="1060985"/>
      </dsp:txXfrm>
    </dsp:sp>
    <dsp:sp modelId="{64399019-0DA4-124B-BC83-24E500CB3252}">
      <dsp:nvSpPr>
        <dsp:cNvPr id="0" name=""/>
        <dsp:cNvSpPr/>
      </dsp:nvSpPr>
      <dsp:spPr>
        <a:xfrm>
          <a:off x="2904023" y="936"/>
          <a:ext cx="1768309" cy="1060985"/>
        </a:xfrm>
        <a:prstGeom prst="rect">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ES_tradnl" sz="1400" kern="1200" dirty="0" smtClean="0"/>
            <a:t>  Título II - De los Derechos y Obligaciones de los Contribuyentes</a:t>
          </a:r>
        </a:p>
        <a:p>
          <a:pPr lvl="0" algn="ctr" defTabSz="622300">
            <a:lnSpc>
              <a:spcPct val="90000"/>
            </a:lnSpc>
            <a:spcBef>
              <a:spcPct val="0"/>
            </a:spcBef>
            <a:spcAft>
              <a:spcPct val="35000"/>
            </a:spcAft>
          </a:pPr>
          <a:r>
            <a:rPr lang="es-ES_tradnl" sz="1400" kern="1200" dirty="0" smtClean="0"/>
            <a:t>(12-45)</a:t>
          </a:r>
          <a:endParaRPr lang="es-ES" sz="1400" kern="1200" dirty="0"/>
        </a:p>
      </dsp:txBody>
      <dsp:txXfrm>
        <a:off x="2904023" y="936"/>
        <a:ext cx="1768309" cy="1060985"/>
      </dsp:txXfrm>
    </dsp:sp>
    <dsp:sp modelId="{32058029-F738-AA48-8CE4-2700B08BF3F7}">
      <dsp:nvSpPr>
        <dsp:cNvPr id="0" name=""/>
        <dsp:cNvSpPr/>
      </dsp:nvSpPr>
      <dsp:spPr>
        <a:xfrm>
          <a:off x="4849163" y="936"/>
          <a:ext cx="1768309" cy="1060985"/>
        </a:xfrm>
        <a:prstGeom prst="rect">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ES_tradnl" sz="1400" kern="1200" dirty="0" smtClean="0"/>
            <a:t>  Título III - De las Facultades de las Autoridades Fiscales</a:t>
          </a:r>
        </a:p>
        <a:p>
          <a:pPr lvl="0" algn="ctr" defTabSz="622300">
            <a:lnSpc>
              <a:spcPct val="90000"/>
            </a:lnSpc>
            <a:spcBef>
              <a:spcPct val="0"/>
            </a:spcBef>
            <a:spcAft>
              <a:spcPct val="35000"/>
            </a:spcAft>
          </a:pPr>
          <a:r>
            <a:rPr lang="es-ES_tradnl" sz="1400" kern="1200" dirty="0" smtClean="0"/>
            <a:t>(46-76)</a:t>
          </a:r>
          <a:endParaRPr lang="es-ES" sz="1400" kern="1200" dirty="0"/>
        </a:p>
      </dsp:txBody>
      <dsp:txXfrm>
        <a:off x="4849163" y="936"/>
        <a:ext cx="1768309" cy="1060985"/>
      </dsp:txXfrm>
    </dsp:sp>
    <dsp:sp modelId="{290C1EC7-A2EE-E14A-B36D-B0F3AE58B0E3}">
      <dsp:nvSpPr>
        <dsp:cNvPr id="0" name=""/>
        <dsp:cNvSpPr/>
      </dsp:nvSpPr>
      <dsp:spPr>
        <a:xfrm>
          <a:off x="2904023" y="1238753"/>
          <a:ext cx="1768309" cy="1060985"/>
        </a:xfrm>
        <a:prstGeom prst="rect">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ES_tradnl" sz="1400" kern="1200" dirty="0" smtClean="0"/>
            <a:t>    Título IV - De los Procedimientos Administrativos</a:t>
          </a:r>
        </a:p>
        <a:p>
          <a:pPr lvl="0" algn="ctr" defTabSz="622300">
            <a:lnSpc>
              <a:spcPct val="90000"/>
            </a:lnSpc>
            <a:spcBef>
              <a:spcPct val="0"/>
            </a:spcBef>
            <a:spcAft>
              <a:spcPct val="35000"/>
            </a:spcAft>
          </a:pPr>
          <a:r>
            <a:rPr lang="es-ES_tradnl" sz="1400" kern="1200" dirty="0" smtClean="0"/>
            <a:t>(77-113)</a:t>
          </a:r>
          <a:endParaRPr lang="es-ES" sz="1400" kern="1200" dirty="0"/>
        </a:p>
      </dsp:txBody>
      <dsp:txXfrm>
        <a:off x="2904023" y="1238753"/>
        <a:ext cx="1768309" cy="106098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8EAC4F-EB48-DC4B-BBA2-C1EED3E3BF36}">
      <dsp:nvSpPr>
        <dsp:cNvPr id="0" name=""/>
        <dsp:cNvSpPr/>
      </dsp:nvSpPr>
      <dsp:spPr>
        <a:xfrm>
          <a:off x="1451" y="9102"/>
          <a:ext cx="3094271" cy="1856562"/>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rtl="0">
            <a:lnSpc>
              <a:spcPct val="90000"/>
            </a:lnSpc>
            <a:spcBef>
              <a:spcPct val="0"/>
            </a:spcBef>
            <a:spcAft>
              <a:spcPct val="35000"/>
            </a:spcAft>
          </a:pPr>
          <a:r>
            <a:rPr lang="es-ES" sz="2700" kern="1200" dirty="0" smtClean="0"/>
            <a:t>RCFF VIGENTE HASTA EL 2 DE ABRIL DE 2014 (Derogado)</a:t>
          </a:r>
          <a:endParaRPr lang="es-ES" sz="2700" kern="1200" dirty="0"/>
        </a:p>
      </dsp:txBody>
      <dsp:txXfrm>
        <a:off x="55828" y="63479"/>
        <a:ext cx="2985517" cy="1747808"/>
      </dsp:txXfrm>
    </dsp:sp>
    <dsp:sp modelId="{ECB291E3-5794-E54F-B83E-29B6F7784E9F}">
      <dsp:nvSpPr>
        <dsp:cNvPr id="0" name=""/>
        <dsp:cNvSpPr/>
      </dsp:nvSpPr>
      <dsp:spPr>
        <a:xfrm>
          <a:off x="3405149" y="553693"/>
          <a:ext cx="655985" cy="767379"/>
        </a:xfrm>
        <a:prstGeom prst="rightArrow">
          <a:avLst>
            <a:gd name="adj1" fmla="val 60000"/>
            <a:gd name="adj2" fmla="val 50000"/>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s-ES" sz="2100" kern="1200"/>
        </a:p>
      </dsp:txBody>
      <dsp:txXfrm>
        <a:off x="3405149" y="707169"/>
        <a:ext cx="459190" cy="460427"/>
      </dsp:txXfrm>
    </dsp:sp>
    <dsp:sp modelId="{BE1ADBC9-658E-DE4D-B46F-0410FA31F4D2}">
      <dsp:nvSpPr>
        <dsp:cNvPr id="0" name=""/>
        <dsp:cNvSpPr/>
      </dsp:nvSpPr>
      <dsp:spPr>
        <a:xfrm>
          <a:off x="4333430" y="9102"/>
          <a:ext cx="3094271" cy="1856562"/>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rtl="0">
            <a:lnSpc>
              <a:spcPct val="90000"/>
            </a:lnSpc>
            <a:spcBef>
              <a:spcPct val="0"/>
            </a:spcBef>
            <a:spcAft>
              <a:spcPct val="35000"/>
            </a:spcAft>
          </a:pPr>
          <a:r>
            <a:rPr lang="es-ES" sz="2700" kern="1200" dirty="0" smtClean="0"/>
            <a:t>RCFF EN VIGOR A PARTIR DEL 3 DE ABRIL DE 2014</a:t>
          </a:r>
          <a:endParaRPr lang="es-ES" sz="2700" kern="1200" dirty="0"/>
        </a:p>
      </dsp:txBody>
      <dsp:txXfrm>
        <a:off x="4387807" y="63479"/>
        <a:ext cx="2985517" cy="174780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11092C-5C5C-B248-A377-A7DC1517CA86}">
      <dsp:nvSpPr>
        <dsp:cNvPr id="0" name=""/>
        <dsp:cNvSpPr/>
      </dsp:nvSpPr>
      <dsp:spPr>
        <a:xfrm>
          <a:off x="2926377" y="3398381"/>
          <a:ext cx="91440" cy="397348"/>
        </a:xfrm>
        <a:custGeom>
          <a:avLst/>
          <a:gdLst/>
          <a:ahLst/>
          <a:cxnLst/>
          <a:rect l="0" t="0" r="0" b="0"/>
          <a:pathLst>
            <a:path>
              <a:moveTo>
                <a:pt x="45720" y="0"/>
              </a:moveTo>
              <a:lnTo>
                <a:pt x="45720" y="397348"/>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FF29C01-C3AE-134F-97CA-08AF8D3D29D9}">
      <dsp:nvSpPr>
        <dsp:cNvPr id="0" name=""/>
        <dsp:cNvSpPr/>
      </dsp:nvSpPr>
      <dsp:spPr>
        <a:xfrm>
          <a:off x="2926377" y="2133468"/>
          <a:ext cx="91440" cy="397348"/>
        </a:xfrm>
        <a:custGeom>
          <a:avLst/>
          <a:gdLst/>
          <a:ahLst/>
          <a:cxnLst/>
          <a:rect l="0" t="0" r="0" b="0"/>
          <a:pathLst>
            <a:path>
              <a:moveTo>
                <a:pt x="45720" y="0"/>
              </a:moveTo>
              <a:lnTo>
                <a:pt x="45720" y="397348"/>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0A79F52-6C42-1646-823D-69D5A2DBDC41}">
      <dsp:nvSpPr>
        <dsp:cNvPr id="0" name=""/>
        <dsp:cNvSpPr/>
      </dsp:nvSpPr>
      <dsp:spPr>
        <a:xfrm>
          <a:off x="2926377" y="868556"/>
          <a:ext cx="91440" cy="397348"/>
        </a:xfrm>
        <a:custGeom>
          <a:avLst/>
          <a:gdLst/>
          <a:ahLst/>
          <a:cxnLst/>
          <a:rect l="0" t="0" r="0" b="0"/>
          <a:pathLst>
            <a:path>
              <a:moveTo>
                <a:pt x="45720" y="0"/>
              </a:moveTo>
              <a:lnTo>
                <a:pt x="45720" y="397348"/>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861CC95-D3A6-3149-94DD-48304A15C74C}">
      <dsp:nvSpPr>
        <dsp:cNvPr id="0" name=""/>
        <dsp:cNvSpPr/>
      </dsp:nvSpPr>
      <dsp:spPr>
        <a:xfrm>
          <a:off x="2288976" y="992"/>
          <a:ext cx="1366242" cy="867563"/>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C85B01C3-57FB-3446-A1FB-D8976A8FE7E7}">
      <dsp:nvSpPr>
        <dsp:cNvPr id="0" name=""/>
        <dsp:cNvSpPr/>
      </dsp:nvSpPr>
      <dsp:spPr>
        <a:xfrm>
          <a:off x="2440781" y="145206"/>
          <a:ext cx="1366242" cy="86756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s-ES" sz="1500" kern="1200" dirty="0" smtClean="0"/>
            <a:t>CPEUM</a:t>
          </a:r>
          <a:endParaRPr lang="es-ES" sz="1500" kern="1200" dirty="0"/>
        </a:p>
      </dsp:txBody>
      <dsp:txXfrm>
        <a:off x="2466191" y="170616"/>
        <a:ext cx="1315422" cy="816743"/>
      </dsp:txXfrm>
    </dsp:sp>
    <dsp:sp modelId="{2D1D082A-3104-D341-B37B-84FBD78CCEFA}">
      <dsp:nvSpPr>
        <dsp:cNvPr id="0" name=""/>
        <dsp:cNvSpPr/>
      </dsp:nvSpPr>
      <dsp:spPr>
        <a:xfrm>
          <a:off x="2288976" y="1265905"/>
          <a:ext cx="1366242" cy="867563"/>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E1C34820-58D9-EA42-BB41-FD3A1B27B7AE}">
      <dsp:nvSpPr>
        <dsp:cNvPr id="0" name=""/>
        <dsp:cNvSpPr/>
      </dsp:nvSpPr>
      <dsp:spPr>
        <a:xfrm>
          <a:off x="2440781" y="1410119"/>
          <a:ext cx="1366242" cy="86756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s-ES" sz="1500" kern="1200" dirty="0" smtClean="0"/>
            <a:t>Tratados internacionales</a:t>
          </a:r>
          <a:endParaRPr lang="es-ES" sz="1500" kern="1200" dirty="0"/>
        </a:p>
      </dsp:txBody>
      <dsp:txXfrm>
        <a:off x="2466191" y="1435529"/>
        <a:ext cx="1315422" cy="816743"/>
      </dsp:txXfrm>
    </dsp:sp>
    <dsp:sp modelId="{2A5EDDDF-2A2F-174B-A34E-6653E35EE582}">
      <dsp:nvSpPr>
        <dsp:cNvPr id="0" name=""/>
        <dsp:cNvSpPr/>
      </dsp:nvSpPr>
      <dsp:spPr>
        <a:xfrm>
          <a:off x="2288976" y="2530817"/>
          <a:ext cx="1366242" cy="867563"/>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8D867772-A75F-C441-90A4-E7C8D03ACD54}">
      <dsp:nvSpPr>
        <dsp:cNvPr id="0" name=""/>
        <dsp:cNvSpPr/>
      </dsp:nvSpPr>
      <dsp:spPr>
        <a:xfrm>
          <a:off x="2440781" y="2675032"/>
          <a:ext cx="1366242" cy="86756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s-ES" sz="1500" kern="1200" dirty="0" smtClean="0"/>
            <a:t>Leyes y sus reglamentos</a:t>
          </a:r>
          <a:endParaRPr lang="es-ES" sz="1500" kern="1200" dirty="0"/>
        </a:p>
      </dsp:txBody>
      <dsp:txXfrm>
        <a:off x="2466191" y="2700442"/>
        <a:ext cx="1315422" cy="816743"/>
      </dsp:txXfrm>
    </dsp:sp>
    <dsp:sp modelId="{5ABB29FD-5DA8-3447-8CE7-49CBB5F61651}">
      <dsp:nvSpPr>
        <dsp:cNvPr id="0" name=""/>
        <dsp:cNvSpPr/>
      </dsp:nvSpPr>
      <dsp:spPr>
        <a:xfrm>
          <a:off x="2288976" y="3795730"/>
          <a:ext cx="1366242" cy="867563"/>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6AE5BFE7-146C-1247-96ED-8F6C293D9C87}">
      <dsp:nvSpPr>
        <dsp:cNvPr id="0" name=""/>
        <dsp:cNvSpPr/>
      </dsp:nvSpPr>
      <dsp:spPr>
        <a:xfrm>
          <a:off x="2440781" y="3939944"/>
          <a:ext cx="1366242" cy="86756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s-ES" sz="1500" kern="1200" dirty="0" smtClean="0"/>
            <a:t>CFF y RCFF</a:t>
          </a:r>
          <a:endParaRPr lang="es-ES" sz="1500" kern="1200" dirty="0"/>
        </a:p>
      </dsp:txBody>
      <dsp:txXfrm>
        <a:off x="2466191" y="3965354"/>
        <a:ext cx="1315422" cy="81674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9FCC54-9A8B-074D-8F01-35A88F0C2B1F}">
      <dsp:nvSpPr>
        <dsp:cNvPr id="0" name=""/>
        <dsp:cNvSpPr/>
      </dsp:nvSpPr>
      <dsp:spPr>
        <a:xfrm>
          <a:off x="175667" y="2387513"/>
          <a:ext cx="2021871" cy="1385427"/>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14300" lvl="1" indent="-114300" algn="l" defTabSz="622300" rtl="0">
            <a:lnSpc>
              <a:spcPct val="90000"/>
            </a:lnSpc>
            <a:spcBef>
              <a:spcPct val="0"/>
            </a:spcBef>
            <a:spcAft>
              <a:spcPct val="15000"/>
            </a:spcAft>
            <a:buChar char="••"/>
          </a:pPr>
          <a:r>
            <a:rPr lang="es-ES_tradnl" sz="1400" kern="1200" dirty="0" smtClean="0"/>
            <a:t>Personas físicas, morales y entes económicos (fideicomiso, copropiedad y sociedad conyugal)</a:t>
          </a:r>
          <a:endParaRPr lang="es-ES_tradnl" sz="1400" kern="1200" dirty="0"/>
        </a:p>
      </dsp:txBody>
      <dsp:txXfrm>
        <a:off x="207550" y="2419396"/>
        <a:ext cx="1958105" cy="1024783"/>
      </dsp:txXfrm>
    </dsp:sp>
    <dsp:sp modelId="{089867FB-33BB-FF4B-BA0C-29522B41C2F6}">
      <dsp:nvSpPr>
        <dsp:cNvPr id="0" name=""/>
        <dsp:cNvSpPr/>
      </dsp:nvSpPr>
      <dsp:spPr>
        <a:xfrm>
          <a:off x="788765" y="990558"/>
          <a:ext cx="2573069" cy="2573069"/>
        </a:xfrm>
        <a:prstGeom prst="leftCircularArrow">
          <a:avLst>
            <a:gd name="adj1" fmla="val 998"/>
            <a:gd name="adj2" fmla="val 116914"/>
            <a:gd name="adj3" fmla="val 3322856"/>
            <a:gd name="adj4" fmla="val 10454921"/>
            <a:gd name="adj5" fmla="val 1165"/>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96D9D746-F06F-F843-BDAE-061AAD54023A}">
      <dsp:nvSpPr>
        <dsp:cNvPr id="0" name=""/>
        <dsp:cNvSpPr/>
      </dsp:nvSpPr>
      <dsp:spPr>
        <a:xfrm>
          <a:off x="81257" y="1257325"/>
          <a:ext cx="1483334" cy="1145904"/>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6670" tIns="17780" rIns="26670" bIns="17780" numCol="1" spcCol="1270" anchor="ctr" anchorCtr="0">
          <a:noAutofit/>
        </a:bodyPr>
        <a:lstStyle/>
        <a:p>
          <a:pPr lvl="0" algn="ctr" defTabSz="622300" rtl="0">
            <a:lnSpc>
              <a:spcPct val="90000"/>
            </a:lnSpc>
            <a:spcBef>
              <a:spcPct val="0"/>
            </a:spcBef>
            <a:spcAft>
              <a:spcPct val="35000"/>
            </a:spcAft>
          </a:pPr>
          <a:r>
            <a:rPr lang="es-ES_tradnl" sz="1400" kern="1200" dirty="0" smtClean="0"/>
            <a:t>1. Sujetos obligados a contribuir para los gastos públicos</a:t>
          </a:r>
          <a:endParaRPr lang="es-ES_tradnl" sz="1400" kern="1200" dirty="0"/>
        </a:p>
      </dsp:txBody>
      <dsp:txXfrm>
        <a:off x="114819" y="1290887"/>
        <a:ext cx="1416210" cy="1078780"/>
      </dsp:txXfrm>
    </dsp:sp>
    <dsp:sp modelId="{B7FB66C6-A2B5-3744-BC88-AB11434A3DDF}">
      <dsp:nvSpPr>
        <dsp:cNvPr id="0" name=""/>
        <dsp:cNvSpPr/>
      </dsp:nvSpPr>
      <dsp:spPr>
        <a:xfrm>
          <a:off x="2147851" y="1624942"/>
          <a:ext cx="1735630" cy="2268355"/>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14300" lvl="1" indent="-114300" algn="l" defTabSz="622300">
            <a:lnSpc>
              <a:spcPct val="90000"/>
            </a:lnSpc>
            <a:spcBef>
              <a:spcPct val="0"/>
            </a:spcBef>
            <a:spcAft>
              <a:spcPct val="15000"/>
            </a:spcAft>
            <a:buChar char="••"/>
          </a:pPr>
          <a:r>
            <a:rPr lang="es-ES" sz="1400" kern="1200" dirty="0" smtClean="0"/>
            <a:t>Impuestos</a:t>
          </a:r>
          <a:endParaRPr lang="es-ES" sz="1400" kern="1200" dirty="0"/>
        </a:p>
        <a:p>
          <a:pPr marL="114300" lvl="1" indent="-114300" algn="l" defTabSz="622300">
            <a:lnSpc>
              <a:spcPct val="90000"/>
            </a:lnSpc>
            <a:spcBef>
              <a:spcPct val="0"/>
            </a:spcBef>
            <a:spcAft>
              <a:spcPct val="15000"/>
            </a:spcAft>
            <a:buChar char="••"/>
          </a:pPr>
          <a:r>
            <a:rPr lang="es-ES" sz="1400" kern="1200" dirty="0" smtClean="0"/>
            <a:t>Aportaciones de </a:t>
          </a:r>
          <a:r>
            <a:rPr lang="es-ES" sz="1400" kern="1200" dirty="0" err="1" smtClean="0"/>
            <a:t>Seg</a:t>
          </a:r>
          <a:r>
            <a:rPr lang="es-ES" sz="1400" kern="1200" dirty="0" smtClean="0"/>
            <a:t> Social</a:t>
          </a:r>
          <a:endParaRPr lang="es-ES" sz="1400" kern="1200" dirty="0"/>
        </a:p>
        <a:p>
          <a:pPr marL="114300" lvl="1" indent="-114300" algn="l" defTabSz="622300">
            <a:lnSpc>
              <a:spcPct val="90000"/>
            </a:lnSpc>
            <a:spcBef>
              <a:spcPct val="0"/>
            </a:spcBef>
            <a:spcAft>
              <a:spcPct val="15000"/>
            </a:spcAft>
            <a:buChar char="••"/>
          </a:pPr>
          <a:r>
            <a:rPr lang="es-ES" sz="1400" kern="1200" dirty="0" smtClean="0"/>
            <a:t>Contribuciones de mejoras</a:t>
          </a:r>
          <a:endParaRPr lang="es-ES" sz="1400" kern="1200" dirty="0"/>
        </a:p>
        <a:p>
          <a:pPr marL="114300" lvl="1" indent="-114300" algn="l" defTabSz="622300">
            <a:lnSpc>
              <a:spcPct val="90000"/>
            </a:lnSpc>
            <a:spcBef>
              <a:spcPct val="0"/>
            </a:spcBef>
            <a:spcAft>
              <a:spcPct val="15000"/>
            </a:spcAft>
            <a:buChar char="••"/>
          </a:pPr>
          <a:r>
            <a:rPr lang="es-ES" sz="1400" kern="1200" dirty="0" smtClean="0"/>
            <a:t>Derechos</a:t>
          </a:r>
          <a:endParaRPr lang="es-ES" sz="1400" kern="1200" dirty="0"/>
        </a:p>
        <a:p>
          <a:pPr marL="114300" lvl="1" indent="-114300" algn="l" defTabSz="622300">
            <a:lnSpc>
              <a:spcPct val="90000"/>
            </a:lnSpc>
            <a:spcBef>
              <a:spcPct val="0"/>
            </a:spcBef>
            <a:spcAft>
              <a:spcPct val="15000"/>
            </a:spcAft>
            <a:buChar char="••"/>
          </a:pPr>
          <a:r>
            <a:rPr lang="es-ES" sz="1400" kern="1200" dirty="0" smtClean="0"/>
            <a:t>Accesorios</a:t>
          </a:r>
          <a:endParaRPr lang="es-ES" sz="1400" kern="1200" dirty="0"/>
        </a:p>
      </dsp:txBody>
      <dsp:txXfrm>
        <a:off x="2198686" y="2161854"/>
        <a:ext cx="1633960" cy="1680609"/>
      </dsp:txXfrm>
    </dsp:sp>
    <dsp:sp modelId="{234DEDAE-63D5-824B-8E05-B1CE5938E803}">
      <dsp:nvSpPr>
        <dsp:cNvPr id="0" name=""/>
        <dsp:cNvSpPr/>
      </dsp:nvSpPr>
      <dsp:spPr>
        <a:xfrm>
          <a:off x="2999203" y="1156358"/>
          <a:ext cx="1879777" cy="1879777"/>
        </a:xfrm>
        <a:prstGeom prst="circularArrow">
          <a:avLst>
            <a:gd name="adj1" fmla="val 1366"/>
            <a:gd name="adj2" fmla="val 161356"/>
            <a:gd name="adj3" fmla="val 19783017"/>
            <a:gd name="adj4" fmla="val 12695395"/>
            <a:gd name="adj5" fmla="val 1594"/>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22E71E5F-FBB4-6841-B340-55E6E49ABE43}">
      <dsp:nvSpPr>
        <dsp:cNvPr id="0" name=""/>
        <dsp:cNvSpPr/>
      </dsp:nvSpPr>
      <dsp:spPr>
        <a:xfrm>
          <a:off x="2449089" y="1618475"/>
          <a:ext cx="1426176" cy="574510"/>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6670" tIns="17780" rIns="26670" bIns="17780" numCol="1" spcCol="1270" anchor="ctr" anchorCtr="0">
          <a:noAutofit/>
        </a:bodyPr>
        <a:lstStyle/>
        <a:p>
          <a:pPr lvl="0" algn="ctr" defTabSz="622300" rtl="0">
            <a:lnSpc>
              <a:spcPct val="90000"/>
            </a:lnSpc>
            <a:spcBef>
              <a:spcPct val="0"/>
            </a:spcBef>
            <a:spcAft>
              <a:spcPct val="35000"/>
            </a:spcAft>
          </a:pPr>
          <a:r>
            <a:rPr lang="es-ES_tradnl" sz="1400" kern="1200" dirty="0" smtClean="0"/>
            <a:t>2. Tipos de contribuciones</a:t>
          </a:r>
          <a:endParaRPr lang="es-ES_tradnl" sz="1400" kern="1200" dirty="0"/>
        </a:p>
      </dsp:txBody>
      <dsp:txXfrm>
        <a:off x="2465916" y="1635302"/>
        <a:ext cx="1392522" cy="540856"/>
      </dsp:txXfrm>
    </dsp:sp>
    <dsp:sp modelId="{038DD458-AB3E-3845-8CF6-1EEA1ABEE005}">
      <dsp:nvSpPr>
        <dsp:cNvPr id="0" name=""/>
        <dsp:cNvSpPr/>
      </dsp:nvSpPr>
      <dsp:spPr>
        <a:xfrm>
          <a:off x="4005783" y="1829145"/>
          <a:ext cx="1668839" cy="72504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14300" lvl="1" indent="-114300" algn="l" defTabSz="622300" rtl="0">
            <a:lnSpc>
              <a:spcPct val="90000"/>
            </a:lnSpc>
            <a:spcBef>
              <a:spcPct val="0"/>
            </a:spcBef>
            <a:spcAft>
              <a:spcPct val="15000"/>
            </a:spcAft>
            <a:buChar char="••"/>
          </a:pPr>
          <a:r>
            <a:rPr lang="es-ES_tradnl" sz="1400" kern="1200" dirty="0" smtClean="0"/>
            <a:t>Distintos de las Contribuciones y los productos</a:t>
          </a:r>
          <a:endParaRPr lang="es-ES_tradnl" sz="1400" kern="1200" dirty="0"/>
        </a:p>
      </dsp:txBody>
      <dsp:txXfrm>
        <a:off x="4022468" y="1845830"/>
        <a:ext cx="1635469" cy="536306"/>
      </dsp:txXfrm>
    </dsp:sp>
    <dsp:sp modelId="{269CF6F9-817A-4B49-A65F-D5C114F9F610}">
      <dsp:nvSpPr>
        <dsp:cNvPr id="0" name=""/>
        <dsp:cNvSpPr/>
      </dsp:nvSpPr>
      <dsp:spPr>
        <a:xfrm>
          <a:off x="4689550" y="1747095"/>
          <a:ext cx="1885188" cy="1885188"/>
        </a:xfrm>
        <a:prstGeom prst="leftCircularArrow">
          <a:avLst>
            <a:gd name="adj1" fmla="val 1362"/>
            <a:gd name="adj2" fmla="val 160879"/>
            <a:gd name="adj3" fmla="val 1534573"/>
            <a:gd name="adj4" fmla="val 8622673"/>
            <a:gd name="adj5" fmla="val 1589"/>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A9156A6A-13AA-5743-A573-A677522A09C1}">
      <dsp:nvSpPr>
        <dsp:cNvPr id="0" name=""/>
        <dsp:cNvSpPr/>
      </dsp:nvSpPr>
      <dsp:spPr>
        <a:xfrm>
          <a:off x="4075305" y="2614029"/>
          <a:ext cx="1638987" cy="617071"/>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6670" tIns="17780" rIns="26670" bIns="17780" numCol="1" spcCol="1270" anchor="ctr" anchorCtr="0">
          <a:noAutofit/>
        </a:bodyPr>
        <a:lstStyle/>
        <a:p>
          <a:pPr lvl="0" algn="ctr" defTabSz="622300" rtl="0">
            <a:lnSpc>
              <a:spcPct val="90000"/>
            </a:lnSpc>
            <a:spcBef>
              <a:spcPct val="0"/>
            </a:spcBef>
            <a:spcAft>
              <a:spcPct val="35000"/>
            </a:spcAft>
          </a:pPr>
          <a:r>
            <a:rPr lang="es-ES_tradnl" sz="1400" kern="1200" dirty="0" smtClean="0"/>
            <a:t>3. Concepto de aprovechamientos</a:t>
          </a:r>
          <a:endParaRPr lang="es-ES_tradnl" sz="1400" kern="1200" dirty="0"/>
        </a:p>
      </dsp:txBody>
      <dsp:txXfrm>
        <a:off x="4093378" y="2632102"/>
        <a:ext cx="1602841" cy="580925"/>
      </dsp:txXfrm>
    </dsp:sp>
    <dsp:sp modelId="{1E9D9B49-9FED-994B-8A5B-991EB60D317C}">
      <dsp:nvSpPr>
        <dsp:cNvPr id="0" name=""/>
        <dsp:cNvSpPr/>
      </dsp:nvSpPr>
      <dsp:spPr>
        <a:xfrm>
          <a:off x="5954177" y="1872356"/>
          <a:ext cx="1422271" cy="1302409"/>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14300" lvl="1" indent="-114300" algn="l" defTabSz="622300" rtl="0">
            <a:lnSpc>
              <a:spcPct val="90000"/>
            </a:lnSpc>
            <a:spcBef>
              <a:spcPct val="0"/>
            </a:spcBef>
            <a:spcAft>
              <a:spcPct val="15000"/>
            </a:spcAft>
            <a:buChar char="••"/>
          </a:pPr>
          <a:r>
            <a:rPr lang="es-ES_tradnl" sz="1400" kern="1200" dirty="0" smtClean="0"/>
            <a:t>Contribuciones no cubiertas en tiempo</a:t>
          </a:r>
          <a:endParaRPr lang="es-ES_tradnl" sz="1400" kern="1200" dirty="0"/>
        </a:p>
      </dsp:txBody>
      <dsp:txXfrm>
        <a:off x="5984149" y="2181416"/>
        <a:ext cx="1362327" cy="963377"/>
      </dsp:txXfrm>
    </dsp:sp>
    <dsp:sp modelId="{93199F64-0690-7D4C-8D26-7868C5680B3B}">
      <dsp:nvSpPr>
        <dsp:cNvPr id="0" name=""/>
        <dsp:cNvSpPr/>
      </dsp:nvSpPr>
      <dsp:spPr>
        <a:xfrm>
          <a:off x="6076813" y="1567439"/>
          <a:ext cx="1418682" cy="775797"/>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6670" tIns="17780" rIns="26670" bIns="17780" numCol="1" spcCol="1270" anchor="ctr" anchorCtr="0">
          <a:noAutofit/>
        </a:bodyPr>
        <a:lstStyle/>
        <a:p>
          <a:pPr lvl="0" algn="ctr" defTabSz="622300" rtl="0">
            <a:lnSpc>
              <a:spcPct val="90000"/>
            </a:lnSpc>
            <a:spcBef>
              <a:spcPct val="0"/>
            </a:spcBef>
            <a:spcAft>
              <a:spcPct val="35000"/>
            </a:spcAft>
          </a:pPr>
          <a:r>
            <a:rPr lang="es-ES_tradnl" sz="1400" kern="1200" dirty="0" smtClean="0"/>
            <a:t>4. Concepto de créditos fiscales</a:t>
          </a:r>
          <a:endParaRPr lang="es-ES_tradnl" sz="1400" kern="1200" dirty="0"/>
        </a:p>
      </dsp:txBody>
      <dsp:txXfrm>
        <a:off x="6099535" y="1590161"/>
        <a:ext cx="1373238" cy="73035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CBB70A-25C7-EA49-9997-43588285819B}">
      <dsp:nvSpPr>
        <dsp:cNvPr id="0" name=""/>
        <dsp:cNvSpPr/>
      </dsp:nvSpPr>
      <dsp:spPr>
        <a:xfrm rot="5400000">
          <a:off x="259112" y="1245830"/>
          <a:ext cx="774492" cy="1288737"/>
        </a:xfrm>
        <a:prstGeom prst="corner">
          <a:avLst>
            <a:gd name="adj1" fmla="val 16120"/>
            <a:gd name="adj2" fmla="val 1611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3EBC25F2-4724-574F-A0A6-D3B7A633DC03}">
      <dsp:nvSpPr>
        <dsp:cNvPr id="0" name=""/>
        <dsp:cNvSpPr/>
      </dsp:nvSpPr>
      <dsp:spPr>
        <a:xfrm>
          <a:off x="129830" y="1630885"/>
          <a:ext cx="1163479" cy="10198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a:lnSpc>
              <a:spcPct val="90000"/>
            </a:lnSpc>
            <a:spcBef>
              <a:spcPct val="0"/>
            </a:spcBef>
            <a:spcAft>
              <a:spcPct val="35000"/>
            </a:spcAft>
          </a:pPr>
          <a:r>
            <a:rPr lang="es-ES" sz="1500" kern="1200" dirty="0" smtClean="0"/>
            <a:t>Contribución omitida</a:t>
          </a:r>
          <a:endParaRPr lang="es-ES" sz="1500" kern="1200" dirty="0"/>
        </a:p>
      </dsp:txBody>
      <dsp:txXfrm>
        <a:off x="129830" y="1630885"/>
        <a:ext cx="1163479" cy="1019858"/>
      </dsp:txXfrm>
    </dsp:sp>
    <dsp:sp modelId="{152E3C76-8FB5-E74F-A7B8-2580BDF9BEF9}">
      <dsp:nvSpPr>
        <dsp:cNvPr id="0" name=""/>
        <dsp:cNvSpPr/>
      </dsp:nvSpPr>
      <dsp:spPr>
        <a:xfrm>
          <a:off x="1073785" y="1150952"/>
          <a:ext cx="219524" cy="219524"/>
        </a:xfrm>
        <a:prstGeom prst="triangle">
          <a:avLst>
            <a:gd name="adj" fmla="val 10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87862635-3588-1048-81D1-5DF0B4430C45}">
      <dsp:nvSpPr>
        <dsp:cNvPr id="0" name=""/>
        <dsp:cNvSpPr/>
      </dsp:nvSpPr>
      <dsp:spPr>
        <a:xfrm rot="5400000">
          <a:off x="1683439" y="893379"/>
          <a:ext cx="774492" cy="1288737"/>
        </a:xfrm>
        <a:prstGeom prst="corner">
          <a:avLst>
            <a:gd name="adj1" fmla="val 16120"/>
            <a:gd name="adj2" fmla="val 1611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54B9C6E5-9EC8-4D4E-B9A6-8F6FE6FFBBE6}">
      <dsp:nvSpPr>
        <dsp:cNvPr id="0" name=""/>
        <dsp:cNvSpPr/>
      </dsp:nvSpPr>
      <dsp:spPr>
        <a:xfrm>
          <a:off x="1554157" y="1278434"/>
          <a:ext cx="1163479" cy="10198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a:lnSpc>
              <a:spcPct val="90000"/>
            </a:lnSpc>
            <a:spcBef>
              <a:spcPct val="0"/>
            </a:spcBef>
            <a:spcAft>
              <a:spcPct val="35000"/>
            </a:spcAft>
          </a:pPr>
          <a:r>
            <a:rPr lang="es-ES" sz="1500" kern="1200" dirty="0" smtClean="0"/>
            <a:t>Actualización 20y 20 Bis </a:t>
          </a:r>
          <a:endParaRPr lang="es-ES" sz="1500" kern="1200" dirty="0"/>
        </a:p>
      </dsp:txBody>
      <dsp:txXfrm>
        <a:off x="1554157" y="1278434"/>
        <a:ext cx="1163479" cy="1019858"/>
      </dsp:txXfrm>
    </dsp:sp>
    <dsp:sp modelId="{B28F37F2-8C7A-1A42-B902-064DC712C4B5}">
      <dsp:nvSpPr>
        <dsp:cNvPr id="0" name=""/>
        <dsp:cNvSpPr/>
      </dsp:nvSpPr>
      <dsp:spPr>
        <a:xfrm>
          <a:off x="2498112" y="798501"/>
          <a:ext cx="219524" cy="219524"/>
        </a:xfrm>
        <a:prstGeom prst="triangle">
          <a:avLst>
            <a:gd name="adj" fmla="val 10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908CE797-CCF8-7C4B-8780-7DF23FA14359}">
      <dsp:nvSpPr>
        <dsp:cNvPr id="0" name=""/>
        <dsp:cNvSpPr/>
      </dsp:nvSpPr>
      <dsp:spPr>
        <a:xfrm rot="5400000">
          <a:off x="3107765" y="540928"/>
          <a:ext cx="774492" cy="1288737"/>
        </a:xfrm>
        <a:prstGeom prst="corner">
          <a:avLst>
            <a:gd name="adj1" fmla="val 16120"/>
            <a:gd name="adj2" fmla="val 1611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9FD41F1B-F0A1-DE4F-9BEA-BC838C233A55}">
      <dsp:nvSpPr>
        <dsp:cNvPr id="0" name=""/>
        <dsp:cNvSpPr/>
      </dsp:nvSpPr>
      <dsp:spPr>
        <a:xfrm>
          <a:off x="2978483" y="925983"/>
          <a:ext cx="1163479" cy="10198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a:lnSpc>
              <a:spcPct val="90000"/>
            </a:lnSpc>
            <a:spcBef>
              <a:spcPct val="0"/>
            </a:spcBef>
            <a:spcAft>
              <a:spcPct val="35000"/>
            </a:spcAft>
          </a:pPr>
          <a:r>
            <a:rPr lang="es-ES" sz="1500" kern="1200" dirty="0" smtClean="0"/>
            <a:t>Recargos</a:t>
          </a:r>
          <a:endParaRPr lang="es-ES" sz="1500" kern="1200" dirty="0"/>
        </a:p>
      </dsp:txBody>
      <dsp:txXfrm>
        <a:off x="2978483" y="925983"/>
        <a:ext cx="1163479" cy="1019858"/>
      </dsp:txXfrm>
    </dsp:sp>
    <dsp:sp modelId="{64751F10-117E-4F4A-BBC1-7257B3CF145C}">
      <dsp:nvSpPr>
        <dsp:cNvPr id="0" name=""/>
        <dsp:cNvSpPr/>
      </dsp:nvSpPr>
      <dsp:spPr>
        <a:xfrm>
          <a:off x="3922439" y="446050"/>
          <a:ext cx="219524" cy="219524"/>
        </a:xfrm>
        <a:prstGeom prst="triangle">
          <a:avLst>
            <a:gd name="adj" fmla="val 10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DC107AEB-4397-1C4C-BD7D-616022902D47}">
      <dsp:nvSpPr>
        <dsp:cNvPr id="0" name=""/>
        <dsp:cNvSpPr/>
      </dsp:nvSpPr>
      <dsp:spPr>
        <a:xfrm rot="5400000">
          <a:off x="4532092" y="188477"/>
          <a:ext cx="774492" cy="1288737"/>
        </a:xfrm>
        <a:prstGeom prst="corner">
          <a:avLst>
            <a:gd name="adj1" fmla="val 16120"/>
            <a:gd name="adj2" fmla="val 1611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58A9F259-4385-5840-8F3A-9BE5040A0094}">
      <dsp:nvSpPr>
        <dsp:cNvPr id="0" name=""/>
        <dsp:cNvSpPr/>
      </dsp:nvSpPr>
      <dsp:spPr>
        <a:xfrm>
          <a:off x="4402810" y="573532"/>
          <a:ext cx="1163479" cy="10198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a:lnSpc>
              <a:spcPct val="90000"/>
            </a:lnSpc>
            <a:spcBef>
              <a:spcPct val="0"/>
            </a:spcBef>
            <a:spcAft>
              <a:spcPct val="35000"/>
            </a:spcAft>
          </a:pPr>
          <a:r>
            <a:rPr lang="es-ES" sz="1500" kern="1200" dirty="0" smtClean="0"/>
            <a:t>Multas</a:t>
          </a:r>
          <a:endParaRPr lang="es-ES" sz="1500" kern="1200" dirty="0"/>
        </a:p>
      </dsp:txBody>
      <dsp:txXfrm>
        <a:off x="4402810" y="573532"/>
        <a:ext cx="1163479" cy="101985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B5B9BF-A681-1542-BD1B-DDE3747CD7F4}">
      <dsp:nvSpPr>
        <dsp:cNvPr id="0" name=""/>
        <dsp:cNvSpPr/>
      </dsp:nvSpPr>
      <dsp:spPr>
        <a:xfrm>
          <a:off x="5863" y="2411533"/>
          <a:ext cx="810105" cy="645552"/>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s-ES" sz="1200" kern="1200" dirty="0" smtClean="0">
              <a:solidFill>
                <a:schemeClr val="tx1"/>
              </a:solidFill>
            </a:rPr>
            <a:t>Gramatical</a:t>
          </a:r>
          <a:endParaRPr lang="es-ES" sz="1200" kern="1200" dirty="0">
            <a:solidFill>
              <a:schemeClr val="tx1"/>
            </a:solidFill>
          </a:endParaRPr>
        </a:p>
      </dsp:txBody>
      <dsp:txXfrm>
        <a:off x="24771" y="2430441"/>
        <a:ext cx="772289" cy="607736"/>
      </dsp:txXfrm>
    </dsp:sp>
    <dsp:sp modelId="{2CB026FA-0BFB-5549-971E-5F8C02E56C14}">
      <dsp:nvSpPr>
        <dsp:cNvPr id="0" name=""/>
        <dsp:cNvSpPr/>
      </dsp:nvSpPr>
      <dsp:spPr>
        <a:xfrm>
          <a:off x="896979" y="2633856"/>
          <a:ext cx="171742" cy="200906"/>
        </a:xfrm>
        <a:prstGeom prst="rightArrow">
          <a:avLst>
            <a:gd name="adj1" fmla="val 60000"/>
            <a:gd name="adj2" fmla="val 50000"/>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s-ES" sz="800" kern="1200"/>
        </a:p>
      </dsp:txBody>
      <dsp:txXfrm>
        <a:off x="896979" y="2674037"/>
        <a:ext cx="120219" cy="120544"/>
      </dsp:txXfrm>
    </dsp:sp>
    <dsp:sp modelId="{AA30F6A5-BA8C-3947-97E6-B3C6555B6FFF}">
      <dsp:nvSpPr>
        <dsp:cNvPr id="0" name=""/>
        <dsp:cNvSpPr/>
      </dsp:nvSpPr>
      <dsp:spPr>
        <a:xfrm>
          <a:off x="1140011" y="2411533"/>
          <a:ext cx="810105" cy="645552"/>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s-ES" sz="1200" kern="1200" dirty="0" smtClean="0">
              <a:solidFill>
                <a:schemeClr val="tx1"/>
              </a:solidFill>
            </a:rPr>
            <a:t>Sistemática</a:t>
          </a:r>
          <a:endParaRPr lang="es-ES" sz="1200" kern="1200" dirty="0">
            <a:solidFill>
              <a:schemeClr val="tx1"/>
            </a:solidFill>
          </a:endParaRPr>
        </a:p>
      </dsp:txBody>
      <dsp:txXfrm>
        <a:off x="1158919" y="2430441"/>
        <a:ext cx="772289" cy="607736"/>
      </dsp:txXfrm>
    </dsp:sp>
    <dsp:sp modelId="{B2104B44-8519-C544-AD13-04FED3915B8A}">
      <dsp:nvSpPr>
        <dsp:cNvPr id="0" name=""/>
        <dsp:cNvSpPr/>
      </dsp:nvSpPr>
      <dsp:spPr>
        <a:xfrm>
          <a:off x="2031127" y="2633856"/>
          <a:ext cx="171742" cy="200906"/>
        </a:xfrm>
        <a:prstGeom prst="rightArrow">
          <a:avLst>
            <a:gd name="adj1" fmla="val 60000"/>
            <a:gd name="adj2" fmla="val 50000"/>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s-ES" sz="800" kern="1200"/>
        </a:p>
      </dsp:txBody>
      <dsp:txXfrm>
        <a:off x="2031127" y="2674037"/>
        <a:ext cx="120219" cy="120544"/>
      </dsp:txXfrm>
    </dsp:sp>
    <dsp:sp modelId="{76684526-294B-3D46-97D4-0CBABF3695D2}">
      <dsp:nvSpPr>
        <dsp:cNvPr id="0" name=""/>
        <dsp:cNvSpPr/>
      </dsp:nvSpPr>
      <dsp:spPr>
        <a:xfrm>
          <a:off x="2274159" y="2411533"/>
          <a:ext cx="810105" cy="645552"/>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s-ES" sz="1200" kern="1200" dirty="0" smtClean="0">
              <a:solidFill>
                <a:schemeClr val="tx1"/>
              </a:solidFill>
            </a:rPr>
            <a:t>Histórica</a:t>
          </a:r>
          <a:endParaRPr lang="es-ES" sz="1200" kern="1200" dirty="0">
            <a:solidFill>
              <a:schemeClr val="tx1"/>
            </a:solidFill>
          </a:endParaRPr>
        </a:p>
      </dsp:txBody>
      <dsp:txXfrm>
        <a:off x="2293067" y="2430441"/>
        <a:ext cx="772289" cy="607736"/>
      </dsp:txXfrm>
    </dsp:sp>
    <dsp:sp modelId="{52A2CF0A-BD39-5240-8C61-1D2AD5A7BB18}">
      <dsp:nvSpPr>
        <dsp:cNvPr id="0" name=""/>
        <dsp:cNvSpPr/>
      </dsp:nvSpPr>
      <dsp:spPr>
        <a:xfrm>
          <a:off x="3165275" y="2633856"/>
          <a:ext cx="171742" cy="200906"/>
        </a:xfrm>
        <a:prstGeom prst="rightArrow">
          <a:avLst>
            <a:gd name="adj1" fmla="val 60000"/>
            <a:gd name="adj2" fmla="val 50000"/>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s-ES" sz="800" kern="1200"/>
        </a:p>
      </dsp:txBody>
      <dsp:txXfrm>
        <a:off x="3165275" y="2674037"/>
        <a:ext cx="120219" cy="120544"/>
      </dsp:txXfrm>
    </dsp:sp>
    <dsp:sp modelId="{CF18E0F6-24A3-1D47-967C-35DB79946FB2}">
      <dsp:nvSpPr>
        <dsp:cNvPr id="0" name=""/>
        <dsp:cNvSpPr/>
      </dsp:nvSpPr>
      <dsp:spPr>
        <a:xfrm>
          <a:off x="3408307" y="2411533"/>
          <a:ext cx="810105" cy="645552"/>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s-ES" sz="1200" kern="1200" dirty="0" smtClean="0">
              <a:solidFill>
                <a:schemeClr val="tx1"/>
              </a:solidFill>
            </a:rPr>
            <a:t>Genética</a:t>
          </a:r>
          <a:endParaRPr lang="es-ES" sz="1200" kern="1200" dirty="0">
            <a:solidFill>
              <a:schemeClr val="tx1"/>
            </a:solidFill>
          </a:endParaRPr>
        </a:p>
      </dsp:txBody>
      <dsp:txXfrm>
        <a:off x="3427215" y="2430441"/>
        <a:ext cx="772289" cy="607736"/>
      </dsp:txXfrm>
    </dsp:sp>
    <dsp:sp modelId="{27E62B81-3AFF-7343-A2A5-74C3C91B6524}">
      <dsp:nvSpPr>
        <dsp:cNvPr id="0" name=""/>
        <dsp:cNvSpPr/>
      </dsp:nvSpPr>
      <dsp:spPr>
        <a:xfrm>
          <a:off x="4299423" y="2633856"/>
          <a:ext cx="171742" cy="200906"/>
        </a:xfrm>
        <a:prstGeom prst="rightArrow">
          <a:avLst>
            <a:gd name="adj1" fmla="val 60000"/>
            <a:gd name="adj2" fmla="val 50000"/>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s-ES" sz="800" kern="1200"/>
        </a:p>
      </dsp:txBody>
      <dsp:txXfrm>
        <a:off x="4299423" y="2674037"/>
        <a:ext cx="120219" cy="120544"/>
      </dsp:txXfrm>
    </dsp:sp>
    <dsp:sp modelId="{28CFD901-3327-D440-B812-A7892BA8E031}">
      <dsp:nvSpPr>
        <dsp:cNvPr id="0" name=""/>
        <dsp:cNvSpPr/>
      </dsp:nvSpPr>
      <dsp:spPr>
        <a:xfrm>
          <a:off x="4542455" y="2411533"/>
          <a:ext cx="810105" cy="645552"/>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s-ES" sz="1200" kern="1200" dirty="0" smtClean="0">
              <a:solidFill>
                <a:schemeClr val="tx1"/>
              </a:solidFill>
            </a:rPr>
            <a:t>Teleológica</a:t>
          </a:r>
          <a:endParaRPr lang="es-ES" sz="1200" kern="1200" dirty="0">
            <a:solidFill>
              <a:schemeClr val="tx1"/>
            </a:solidFill>
          </a:endParaRPr>
        </a:p>
      </dsp:txBody>
      <dsp:txXfrm>
        <a:off x="4561363" y="2430441"/>
        <a:ext cx="772289" cy="607736"/>
      </dsp:txXfrm>
    </dsp:sp>
    <dsp:sp modelId="{E7FF2CA5-17CF-FF45-B94F-20361F67DE6E}">
      <dsp:nvSpPr>
        <dsp:cNvPr id="0" name=""/>
        <dsp:cNvSpPr/>
      </dsp:nvSpPr>
      <dsp:spPr>
        <a:xfrm>
          <a:off x="5433571" y="2633856"/>
          <a:ext cx="171742" cy="200906"/>
        </a:xfrm>
        <a:prstGeom prst="rightArrow">
          <a:avLst>
            <a:gd name="adj1" fmla="val 60000"/>
            <a:gd name="adj2" fmla="val 50000"/>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s-ES" sz="800" kern="1200"/>
        </a:p>
      </dsp:txBody>
      <dsp:txXfrm>
        <a:off x="5433571" y="2674037"/>
        <a:ext cx="120219" cy="120544"/>
      </dsp:txXfrm>
    </dsp:sp>
    <dsp:sp modelId="{1AA2A546-2BF4-DD4D-8732-FDBAC1A5485E}">
      <dsp:nvSpPr>
        <dsp:cNvPr id="0" name=""/>
        <dsp:cNvSpPr/>
      </dsp:nvSpPr>
      <dsp:spPr>
        <a:xfrm>
          <a:off x="5676603" y="2411533"/>
          <a:ext cx="810105" cy="645552"/>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s-ES" sz="1200" kern="1200" dirty="0" smtClean="0">
              <a:solidFill>
                <a:schemeClr val="tx1"/>
              </a:solidFill>
            </a:rPr>
            <a:t>Acorde al uso alternativo</a:t>
          </a:r>
          <a:endParaRPr lang="es-ES" sz="1200" kern="1200" dirty="0">
            <a:solidFill>
              <a:schemeClr val="tx1"/>
            </a:solidFill>
          </a:endParaRPr>
        </a:p>
      </dsp:txBody>
      <dsp:txXfrm>
        <a:off x="5695511" y="2430441"/>
        <a:ext cx="772289" cy="607736"/>
      </dsp:txXfrm>
    </dsp:sp>
    <dsp:sp modelId="{4EF12794-E6A0-4C41-9CFC-97CDA11C8332}">
      <dsp:nvSpPr>
        <dsp:cNvPr id="0" name=""/>
        <dsp:cNvSpPr/>
      </dsp:nvSpPr>
      <dsp:spPr>
        <a:xfrm>
          <a:off x="6567719" y="2633856"/>
          <a:ext cx="171742" cy="200906"/>
        </a:xfrm>
        <a:prstGeom prst="rightArrow">
          <a:avLst>
            <a:gd name="adj1" fmla="val 60000"/>
            <a:gd name="adj2" fmla="val 50000"/>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s-ES" sz="800" kern="1200"/>
        </a:p>
      </dsp:txBody>
      <dsp:txXfrm>
        <a:off x="6567719" y="2674037"/>
        <a:ext cx="120219" cy="120544"/>
      </dsp:txXfrm>
    </dsp:sp>
    <dsp:sp modelId="{37A12496-A741-F24C-9F9B-6E6F33D343EB}">
      <dsp:nvSpPr>
        <dsp:cNvPr id="0" name=""/>
        <dsp:cNvSpPr/>
      </dsp:nvSpPr>
      <dsp:spPr>
        <a:xfrm>
          <a:off x="6810751" y="2411533"/>
          <a:ext cx="810105" cy="645552"/>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s-ES" sz="1200" kern="1200" dirty="0" smtClean="0">
              <a:solidFill>
                <a:schemeClr val="tx1"/>
              </a:solidFill>
            </a:rPr>
            <a:t>Analógica o extensiva</a:t>
          </a:r>
          <a:endParaRPr lang="es-ES" sz="1200" kern="1200" dirty="0">
            <a:solidFill>
              <a:schemeClr val="tx1"/>
            </a:solidFill>
          </a:endParaRPr>
        </a:p>
      </dsp:txBody>
      <dsp:txXfrm>
        <a:off x="6829659" y="2430441"/>
        <a:ext cx="772289" cy="60773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62C064-4393-8049-995E-41B5330AD044}">
      <dsp:nvSpPr>
        <dsp:cNvPr id="0" name=""/>
        <dsp:cNvSpPr/>
      </dsp:nvSpPr>
      <dsp:spPr>
        <a:xfrm rot="5400000">
          <a:off x="5000859" y="-2202049"/>
          <a:ext cx="384972" cy="4887854"/>
        </a:xfrm>
        <a:prstGeom prst="round2SameRect">
          <a:avLst/>
        </a:prstGeom>
        <a:solidFill>
          <a:schemeClr val="accent2">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66725">
            <a:lnSpc>
              <a:spcPct val="90000"/>
            </a:lnSpc>
            <a:spcBef>
              <a:spcPct val="0"/>
            </a:spcBef>
            <a:spcAft>
              <a:spcPct val="15000"/>
            </a:spcAft>
            <a:buChar char="••"/>
          </a:pPr>
          <a:r>
            <a:rPr lang="es-ES" sz="1050" kern="1200" dirty="0" smtClean="0"/>
            <a:t>aun en la que el enajenante se reserve el dominio del bien enajenado.</a:t>
          </a:r>
          <a:endParaRPr lang="es-ES" sz="1050" kern="1200" dirty="0"/>
        </a:p>
      </dsp:txBody>
      <dsp:txXfrm rot="-5400000">
        <a:off x="2749419" y="68184"/>
        <a:ext cx="4869061" cy="347386"/>
      </dsp:txXfrm>
    </dsp:sp>
    <dsp:sp modelId="{911389BF-90BA-D246-9471-A8563E4D1123}">
      <dsp:nvSpPr>
        <dsp:cNvPr id="0" name=""/>
        <dsp:cNvSpPr/>
      </dsp:nvSpPr>
      <dsp:spPr>
        <a:xfrm>
          <a:off x="0" y="1270"/>
          <a:ext cx="2749418" cy="481215"/>
        </a:xfrm>
        <a:prstGeom prst="roundRect">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1910" tIns="20955" rIns="41910" bIns="20955" numCol="1" spcCol="1270" anchor="ctr" anchorCtr="0">
          <a:noAutofit/>
        </a:bodyPr>
        <a:lstStyle/>
        <a:p>
          <a:pPr lvl="0" algn="l" defTabSz="466725">
            <a:lnSpc>
              <a:spcPct val="90000"/>
            </a:lnSpc>
            <a:spcBef>
              <a:spcPct val="0"/>
            </a:spcBef>
            <a:spcAft>
              <a:spcPct val="35000"/>
            </a:spcAft>
          </a:pPr>
          <a:r>
            <a:rPr lang="es-ES" sz="1050" b="1" kern="1200" smtClean="0"/>
            <a:t>I.</a:t>
          </a:r>
          <a:r>
            <a:rPr lang="es-ES" sz="1050" kern="1200" smtClean="0"/>
            <a:t> Toda transmisión de propiedad</a:t>
          </a:r>
          <a:endParaRPr lang="es-ES" sz="1050" kern="1200" dirty="0"/>
        </a:p>
      </dsp:txBody>
      <dsp:txXfrm>
        <a:off x="23491" y="24761"/>
        <a:ext cx="2702436" cy="434233"/>
      </dsp:txXfrm>
    </dsp:sp>
    <dsp:sp modelId="{D2CF8AE0-6BB7-1B4C-9C3D-DF05825B533C}">
      <dsp:nvSpPr>
        <dsp:cNvPr id="0" name=""/>
        <dsp:cNvSpPr/>
      </dsp:nvSpPr>
      <dsp:spPr>
        <a:xfrm rot="5400000">
          <a:off x="5000859" y="-1696773"/>
          <a:ext cx="384972" cy="4887854"/>
        </a:xfrm>
        <a:prstGeom prst="round2SameRect">
          <a:avLst/>
        </a:prstGeom>
        <a:solidFill>
          <a:schemeClr val="accent2">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66725">
            <a:lnSpc>
              <a:spcPct val="90000"/>
            </a:lnSpc>
            <a:spcBef>
              <a:spcPct val="0"/>
            </a:spcBef>
            <a:spcAft>
              <a:spcPct val="15000"/>
            </a:spcAft>
            <a:buChar char="••"/>
          </a:pPr>
          <a:r>
            <a:rPr lang="es-ES" sz="1050" kern="1200" dirty="0" smtClean="0"/>
            <a:t>Aún cuando se realicen a favor del acreedor.</a:t>
          </a:r>
          <a:endParaRPr lang="es-ES" sz="1050" kern="1200" dirty="0"/>
        </a:p>
      </dsp:txBody>
      <dsp:txXfrm rot="-5400000">
        <a:off x="2749419" y="573460"/>
        <a:ext cx="4869061" cy="347386"/>
      </dsp:txXfrm>
    </dsp:sp>
    <dsp:sp modelId="{66C0B91C-9937-7946-B624-1EFA173144E9}">
      <dsp:nvSpPr>
        <dsp:cNvPr id="0" name=""/>
        <dsp:cNvSpPr/>
      </dsp:nvSpPr>
      <dsp:spPr>
        <a:xfrm>
          <a:off x="0" y="506546"/>
          <a:ext cx="2749418" cy="481215"/>
        </a:xfrm>
        <a:prstGeom prst="roundRect">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1910" tIns="20955" rIns="41910" bIns="20955" numCol="1" spcCol="1270" anchor="ctr" anchorCtr="0">
          <a:noAutofit/>
        </a:bodyPr>
        <a:lstStyle/>
        <a:p>
          <a:pPr lvl="0" algn="l" defTabSz="466725">
            <a:lnSpc>
              <a:spcPct val="90000"/>
            </a:lnSpc>
            <a:spcBef>
              <a:spcPct val="0"/>
            </a:spcBef>
            <a:spcAft>
              <a:spcPct val="35000"/>
            </a:spcAft>
          </a:pPr>
          <a:r>
            <a:rPr lang="es-ES" sz="1050" b="1" kern="1200" smtClean="0"/>
            <a:t>II.</a:t>
          </a:r>
          <a:r>
            <a:rPr lang="es-ES" sz="1050" kern="1200" smtClean="0"/>
            <a:t> Las adjudicaciones</a:t>
          </a:r>
          <a:endParaRPr lang="es-ES" sz="1050" kern="1200" dirty="0"/>
        </a:p>
      </dsp:txBody>
      <dsp:txXfrm>
        <a:off x="23491" y="530037"/>
        <a:ext cx="2702436" cy="434233"/>
      </dsp:txXfrm>
    </dsp:sp>
    <dsp:sp modelId="{6B924549-38CD-CB4F-9969-BC11C6352EED}">
      <dsp:nvSpPr>
        <dsp:cNvPr id="0" name=""/>
        <dsp:cNvSpPr/>
      </dsp:nvSpPr>
      <dsp:spPr>
        <a:xfrm rot="5400000">
          <a:off x="5000859" y="-1191497"/>
          <a:ext cx="384972" cy="4887854"/>
        </a:xfrm>
        <a:prstGeom prst="round2SameRect">
          <a:avLst/>
        </a:prstGeom>
        <a:solidFill>
          <a:schemeClr val="accent2">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66725">
            <a:lnSpc>
              <a:spcPct val="90000"/>
            </a:lnSpc>
            <a:spcBef>
              <a:spcPct val="0"/>
            </a:spcBef>
            <a:spcAft>
              <a:spcPct val="15000"/>
            </a:spcAft>
            <a:buChar char="••"/>
          </a:pPr>
          <a:r>
            <a:rPr lang="es-ES" sz="1050" kern="1200" dirty="0" smtClean="0">
              <a:solidFill>
                <a:srgbClr val="000000"/>
              </a:solidFill>
            </a:rPr>
            <a:t>…</a:t>
          </a:r>
          <a:endParaRPr lang="es-ES" sz="1050" kern="1200" dirty="0">
            <a:solidFill>
              <a:srgbClr val="000000"/>
            </a:solidFill>
          </a:endParaRPr>
        </a:p>
      </dsp:txBody>
      <dsp:txXfrm rot="-5400000">
        <a:off x="2749419" y="1078736"/>
        <a:ext cx="4869061" cy="347386"/>
      </dsp:txXfrm>
    </dsp:sp>
    <dsp:sp modelId="{76089693-9BE0-594C-8B98-1616A71F5B92}">
      <dsp:nvSpPr>
        <dsp:cNvPr id="0" name=""/>
        <dsp:cNvSpPr/>
      </dsp:nvSpPr>
      <dsp:spPr>
        <a:xfrm>
          <a:off x="0" y="1011822"/>
          <a:ext cx="2749418" cy="481215"/>
        </a:xfrm>
        <a:prstGeom prst="roundRect">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1910" tIns="20955" rIns="41910" bIns="20955" numCol="1" spcCol="1270" anchor="ctr" anchorCtr="0">
          <a:noAutofit/>
        </a:bodyPr>
        <a:lstStyle/>
        <a:p>
          <a:pPr lvl="0" algn="l" defTabSz="466725">
            <a:lnSpc>
              <a:spcPct val="90000"/>
            </a:lnSpc>
            <a:spcBef>
              <a:spcPct val="0"/>
            </a:spcBef>
            <a:spcAft>
              <a:spcPct val="35000"/>
            </a:spcAft>
          </a:pPr>
          <a:r>
            <a:rPr lang="es-ES" sz="1050" b="1" kern="1200" smtClean="0"/>
            <a:t>III.</a:t>
          </a:r>
          <a:r>
            <a:rPr lang="es-ES" sz="1050" kern="1200" smtClean="0"/>
            <a:t> La aportación a una sociedad o asociación.</a:t>
          </a:r>
          <a:endParaRPr lang="es-ES" sz="1050" kern="1200" dirty="0"/>
        </a:p>
      </dsp:txBody>
      <dsp:txXfrm>
        <a:off x="23491" y="1035313"/>
        <a:ext cx="2702436" cy="434233"/>
      </dsp:txXfrm>
    </dsp:sp>
    <dsp:sp modelId="{E453DD91-FC1A-6341-87AA-FE43708E314A}">
      <dsp:nvSpPr>
        <dsp:cNvPr id="0" name=""/>
        <dsp:cNvSpPr/>
      </dsp:nvSpPr>
      <dsp:spPr>
        <a:xfrm rot="5400000">
          <a:off x="5000859" y="-686221"/>
          <a:ext cx="384972" cy="4887854"/>
        </a:xfrm>
        <a:prstGeom prst="round2SameRect">
          <a:avLst/>
        </a:prstGeom>
        <a:solidFill>
          <a:schemeClr val="accent2">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66725">
            <a:lnSpc>
              <a:spcPct val="90000"/>
            </a:lnSpc>
            <a:spcBef>
              <a:spcPct val="0"/>
            </a:spcBef>
            <a:spcAft>
              <a:spcPct val="15000"/>
            </a:spcAft>
            <a:buChar char="••"/>
          </a:pPr>
          <a:r>
            <a:rPr lang="es-ES" sz="1050" kern="1200" smtClean="0"/>
            <a:t>Ver: CFF-GENERALIDADES 15. Arrendamiento financiero</a:t>
          </a:r>
          <a:endParaRPr lang="es-ES" sz="1050" kern="1200" dirty="0"/>
        </a:p>
      </dsp:txBody>
      <dsp:txXfrm rot="-5400000">
        <a:off x="2749419" y="1584012"/>
        <a:ext cx="4869061" cy="347386"/>
      </dsp:txXfrm>
    </dsp:sp>
    <dsp:sp modelId="{D45A148E-0B50-A94E-9E5A-20BFFD1107DF}">
      <dsp:nvSpPr>
        <dsp:cNvPr id="0" name=""/>
        <dsp:cNvSpPr/>
      </dsp:nvSpPr>
      <dsp:spPr>
        <a:xfrm>
          <a:off x="0" y="1517098"/>
          <a:ext cx="2749418" cy="481215"/>
        </a:xfrm>
        <a:prstGeom prst="roundRect">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1910" tIns="20955" rIns="41910" bIns="20955" numCol="1" spcCol="1270" anchor="ctr" anchorCtr="0">
          <a:noAutofit/>
        </a:bodyPr>
        <a:lstStyle/>
        <a:p>
          <a:pPr lvl="0" algn="l" defTabSz="466725">
            <a:lnSpc>
              <a:spcPct val="90000"/>
            </a:lnSpc>
            <a:spcBef>
              <a:spcPct val="0"/>
            </a:spcBef>
            <a:spcAft>
              <a:spcPct val="35000"/>
            </a:spcAft>
          </a:pPr>
          <a:r>
            <a:rPr lang="es-ES" sz="1050" b="1" kern="1200" smtClean="0"/>
            <a:t>IV.</a:t>
          </a:r>
          <a:r>
            <a:rPr lang="es-ES" sz="1050" kern="1200" smtClean="0"/>
            <a:t> El arrendamiento financiero</a:t>
          </a:r>
          <a:endParaRPr lang="es-ES" sz="1050" kern="1200" dirty="0"/>
        </a:p>
      </dsp:txBody>
      <dsp:txXfrm>
        <a:off x="23491" y="1540589"/>
        <a:ext cx="2702436" cy="434233"/>
      </dsp:txXfrm>
    </dsp:sp>
    <dsp:sp modelId="{2D1156AD-6DB5-4342-8A5F-94C24DCC8E2D}">
      <dsp:nvSpPr>
        <dsp:cNvPr id="0" name=""/>
        <dsp:cNvSpPr/>
      </dsp:nvSpPr>
      <dsp:spPr>
        <a:xfrm rot="5400000">
          <a:off x="5000859" y="-180945"/>
          <a:ext cx="384972" cy="4887854"/>
        </a:xfrm>
        <a:prstGeom prst="round2SameRect">
          <a:avLst/>
        </a:prstGeom>
        <a:solidFill>
          <a:schemeClr val="accent2">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66725">
            <a:lnSpc>
              <a:spcPct val="90000"/>
            </a:lnSpc>
            <a:spcBef>
              <a:spcPct val="0"/>
            </a:spcBef>
            <a:spcAft>
              <a:spcPct val="15000"/>
            </a:spcAft>
            <a:buChar char="••"/>
          </a:pPr>
          <a:r>
            <a:rPr lang="es-ES" sz="1050" kern="1200" smtClean="0"/>
            <a:t>A…</a:t>
          </a:r>
          <a:endParaRPr lang="es-ES" sz="1050" kern="1200" dirty="0"/>
        </a:p>
        <a:p>
          <a:pPr marL="57150" lvl="1" indent="-57150" algn="l" defTabSz="466725">
            <a:lnSpc>
              <a:spcPct val="90000"/>
            </a:lnSpc>
            <a:spcBef>
              <a:spcPct val="0"/>
            </a:spcBef>
            <a:spcAft>
              <a:spcPct val="15000"/>
            </a:spcAft>
            <a:buChar char="••"/>
          </a:pPr>
          <a:r>
            <a:rPr lang="es-ES" sz="1050" kern="1200" smtClean="0"/>
            <a:t>B…</a:t>
          </a:r>
          <a:endParaRPr lang="es-ES" sz="1050" kern="1200" dirty="0"/>
        </a:p>
      </dsp:txBody>
      <dsp:txXfrm rot="-5400000">
        <a:off x="2749419" y="2089288"/>
        <a:ext cx="4869061" cy="347386"/>
      </dsp:txXfrm>
    </dsp:sp>
    <dsp:sp modelId="{DE657BE0-CDF2-FC49-A189-3FCF482572AE}">
      <dsp:nvSpPr>
        <dsp:cNvPr id="0" name=""/>
        <dsp:cNvSpPr/>
      </dsp:nvSpPr>
      <dsp:spPr>
        <a:xfrm>
          <a:off x="0" y="2022373"/>
          <a:ext cx="2749418" cy="481215"/>
        </a:xfrm>
        <a:prstGeom prst="roundRect">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1910" tIns="20955" rIns="41910" bIns="20955" numCol="1" spcCol="1270" anchor="ctr" anchorCtr="0">
          <a:noAutofit/>
        </a:bodyPr>
        <a:lstStyle/>
        <a:p>
          <a:pPr lvl="0" algn="l" defTabSz="466725">
            <a:lnSpc>
              <a:spcPct val="90000"/>
            </a:lnSpc>
            <a:spcBef>
              <a:spcPct val="0"/>
            </a:spcBef>
            <a:spcAft>
              <a:spcPct val="35000"/>
            </a:spcAft>
          </a:pPr>
          <a:r>
            <a:rPr lang="es-ES" sz="1050" kern="1200" smtClean="0"/>
            <a:t>La que se realiza a través del fideicomiso</a:t>
          </a:r>
          <a:endParaRPr lang="es-ES" sz="1050" kern="1200" dirty="0"/>
        </a:p>
      </dsp:txBody>
      <dsp:txXfrm>
        <a:off x="23491" y="2045864"/>
        <a:ext cx="2702436" cy="434233"/>
      </dsp:txXfrm>
    </dsp:sp>
    <dsp:sp modelId="{8AEB8DAA-09D2-0E45-9782-1B626BA63957}">
      <dsp:nvSpPr>
        <dsp:cNvPr id="0" name=""/>
        <dsp:cNvSpPr/>
      </dsp:nvSpPr>
      <dsp:spPr>
        <a:xfrm rot="5400000">
          <a:off x="5000859" y="324329"/>
          <a:ext cx="384972" cy="4887854"/>
        </a:xfrm>
        <a:prstGeom prst="round2SameRect">
          <a:avLst/>
        </a:prstGeom>
        <a:solidFill>
          <a:schemeClr val="accent2">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66725">
            <a:lnSpc>
              <a:spcPct val="90000"/>
            </a:lnSpc>
            <a:spcBef>
              <a:spcPct val="0"/>
            </a:spcBef>
            <a:spcAft>
              <a:spcPct val="15000"/>
            </a:spcAft>
            <a:buChar char="••"/>
          </a:pPr>
          <a:r>
            <a:rPr lang="es-ES" sz="1050" kern="1200" smtClean="0"/>
            <a:t>A…</a:t>
          </a:r>
          <a:endParaRPr lang="es-ES" sz="1050" kern="1200" dirty="0"/>
        </a:p>
        <a:p>
          <a:pPr marL="57150" lvl="1" indent="-57150" algn="l" defTabSz="466725">
            <a:lnSpc>
              <a:spcPct val="90000"/>
            </a:lnSpc>
            <a:spcBef>
              <a:spcPct val="0"/>
            </a:spcBef>
            <a:spcAft>
              <a:spcPct val="15000"/>
            </a:spcAft>
            <a:buChar char="••"/>
          </a:pPr>
          <a:r>
            <a:rPr lang="es-ES" sz="1050" kern="1200" smtClean="0"/>
            <a:t>B…</a:t>
          </a:r>
          <a:endParaRPr lang="es-ES" sz="1050" kern="1200" dirty="0"/>
        </a:p>
      </dsp:txBody>
      <dsp:txXfrm rot="-5400000">
        <a:off x="2749419" y="2594563"/>
        <a:ext cx="4869061" cy="347386"/>
      </dsp:txXfrm>
    </dsp:sp>
    <dsp:sp modelId="{A7D90B69-AD31-0649-9008-5AC0956B820B}">
      <dsp:nvSpPr>
        <dsp:cNvPr id="0" name=""/>
        <dsp:cNvSpPr/>
      </dsp:nvSpPr>
      <dsp:spPr>
        <a:xfrm>
          <a:off x="0" y="2527649"/>
          <a:ext cx="2749418" cy="481215"/>
        </a:xfrm>
        <a:prstGeom prst="roundRect">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1910" tIns="20955" rIns="41910" bIns="20955" numCol="1" spcCol="1270" anchor="ctr" anchorCtr="0">
          <a:noAutofit/>
        </a:bodyPr>
        <a:lstStyle/>
        <a:p>
          <a:pPr lvl="0" algn="l" defTabSz="466725">
            <a:lnSpc>
              <a:spcPct val="90000"/>
            </a:lnSpc>
            <a:spcBef>
              <a:spcPct val="0"/>
            </a:spcBef>
            <a:spcAft>
              <a:spcPct val="35000"/>
            </a:spcAft>
          </a:pPr>
          <a:r>
            <a:rPr lang="es-ES" sz="1050" kern="1200" smtClean="0"/>
            <a:t>La cesión de los derechos que se tengan sobre los bienes afectos al fideicomiso.</a:t>
          </a:r>
          <a:endParaRPr lang="es-ES" sz="1050" kern="1200" dirty="0"/>
        </a:p>
      </dsp:txBody>
      <dsp:txXfrm>
        <a:off x="23491" y="2551140"/>
        <a:ext cx="2702436" cy="434233"/>
      </dsp:txXfrm>
    </dsp:sp>
    <dsp:sp modelId="{ABB9ACCC-8CAD-A743-BAA4-0F522B8BB638}">
      <dsp:nvSpPr>
        <dsp:cNvPr id="0" name=""/>
        <dsp:cNvSpPr/>
      </dsp:nvSpPr>
      <dsp:spPr>
        <a:xfrm rot="5400000">
          <a:off x="5000859" y="829605"/>
          <a:ext cx="384972" cy="4887854"/>
        </a:xfrm>
        <a:prstGeom prst="round2SameRect">
          <a:avLst/>
        </a:prstGeom>
        <a:solidFill>
          <a:schemeClr val="accent2">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66725">
            <a:lnSpc>
              <a:spcPct val="90000"/>
            </a:lnSpc>
            <a:spcBef>
              <a:spcPct val="0"/>
            </a:spcBef>
            <a:spcAft>
              <a:spcPct val="15000"/>
            </a:spcAft>
            <a:buChar char="••"/>
          </a:pPr>
          <a:r>
            <a:rPr lang="es-ES" sz="1050" kern="1200" smtClean="0"/>
            <a:t>A través de enajenación de títulos de crédito o de la cesión de derechos que los representen</a:t>
          </a:r>
          <a:endParaRPr lang="es-ES" sz="1050" kern="1200" dirty="0"/>
        </a:p>
      </dsp:txBody>
      <dsp:txXfrm rot="-5400000">
        <a:off x="2749419" y="3099839"/>
        <a:ext cx="4869061" cy="347386"/>
      </dsp:txXfrm>
    </dsp:sp>
    <dsp:sp modelId="{D867E9D6-20EC-6D49-8952-F267E9589457}">
      <dsp:nvSpPr>
        <dsp:cNvPr id="0" name=""/>
        <dsp:cNvSpPr/>
      </dsp:nvSpPr>
      <dsp:spPr>
        <a:xfrm>
          <a:off x="0" y="3032925"/>
          <a:ext cx="2749418" cy="481215"/>
        </a:xfrm>
        <a:prstGeom prst="roundRect">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1910" tIns="20955" rIns="41910" bIns="20955" numCol="1" spcCol="1270" anchor="ctr" anchorCtr="0">
          <a:noAutofit/>
        </a:bodyPr>
        <a:lstStyle/>
        <a:p>
          <a:pPr lvl="0" algn="l" defTabSz="466725">
            <a:lnSpc>
              <a:spcPct val="90000"/>
            </a:lnSpc>
            <a:spcBef>
              <a:spcPct val="0"/>
            </a:spcBef>
            <a:spcAft>
              <a:spcPct val="35000"/>
            </a:spcAft>
          </a:pPr>
          <a:r>
            <a:rPr lang="es-ES" sz="1050" b="1" kern="1200" smtClean="0"/>
            <a:t>VII.</a:t>
          </a:r>
          <a:r>
            <a:rPr lang="es-ES" sz="1050" kern="1200" smtClean="0"/>
            <a:t> La transmisión de dominio de un bien tangible o del derecho para adquirirlo </a:t>
          </a:r>
          <a:endParaRPr lang="es-ES" sz="1050" kern="1200" dirty="0"/>
        </a:p>
      </dsp:txBody>
      <dsp:txXfrm>
        <a:off x="23491" y="3056416"/>
        <a:ext cx="2702436" cy="434233"/>
      </dsp:txXfrm>
    </dsp:sp>
    <dsp:sp modelId="{D13A41AB-EB55-ED41-A6F5-7AD0184A9286}">
      <dsp:nvSpPr>
        <dsp:cNvPr id="0" name=""/>
        <dsp:cNvSpPr/>
      </dsp:nvSpPr>
      <dsp:spPr>
        <a:xfrm rot="5400000">
          <a:off x="5000859" y="1334881"/>
          <a:ext cx="384972" cy="4887854"/>
        </a:xfrm>
        <a:prstGeom prst="round2SameRect">
          <a:avLst/>
        </a:prstGeom>
        <a:solidFill>
          <a:schemeClr val="accent2">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66725">
            <a:lnSpc>
              <a:spcPct val="90000"/>
            </a:lnSpc>
            <a:spcBef>
              <a:spcPct val="0"/>
            </a:spcBef>
            <a:spcAft>
              <a:spcPct val="15000"/>
            </a:spcAft>
            <a:buChar char="••"/>
          </a:pPr>
          <a:r>
            <a:rPr lang="es-ES" sz="1050" kern="1200" smtClean="0"/>
            <a:t>Transmitiendo derechos de crédito relacionados a proveeduría de bienes, de servicios o de ambos  </a:t>
          </a:r>
          <a:endParaRPr lang="es-ES" sz="1050" kern="1200" dirty="0"/>
        </a:p>
      </dsp:txBody>
      <dsp:txXfrm rot="-5400000">
        <a:off x="2749419" y="3605115"/>
        <a:ext cx="4869061" cy="347386"/>
      </dsp:txXfrm>
    </dsp:sp>
    <dsp:sp modelId="{04AB31C2-687A-4A40-A481-0715AA23CF7F}">
      <dsp:nvSpPr>
        <dsp:cNvPr id="0" name=""/>
        <dsp:cNvSpPr/>
      </dsp:nvSpPr>
      <dsp:spPr>
        <a:xfrm>
          <a:off x="0" y="3538201"/>
          <a:ext cx="2749418" cy="481215"/>
        </a:xfrm>
        <a:prstGeom prst="roundRect">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1910" tIns="20955" rIns="41910" bIns="20955" numCol="1" spcCol="1270" anchor="ctr" anchorCtr="0">
          <a:noAutofit/>
        </a:bodyPr>
        <a:lstStyle/>
        <a:p>
          <a:pPr lvl="0" algn="l" defTabSz="466725">
            <a:lnSpc>
              <a:spcPct val="90000"/>
            </a:lnSpc>
            <a:spcBef>
              <a:spcPct val="0"/>
            </a:spcBef>
            <a:spcAft>
              <a:spcPct val="35000"/>
            </a:spcAft>
          </a:pPr>
          <a:r>
            <a:rPr lang="es-ES" sz="1050" kern="1200" smtClean="0"/>
            <a:t>Factoraje financiero</a:t>
          </a:r>
          <a:endParaRPr lang="es-ES" sz="1050" kern="1200" dirty="0"/>
        </a:p>
      </dsp:txBody>
      <dsp:txXfrm>
        <a:off x="23491" y="3561692"/>
        <a:ext cx="2702436" cy="434233"/>
      </dsp:txXfrm>
    </dsp:sp>
    <dsp:sp modelId="{E96DF976-AA93-BF4A-9864-8697146A7D2E}">
      <dsp:nvSpPr>
        <dsp:cNvPr id="0" name=""/>
        <dsp:cNvSpPr/>
      </dsp:nvSpPr>
      <dsp:spPr>
        <a:xfrm rot="5400000">
          <a:off x="5000859" y="1840157"/>
          <a:ext cx="384972" cy="4887854"/>
        </a:xfrm>
        <a:prstGeom prst="round2SameRect">
          <a:avLst/>
        </a:prstGeom>
        <a:solidFill>
          <a:schemeClr val="accent2">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66725">
            <a:lnSpc>
              <a:spcPct val="90000"/>
            </a:lnSpc>
            <a:spcBef>
              <a:spcPct val="0"/>
            </a:spcBef>
            <a:spcAft>
              <a:spcPct val="15000"/>
            </a:spcAft>
            <a:buChar char="••"/>
          </a:pPr>
          <a:r>
            <a:rPr lang="es-ES" sz="1050" kern="1200" smtClean="0"/>
            <a:t>Excepto en los supuestos a que se refiere el artículo 14-B de este Código</a:t>
          </a:r>
          <a:endParaRPr lang="es-ES" sz="1050" kern="1200" dirty="0"/>
        </a:p>
      </dsp:txBody>
      <dsp:txXfrm rot="-5400000">
        <a:off x="2749419" y="4110391"/>
        <a:ext cx="4869061" cy="347386"/>
      </dsp:txXfrm>
    </dsp:sp>
    <dsp:sp modelId="{2B92E4B4-34AD-3743-A029-BA83732E1662}">
      <dsp:nvSpPr>
        <dsp:cNvPr id="0" name=""/>
        <dsp:cNvSpPr/>
      </dsp:nvSpPr>
      <dsp:spPr>
        <a:xfrm>
          <a:off x="0" y="4043477"/>
          <a:ext cx="2749418" cy="481215"/>
        </a:xfrm>
        <a:prstGeom prst="roundRect">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1910" tIns="20955" rIns="41910" bIns="20955" numCol="1" spcCol="1270" anchor="ctr" anchorCtr="0">
          <a:noAutofit/>
        </a:bodyPr>
        <a:lstStyle/>
        <a:p>
          <a:pPr lvl="0" algn="l" defTabSz="466725">
            <a:lnSpc>
              <a:spcPct val="90000"/>
            </a:lnSpc>
            <a:spcBef>
              <a:spcPct val="0"/>
            </a:spcBef>
            <a:spcAft>
              <a:spcPct val="35000"/>
            </a:spcAft>
          </a:pPr>
          <a:r>
            <a:rPr lang="es-ES" sz="1050" b="1" kern="1200" smtClean="0"/>
            <a:t>IX.</a:t>
          </a:r>
          <a:r>
            <a:rPr lang="es-ES" sz="1050" kern="1200" smtClean="0"/>
            <a:t> La que se realice mediante fusión o escisión de sociedades.</a:t>
          </a:r>
          <a:endParaRPr lang="es-ES" sz="1050" kern="1200" dirty="0"/>
        </a:p>
      </dsp:txBody>
      <dsp:txXfrm>
        <a:off x="23491" y="4066968"/>
        <a:ext cx="2702436" cy="434233"/>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FFFED5-FB41-DD48-93CD-501A83BE1EE0}">
      <dsp:nvSpPr>
        <dsp:cNvPr id="0" name=""/>
        <dsp:cNvSpPr/>
      </dsp:nvSpPr>
      <dsp:spPr>
        <a:xfrm>
          <a:off x="2006149" y="1372943"/>
          <a:ext cx="979917" cy="979917"/>
        </a:xfrm>
        <a:prstGeom prst="ellipse">
          <a:avLst/>
        </a:prstGeom>
        <a:gradFill rotWithShape="0">
          <a:gsLst>
            <a:gs pos="0">
              <a:schemeClr val="accent3">
                <a:hueOff val="0"/>
                <a:satOff val="0"/>
                <a:lumOff val="0"/>
                <a:alphaOff val="0"/>
                <a:tint val="100000"/>
                <a:shade val="100000"/>
                <a:satMod val="130000"/>
              </a:schemeClr>
            </a:gs>
            <a:gs pos="100000">
              <a:schemeClr val="accent3">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s-ES" sz="1100" kern="1200" dirty="0" smtClean="0">
              <a:solidFill>
                <a:srgbClr val="000000"/>
              </a:solidFill>
            </a:rPr>
            <a:t>Escindente</a:t>
          </a:r>
          <a:endParaRPr lang="es-ES" sz="1100" kern="1200" dirty="0">
            <a:solidFill>
              <a:srgbClr val="000000"/>
            </a:solidFill>
          </a:endParaRPr>
        </a:p>
      </dsp:txBody>
      <dsp:txXfrm>
        <a:off x="2149655" y="1516449"/>
        <a:ext cx="692905" cy="692905"/>
      </dsp:txXfrm>
    </dsp:sp>
    <dsp:sp modelId="{359CC64C-75DD-FF42-9279-521DDCDBC34A}">
      <dsp:nvSpPr>
        <dsp:cNvPr id="0" name=""/>
        <dsp:cNvSpPr/>
      </dsp:nvSpPr>
      <dsp:spPr>
        <a:xfrm rot="16200000">
          <a:off x="2392368" y="1016495"/>
          <a:ext cx="207478" cy="333171"/>
        </a:xfrm>
        <a:prstGeom prst="rightArrow">
          <a:avLst>
            <a:gd name="adj1" fmla="val 60000"/>
            <a:gd name="adj2" fmla="val 50000"/>
          </a:avLst>
        </a:prstGeom>
        <a:gradFill rotWithShape="0">
          <a:gsLst>
            <a:gs pos="0">
              <a:schemeClr val="accent3">
                <a:tint val="60000"/>
                <a:hueOff val="0"/>
                <a:satOff val="0"/>
                <a:lumOff val="0"/>
                <a:alphaOff val="0"/>
                <a:tint val="100000"/>
                <a:shade val="100000"/>
                <a:satMod val="130000"/>
              </a:schemeClr>
            </a:gs>
            <a:gs pos="100000">
              <a:schemeClr val="accent3">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s-ES" sz="900" kern="1200"/>
        </a:p>
      </dsp:txBody>
      <dsp:txXfrm>
        <a:off x="2423490" y="1114251"/>
        <a:ext cx="145235" cy="199903"/>
      </dsp:txXfrm>
    </dsp:sp>
    <dsp:sp modelId="{744307C7-37DE-9F4C-9C33-DE4CA0E4D3AC}">
      <dsp:nvSpPr>
        <dsp:cNvPr id="0" name=""/>
        <dsp:cNvSpPr/>
      </dsp:nvSpPr>
      <dsp:spPr>
        <a:xfrm>
          <a:off x="2006149" y="1557"/>
          <a:ext cx="979917" cy="979917"/>
        </a:xfrm>
        <a:prstGeom prst="ellipse">
          <a:avLst/>
        </a:prstGeom>
        <a:gradFill rotWithShape="0">
          <a:gsLst>
            <a:gs pos="0">
              <a:schemeClr val="accent3">
                <a:hueOff val="0"/>
                <a:satOff val="0"/>
                <a:lumOff val="0"/>
                <a:alphaOff val="0"/>
                <a:tint val="100000"/>
                <a:shade val="100000"/>
                <a:satMod val="130000"/>
              </a:schemeClr>
            </a:gs>
            <a:gs pos="100000">
              <a:schemeClr val="accent3">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s-ES" sz="1100" kern="1200" dirty="0" smtClean="0">
              <a:solidFill>
                <a:srgbClr val="000000"/>
              </a:solidFill>
            </a:rPr>
            <a:t>Escindida A</a:t>
          </a:r>
          <a:endParaRPr lang="es-ES" sz="1100" kern="1200" dirty="0">
            <a:solidFill>
              <a:srgbClr val="000000"/>
            </a:solidFill>
          </a:endParaRPr>
        </a:p>
      </dsp:txBody>
      <dsp:txXfrm>
        <a:off x="2149655" y="145063"/>
        <a:ext cx="692905" cy="692905"/>
      </dsp:txXfrm>
    </dsp:sp>
    <dsp:sp modelId="{7952F88B-BF14-294E-96B0-DBF5036F46F9}">
      <dsp:nvSpPr>
        <dsp:cNvPr id="0" name=""/>
        <dsp:cNvSpPr/>
      </dsp:nvSpPr>
      <dsp:spPr>
        <a:xfrm rot="1800000">
          <a:off x="2981111" y="2036227"/>
          <a:ext cx="207478" cy="333171"/>
        </a:xfrm>
        <a:prstGeom prst="rightArrow">
          <a:avLst>
            <a:gd name="adj1" fmla="val 60000"/>
            <a:gd name="adj2" fmla="val 50000"/>
          </a:avLst>
        </a:prstGeom>
        <a:gradFill rotWithShape="0">
          <a:gsLst>
            <a:gs pos="0">
              <a:schemeClr val="accent3">
                <a:tint val="60000"/>
                <a:hueOff val="0"/>
                <a:satOff val="0"/>
                <a:lumOff val="0"/>
                <a:alphaOff val="0"/>
                <a:tint val="100000"/>
                <a:shade val="100000"/>
                <a:satMod val="130000"/>
              </a:schemeClr>
            </a:gs>
            <a:gs pos="100000">
              <a:schemeClr val="accent3">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s-ES" sz="900" kern="1200"/>
        </a:p>
      </dsp:txBody>
      <dsp:txXfrm>
        <a:off x="2985280" y="2087300"/>
        <a:ext cx="145235" cy="199903"/>
      </dsp:txXfrm>
    </dsp:sp>
    <dsp:sp modelId="{6F00D9C9-FC8C-B24D-97B0-730E6C58753E}">
      <dsp:nvSpPr>
        <dsp:cNvPr id="0" name=""/>
        <dsp:cNvSpPr/>
      </dsp:nvSpPr>
      <dsp:spPr>
        <a:xfrm>
          <a:off x="3193804" y="2058637"/>
          <a:ext cx="979917" cy="979917"/>
        </a:xfrm>
        <a:prstGeom prst="ellipse">
          <a:avLst/>
        </a:prstGeom>
        <a:gradFill rotWithShape="0">
          <a:gsLst>
            <a:gs pos="0">
              <a:schemeClr val="accent3">
                <a:hueOff val="0"/>
                <a:satOff val="0"/>
                <a:lumOff val="0"/>
                <a:alphaOff val="0"/>
                <a:tint val="100000"/>
                <a:shade val="100000"/>
                <a:satMod val="130000"/>
              </a:schemeClr>
            </a:gs>
            <a:gs pos="100000">
              <a:schemeClr val="accent3">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s-ES" sz="1100" kern="1200" dirty="0" smtClean="0">
              <a:solidFill>
                <a:srgbClr val="000000"/>
              </a:solidFill>
            </a:rPr>
            <a:t>Escindida B</a:t>
          </a:r>
          <a:endParaRPr lang="es-ES" sz="1100" kern="1200" dirty="0">
            <a:solidFill>
              <a:srgbClr val="000000"/>
            </a:solidFill>
          </a:endParaRPr>
        </a:p>
      </dsp:txBody>
      <dsp:txXfrm>
        <a:off x="3337310" y="2202143"/>
        <a:ext cx="692905" cy="692905"/>
      </dsp:txXfrm>
    </dsp:sp>
    <dsp:sp modelId="{87F95B72-856B-A048-A97E-62F3926FB69F}">
      <dsp:nvSpPr>
        <dsp:cNvPr id="0" name=""/>
        <dsp:cNvSpPr/>
      </dsp:nvSpPr>
      <dsp:spPr>
        <a:xfrm rot="9000000">
          <a:off x="1803626" y="2036227"/>
          <a:ext cx="207478" cy="333171"/>
        </a:xfrm>
        <a:prstGeom prst="rightArrow">
          <a:avLst>
            <a:gd name="adj1" fmla="val 60000"/>
            <a:gd name="adj2" fmla="val 50000"/>
          </a:avLst>
        </a:prstGeom>
        <a:gradFill rotWithShape="0">
          <a:gsLst>
            <a:gs pos="0">
              <a:schemeClr val="accent3">
                <a:tint val="60000"/>
                <a:hueOff val="0"/>
                <a:satOff val="0"/>
                <a:lumOff val="0"/>
                <a:alphaOff val="0"/>
                <a:tint val="100000"/>
                <a:shade val="100000"/>
                <a:satMod val="130000"/>
              </a:schemeClr>
            </a:gs>
            <a:gs pos="100000">
              <a:schemeClr val="accent3">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s-ES" sz="900" kern="1200"/>
        </a:p>
      </dsp:txBody>
      <dsp:txXfrm rot="10800000">
        <a:off x="1861700" y="2087300"/>
        <a:ext cx="145235" cy="199903"/>
      </dsp:txXfrm>
    </dsp:sp>
    <dsp:sp modelId="{3C1ECE6C-C82E-3748-A7F7-E60EF47163B1}">
      <dsp:nvSpPr>
        <dsp:cNvPr id="0" name=""/>
        <dsp:cNvSpPr/>
      </dsp:nvSpPr>
      <dsp:spPr>
        <a:xfrm>
          <a:off x="818493" y="2058637"/>
          <a:ext cx="979917" cy="979917"/>
        </a:xfrm>
        <a:prstGeom prst="ellipse">
          <a:avLst/>
        </a:prstGeom>
        <a:gradFill rotWithShape="0">
          <a:gsLst>
            <a:gs pos="0">
              <a:schemeClr val="accent3">
                <a:hueOff val="0"/>
                <a:satOff val="0"/>
                <a:lumOff val="0"/>
                <a:alphaOff val="0"/>
                <a:tint val="100000"/>
                <a:shade val="100000"/>
                <a:satMod val="130000"/>
              </a:schemeClr>
            </a:gs>
            <a:gs pos="100000">
              <a:schemeClr val="accent3">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s-ES" sz="1100" kern="1200" dirty="0" smtClean="0">
              <a:solidFill>
                <a:srgbClr val="000000"/>
              </a:solidFill>
            </a:rPr>
            <a:t>Escindida C</a:t>
          </a:r>
          <a:endParaRPr lang="es-ES" sz="1100" kern="1200" dirty="0">
            <a:solidFill>
              <a:srgbClr val="000000"/>
            </a:solidFill>
          </a:endParaRPr>
        </a:p>
      </dsp:txBody>
      <dsp:txXfrm>
        <a:off x="961999" y="2202143"/>
        <a:ext cx="692905" cy="692905"/>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461DDC9-42DB-B640-A991-5C8EC52C5742}" type="datetimeFigureOut">
              <a:rPr lang="es-ES" smtClean="0"/>
              <a:t>06/05/16</a:t>
            </a:fld>
            <a:endParaRPr lang="es-ES"/>
          </a:p>
        </p:txBody>
      </p:sp>
      <p:sp>
        <p:nvSpPr>
          <p:cNvPr id="4" name="Marcador de pie de pá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D3E8D8A-0B22-714D-AB96-D294C4D63716}" type="slidenum">
              <a:rPr lang="es-ES" smtClean="0"/>
              <a:t>‹Nr.›</a:t>
            </a:fld>
            <a:endParaRPr lang="es-ES"/>
          </a:p>
        </p:txBody>
      </p:sp>
    </p:spTree>
    <p:extLst>
      <p:ext uri="{BB962C8B-B14F-4D97-AF65-F5344CB8AC3E}">
        <p14:creationId xmlns:p14="http://schemas.microsoft.com/office/powerpoint/2010/main" val="160064546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58F20E-C0A9-9B43-94B5-645ADFD25BB2}" type="datetimeFigureOut">
              <a:rPr lang="es-ES" smtClean="0"/>
              <a:t>06/05/16</a:t>
            </a:fld>
            <a:endParaRPr lang="es-ES"/>
          </a:p>
        </p:txBody>
      </p:sp>
      <p:sp>
        <p:nvSpPr>
          <p:cNvPr id="4" name="Marcador de imagen d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6" name="Marcador de pie de pá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5007CC-DD2B-E742-9AFE-D463D35DFD6F}" type="slidenum">
              <a:rPr lang="es-ES" smtClean="0"/>
              <a:t>‹Nr.›</a:t>
            </a:fld>
            <a:endParaRPr lang="es-ES"/>
          </a:p>
        </p:txBody>
      </p:sp>
    </p:spTree>
    <p:extLst>
      <p:ext uri="{BB962C8B-B14F-4D97-AF65-F5344CB8AC3E}">
        <p14:creationId xmlns:p14="http://schemas.microsoft.com/office/powerpoint/2010/main" val="181744830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smtClean="0"/>
              <a:t>Clic para editar título</a:t>
            </a:r>
            <a:endParaRPr lang="es-E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
          </a:p>
        </p:txBody>
      </p:sp>
      <p:sp>
        <p:nvSpPr>
          <p:cNvPr id="4" name="Marcador de fecha 3"/>
          <p:cNvSpPr>
            <a:spLocks noGrp="1"/>
          </p:cNvSpPr>
          <p:nvPr>
            <p:ph type="dt" sz="half" idx="10"/>
          </p:nvPr>
        </p:nvSpPr>
        <p:spPr>
          <a:xfrm>
            <a:off x="457200" y="6356350"/>
            <a:ext cx="2133600" cy="365125"/>
          </a:xfrm>
          <a:prstGeom prst="rect">
            <a:avLst/>
          </a:prstGeom>
        </p:spPr>
        <p:txBody>
          <a:bodyPr/>
          <a:lstStyle/>
          <a:p>
            <a:fld id="{2052E51A-C988-DA4F-9A8C-C5881C9B2F1A}" type="datetime1">
              <a:rPr lang="es-MX" smtClean="0"/>
              <a:t>06/05/16</a:t>
            </a:fld>
            <a:endParaRPr lang="es-ES"/>
          </a:p>
        </p:txBody>
      </p:sp>
      <p:sp>
        <p:nvSpPr>
          <p:cNvPr id="5" name="Marcador de pie de página 4"/>
          <p:cNvSpPr>
            <a:spLocks noGrp="1"/>
          </p:cNvSpPr>
          <p:nvPr>
            <p:ph type="ftr" sz="quarter" idx="11"/>
          </p:nvPr>
        </p:nvSpPr>
        <p:spPr/>
        <p:txBody>
          <a:bodyPr/>
          <a:lstStyle/>
          <a:p>
            <a:r>
              <a:rPr lang="es-ES_tradnl" smtClean="0"/>
              <a:t>Marco fiscal empresarial, Dr. Sergio Iván Ramírez Cacho</a:t>
            </a:r>
            <a:endParaRPr lang="es-ES"/>
          </a:p>
        </p:txBody>
      </p:sp>
      <p:sp>
        <p:nvSpPr>
          <p:cNvPr id="6" name="Marcador de número de diapositiva 5"/>
          <p:cNvSpPr>
            <a:spLocks noGrp="1"/>
          </p:cNvSpPr>
          <p:nvPr>
            <p:ph type="sldNum" sz="quarter" idx="12"/>
          </p:nvPr>
        </p:nvSpPr>
        <p:spPr/>
        <p:txBody>
          <a:bodyPr/>
          <a:lstStyle/>
          <a:p>
            <a:fld id="{F5B357BF-10B2-984E-B3B7-5DF1555E5821}" type="slidenum">
              <a:rPr lang="es-ES" smtClean="0"/>
              <a:t>‹Nr.›</a:t>
            </a:fld>
            <a:endParaRPr lang="es-ES"/>
          </a:p>
        </p:txBody>
      </p:sp>
    </p:spTree>
    <p:extLst>
      <p:ext uri="{BB962C8B-B14F-4D97-AF65-F5344CB8AC3E}">
        <p14:creationId xmlns:p14="http://schemas.microsoft.com/office/powerpoint/2010/main" val="1623691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a:xfrm>
            <a:off x="457200" y="6356350"/>
            <a:ext cx="2133600" cy="365125"/>
          </a:xfrm>
          <a:prstGeom prst="rect">
            <a:avLst/>
          </a:prstGeom>
        </p:spPr>
        <p:txBody>
          <a:bodyPr/>
          <a:lstStyle/>
          <a:p>
            <a:fld id="{9671DAB5-31B1-D24E-B6ED-AC098F3D35EB}" type="datetime1">
              <a:rPr lang="es-MX" smtClean="0"/>
              <a:t>06/05/16</a:t>
            </a:fld>
            <a:endParaRPr lang="es-ES"/>
          </a:p>
        </p:txBody>
      </p:sp>
      <p:sp>
        <p:nvSpPr>
          <p:cNvPr id="5" name="Marcador de pie de página 4"/>
          <p:cNvSpPr>
            <a:spLocks noGrp="1"/>
          </p:cNvSpPr>
          <p:nvPr>
            <p:ph type="ftr" sz="quarter" idx="11"/>
          </p:nvPr>
        </p:nvSpPr>
        <p:spPr/>
        <p:txBody>
          <a:bodyPr/>
          <a:lstStyle/>
          <a:p>
            <a:r>
              <a:rPr lang="es-ES_tradnl" smtClean="0"/>
              <a:t>Marco fiscal empresarial, Dr. Sergio Iván Ramírez Cacho</a:t>
            </a:r>
            <a:endParaRPr lang="es-ES"/>
          </a:p>
        </p:txBody>
      </p:sp>
      <p:sp>
        <p:nvSpPr>
          <p:cNvPr id="6" name="Marcador de número de diapositiva 5"/>
          <p:cNvSpPr>
            <a:spLocks noGrp="1"/>
          </p:cNvSpPr>
          <p:nvPr>
            <p:ph type="sldNum" sz="quarter" idx="12"/>
          </p:nvPr>
        </p:nvSpPr>
        <p:spPr/>
        <p:txBody>
          <a:bodyPr/>
          <a:lstStyle/>
          <a:p>
            <a:fld id="{F5B357BF-10B2-984E-B3B7-5DF1555E5821}" type="slidenum">
              <a:rPr lang="es-ES" smtClean="0"/>
              <a:t>‹Nr.›</a:t>
            </a:fld>
            <a:endParaRPr lang="es-ES"/>
          </a:p>
        </p:txBody>
      </p:sp>
    </p:spTree>
    <p:extLst>
      <p:ext uri="{BB962C8B-B14F-4D97-AF65-F5344CB8AC3E}">
        <p14:creationId xmlns:p14="http://schemas.microsoft.com/office/powerpoint/2010/main" val="3799001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smtClean="0"/>
              <a:t>Clic para editar título</a:t>
            </a:r>
            <a:endParaRPr lang="es-E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a:xfrm>
            <a:off x="457200" y="6356350"/>
            <a:ext cx="2133600" cy="365125"/>
          </a:xfrm>
          <a:prstGeom prst="rect">
            <a:avLst/>
          </a:prstGeom>
        </p:spPr>
        <p:txBody>
          <a:bodyPr/>
          <a:lstStyle/>
          <a:p>
            <a:fld id="{42F922F9-445F-1B4B-A366-13E2A4D7161C}" type="datetime1">
              <a:rPr lang="es-MX" smtClean="0"/>
              <a:t>06/05/16</a:t>
            </a:fld>
            <a:endParaRPr lang="es-ES"/>
          </a:p>
        </p:txBody>
      </p:sp>
      <p:sp>
        <p:nvSpPr>
          <p:cNvPr id="5" name="Marcador de pie de página 4"/>
          <p:cNvSpPr>
            <a:spLocks noGrp="1"/>
          </p:cNvSpPr>
          <p:nvPr>
            <p:ph type="ftr" sz="quarter" idx="11"/>
          </p:nvPr>
        </p:nvSpPr>
        <p:spPr/>
        <p:txBody>
          <a:bodyPr/>
          <a:lstStyle/>
          <a:p>
            <a:r>
              <a:rPr lang="es-ES_tradnl" smtClean="0"/>
              <a:t>Marco fiscal empresarial, Dr. Sergio Iván Ramírez Cacho</a:t>
            </a:r>
            <a:endParaRPr lang="es-ES"/>
          </a:p>
        </p:txBody>
      </p:sp>
      <p:sp>
        <p:nvSpPr>
          <p:cNvPr id="6" name="Marcador de número de diapositiva 5"/>
          <p:cNvSpPr>
            <a:spLocks noGrp="1"/>
          </p:cNvSpPr>
          <p:nvPr>
            <p:ph type="sldNum" sz="quarter" idx="12"/>
          </p:nvPr>
        </p:nvSpPr>
        <p:spPr/>
        <p:txBody>
          <a:bodyPr/>
          <a:lstStyle/>
          <a:p>
            <a:fld id="{F5B357BF-10B2-984E-B3B7-5DF1555E5821}" type="slidenum">
              <a:rPr lang="es-ES" smtClean="0"/>
              <a:t>‹Nr.›</a:t>
            </a:fld>
            <a:endParaRPr lang="es-ES"/>
          </a:p>
        </p:txBody>
      </p:sp>
    </p:spTree>
    <p:extLst>
      <p:ext uri="{BB962C8B-B14F-4D97-AF65-F5344CB8AC3E}">
        <p14:creationId xmlns:p14="http://schemas.microsoft.com/office/powerpoint/2010/main" val="2413421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a:xfrm>
            <a:off x="457200" y="6356350"/>
            <a:ext cx="2133600" cy="365125"/>
          </a:xfrm>
          <a:prstGeom prst="rect">
            <a:avLst/>
          </a:prstGeom>
        </p:spPr>
        <p:txBody>
          <a:bodyPr/>
          <a:lstStyle/>
          <a:p>
            <a:fld id="{2F9BCBC0-EB24-C446-9ED9-99DC8C04475A}" type="datetime1">
              <a:rPr lang="es-MX" smtClean="0"/>
              <a:t>06/05/16</a:t>
            </a:fld>
            <a:endParaRPr lang="es-ES"/>
          </a:p>
        </p:txBody>
      </p:sp>
      <p:sp>
        <p:nvSpPr>
          <p:cNvPr id="5" name="Marcador de pie de página 4"/>
          <p:cNvSpPr>
            <a:spLocks noGrp="1"/>
          </p:cNvSpPr>
          <p:nvPr>
            <p:ph type="ftr" sz="quarter" idx="11"/>
          </p:nvPr>
        </p:nvSpPr>
        <p:spPr/>
        <p:txBody>
          <a:bodyPr/>
          <a:lstStyle/>
          <a:p>
            <a:r>
              <a:rPr lang="es-ES_tradnl" smtClean="0"/>
              <a:t>Marco fiscal empresarial, Dr. Sergio Iván Ramírez Cacho</a:t>
            </a:r>
            <a:endParaRPr lang="es-ES"/>
          </a:p>
        </p:txBody>
      </p:sp>
      <p:sp>
        <p:nvSpPr>
          <p:cNvPr id="6" name="Marcador de número de diapositiva 5"/>
          <p:cNvSpPr>
            <a:spLocks noGrp="1"/>
          </p:cNvSpPr>
          <p:nvPr>
            <p:ph type="sldNum" sz="quarter" idx="12"/>
          </p:nvPr>
        </p:nvSpPr>
        <p:spPr/>
        <p:txBody>
          <a:bodyPr/>
          <a:lstStyle/>
          <a:p>
            <a:fld id="{F5B357BF-10B2-984E-B3B7-5DF1555E5821}" type="slidenum">
              <a:rPr lang="es-ES" smtClean="0"/>
              <a:t>‹Nr.›</a:t>
            </a:fld>
            <a:endParaRPr lang="es-ES"/>
          </a:p>
        </p:txBody>
      </p:sp>
    </p:spTree>
    <p:extLst>
      <p:ext uri="{BB962C8B-B14F-4D97-AF65-F5344CB8AC3E}">
        <p14:creationId xmlns:p14="http://schemas.microsoft.com/office/powerpoint/2010/main" val="34207006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a:xfrm>
            <a:off x="457200" y="6356350"/>
            <a:ext cx="2133600" cy="365125"/>
          </a:xfrm>
          <a:prstGeom prst="rect">
            <a:avLst/>
          </a:prstGeom>
        </p:spPr>
        <p:txBody>
          <a:bodyPr/>
          <a:lstStyle/>
          <a:p>
            <a:fld id="{674A2954-24FA-0E42-A796-4A15CA10E8B7}" type="datetime1">
              <a:rPr lang="es-MX" smtClean="0"/>
              <a:t>06/05/16</a:t>
            </a:fld>
            <a:endParaRPr lang="es-ES"/>
          </a:p>
        </p:txBody>
      </p:sp>
      <p:sp>
        <p:nvSpPr>
          <p:cNvPr id="5" name="Marcador de pie de página 4"/>
          <p:cNvSpPr>
            <a:spLocks noGrp="1"/>
          </p:cNvSpPr>
          <p:nvPr>
            <p:ph type="ftr" sz="quarter" idx="11"/>
          </p:nvPr>
        </p:nvSpPr>
        <p:spPr/>
        <p:txBody>
          <a:bodyPr/>
          <a:lstStyle/>
          <a:p>
            <a:r>
              <a:rPr lang="es-ES_tradnl" smtClean="0"/>
              <a:t>Marco fiscal empresarial, Dr. Sergio Iván Ramírez Cacho</a:t>
            </a:r>
            <a:endParaRPr lang="es-ES"/>
          </a:p>
        </p:txBody>
      </p:sp>
      <p:sp>
        <p:nvSpPr>
          <p:cNvPr id="6" name="Marcador de número de diapositiva 5"/>
          <p:cNvSpPr>
            <a:spLocks noGrp="1"/>
          </p:cNvSpPr>
          <p:nvPr>
            <p:ph type="sldNum" sz="quarter" idx="12"/>
          </p:nvPr>
        </p:nvSpPr>
        <p:spPr/>
        <p:txBody>
          <a:bodyPr/>
          <a:lstStyle/>
          <a:p>
            <a:fld id="{F5B357BF-10B2-984E-B3B7-5DF1555E5821}" type="slidenum">
              <a:rPr lang="es-ES" smtClean="0"/>
              <a:t>‹Nr.›</a:t>
            </a:fld>
            <a:endParaRPr lang="es-ES"/>
          </a:p>
        </p:txBody>
      </p:sp>
    </p:spTree>
    <p:extLst>
      <p:ext uri="{BB962C8B-B14F-4D97-AF65-F5344CB8AC3E}">
        <p14:creationId xmlns:p14="http://schemas.microsoft.com/office/powerpoint/2010/main" val="92724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fecha 4"/>
          <p:cNvSpPr>
            <a:spLocks noGrp="1"/>
          </p:cNvSpPr>
          <p:nvPr>
            <p:ph type="dt" sz="half" idx="10"/>
          </p:nvPr>
        </p:nvSpPr>
        <p:spPr>
          <a:xfrm>
            <a:off x="457200" y="6356350"/>
            <a:ext cx="2133600" cy="365125"/>
          </a:xfrm>
          <a:prstGeom prst="rect">
            <a:avLst/>
          </a:prstGeom>
        </p:spPr>
        <p:txBody>
          <a:bodyPr/>
          <a:lstStyle/>
          <a:p>
            <a:fld id="{2D7CA2F6-8A07-6146-AEA9-F2A86323AAC6}" type="datetime1">
              <a:rPr lang="es-MX" smtClean="0"/>
              <a:t>06/05/16</a:t>
            </a:fld>
            <a:endParaRPr lang="es-ES"/>
          </a:p>
        </p:txBody>
      </p:sp>
      <p:sp>
        <p:nvSpPr>
          <p:cNvPr id="6" name="Marcador de pie de página 5"/>
          <p:cNvSpPr>
            <a:spLocks noGrp="1"/>
          </p:cNvSpPr>
          <p:nvPr>
            <p:ph type="ftr" sz="quarter" idx="11"/>
          </p:nvPr>
        </p:nvSpPr>
        <p:spPr/>
        <p:txBody>
          <a:bodyPr/>
          <a:lstStyle/>
          <a:p>
            <a:r>
              <a:rPr lang="es-ES_tradnl" smtClean="0"/>
              <a:t>Marco fiscal empresarial, Dr. Sergio Iván Ramírez Cacho</a:t>
            </a:r>
            <a:endParaRPr lang="es-ES"/>
          </a:p>
        </p:txBody>
      </p:sp>
      <p:sp>
        <p:nvSpPr>
          <p:cNvPr id="7" name="Marcador de número de diapositiva 6"/>
          <p:cNvSpPr>
            <a:spLocks noGrp="1"/>
          </p:cNvSpPr>
          <p:nvPr>
            <p:ph type="sldNum" sz="quarter" idx="12"/>
          </p:nvPr>
        </p:nvSpPr>
        <p:spPr/>
        <p:txBody>
          <a:bodyPr/>
          <a:lstStyle/>
          <a:p>
            <a:fld id="{F5B357BF-10B2-984E-B3B7-5DF1555E5821}" type="slidenum">
              <a:rPr lang="es-ES" smtClean="0"/>
              <a:t>‹Nr.›</a:t>
            </a:fld>
            <a:endParaRPr lang="es-ES"/>
          </a:p>
        </p:txBody>
      </p:sp>
    </p:spTree>
    <p:extLst>
      <p:ext uri="{BB962C8B-B14F-4D97-AF65-F5344CB8AC3E}">
        <p14:creationId xmlns:p14="http://schemas.microsoft.com/office/powerpoint/2010/main" val="2021226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smtClean="0"/>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7" name="Marcador de fecha 6"/>
          <p:cNvSpPr>
            <a:spLocks noGrp="1"/>
          </p:cNvSpPr>
          <p:nvPr>
            <p:ph type="dt" sz="half" idx="10"/>
          </p:nvPr>
        </p:nvSpPr>
        <p:spPr>
          <a:xfrm>
            <a:off x="457200" y="6356350"/>
            <a:ext cx="2133600" cy="365125"/>
          </a:xfrm>
          <a:prstGeom prst="rect">
            <a:avLst/>
          </a:prstGeom>
        </p:spPr>
        <p:txBody>
          <a:bodyPr/>
          <a:lstStyle/>
          <a:p>
            <a:fld id="{08184378-98B1-254F-BEBA-9E6381A73B32}" type="datetime1">
              <a:rPr lang="es-MX" smtClean="0"/>
              <a:t>06/05/16</a:t>
            </a:fld>
            <a:endParaRPr lang="es-ES"/>
          </a:p>
        </p:txBody>
      </p:sp>
      <p:sp>
        <p:nvSpPr>
          <p:cNvPr id="8" name="Marcador de pie de página 7"/>
          <p:cNvSpPr>
            <a:spLocks noGrp="1"/>
          </p:cNvSpPr>
          <p:nvPr>
            <p:ph type="ftr" sz="quarter" idx="11"/>
          </p:nvPr>
        </p:nvSpPr>
        <p:spPr/>
        <p:txBody>
          <a:bodyPr/>
          <a:lstStyle/>
          <a:p>
            <a:r>
              <a:rPr lang="es-ES_tradnl" smtClean="0"/>
              <a:t>Marco fiscal empresarial, Dr. Sergio Iván Ramírez Cacho</a:t>
            </a:r>
            <a:endParaRPr lang="es-ES"/>
          </a:p>
        </p:txBody>
      </p:sp>
      <p:sp>
        <p:nvSpPr>
          <p:cNvPr id="9" name="Marcador de número de diapositiva 8"/>
          <p:cNvSpPr>
            <a:spLocks noGrp="1"/>
          </p:cNvSpPr>
          <p:nvPr>
            <p:ph type="sldNum" sz="quarter" idx="12"/>
          </p:nvPr>
        </p:nvSpPr>
        <p:spPr/>
        <p:txBody>
          <a:bodyPr/>
          <a:lstStyle/>
          <a:p>
            <a:fld id="{F5B357BF-10B2-984E-B3B7-5DF1555E5821}" type="slidenum">
              <a:rPr lang="es-ES" smtClean="0"/>
              <a:t>‹Nr.›</a:t>
            </a:fld>
            <a:endParaRPr lang="es-ES"/>
          </a:p>
        </p:txBody>
      </p:sp>
    </p:spTree>
    <p:extLst>
      <p:ext uri="{BB962C8B-B14F-4D97-AF65-F5344CB8AC3E}">
        <p14:creationId xmlns:p14="http://schemas.microsoft.com/office/powerpoint/2010/main" val="2477909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fecha 2"/>
          <p:cNvSpPr>
            <a:spLocks noGrp="1"/>
          </p:cNvSpPr>
          <p:nvPr>
            <p:ph type="dt" sz="half" idx="10"/>
          </p:nvPr>
        </p:nvSpPr>
        <p:spPr>
          <a:xfrm>
            <a:off x="457200" y="6356350"/>
            <a:ext cx="2133600" cy="365125"/>
          </a:xfrm>
          <a:prstGeom prst="rect">
            <a:avLst/>
          </a:prstGeom>
        </p:spPr>
        <p:txBody>
          <a:bodyPr/>
          <a:lstStyle/>
          <a:p>
            <a:fld id="{594BDDCA-1AE6-C741-8EC2-EF636D4729BF}" type="datetime1">
              <a:rPr lang="es-MX" smtClean="0"/>
              <a:t>06/05/16</a:t>
            </a:fld>
            <a:endParaRPr lang="es-ES"/>
          </a:p>
        </p:txBody>
      </p:sp>
      <p:sp>
        <p:nvSpPr>
          <p:cNvPr id="4" name="Marcador de pie de página 3"/>
          <p:cNvSpPr>
            <a:spLocks noGrp="1"/>
          </p:cNvSpPr>
          <p:nvPr>
            <p:ph type="ftr" sz="quarter" idx="11"/>
          </p:nvPr>
        </p:nvSpPr>
        <p:spPr/>
        <p:txBody>
          <a:bodyPr/>
          <a:lstStyle/>
          <a:p>
            <a:r>
              <a:rPr lang="es-ES_tradnl" smtClean="0"/>
              <a:t>Marco fiscal empresarial, Dr. Sergio Iván Ramírez Cacho</a:t>
            </a:r>
            <a:endParaRPr lang="es-ES"/>
          </a:p>
        </p:txBody>
      </p:sp>
      <p:sp>
        <p:nvSpPr>
          <p:cNvPr id="5" name="Marcador de número de diapositiva 4"/>
          <p:cNvSpPr>
            <a:spLocks noGrp="1"/>
          </p:cNvSpPr>
          <p:nvPr>
            <p:ph type="sldNum" sz="quarter" idx="12"/>
          </p:nvPr>
        </p:nvSpPr>
        <p:spPr/>
        <p:txBody>
          <a:bodyPr/>
          <a:lstStyle/>
          <a:p>
            <a:fld id="{F5B357BF-10B2-984E-B3B7-5DF1555E5821}" type="slidenum">
              <a:rPr lang="es-ES" smtClean="0"/>
              <a:t>‹Nr.›</a:t>
            </a:fld>
            <a:endParaRPr lang="es-ES"/>
          </a:p>
        </p:txBody>
      </p:sp>
    </p:spTree>
    <p:extLst>
      <p:ext uri="{BB962C8B-B14F-4D97-AF65-F5344CB8AC3E}">
        <p14:creationId xmlns:p14="http://schemas.microsoft.com/office/powerpoint/2010/main" val="2602223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a:xfrm>
            <a:off x="457200" y="6356350"/>
            <a:ext cx="2133600" cy="365125"/>
          </a:xfrm>
          <a:prstGeom prst="rect">
            <a:avLst/>
          </a:prstGeom>
        </p:spPr>
        <p:txBody>
          <a:bodyPr/>
          <a:lstStyle/>
          <a:p>
            <a:fld id="{EB18E676-7093-484F-BC97-64CFC409F9D6}" type="datetime1">
              <a:rPr lang="es-MX" smtClean="0"/>
              <a:t>06/05/16</a:t>
            </a:fld>
            <a:endParaRPr lang="es-ES"/>
          </a:p>
        </p:txBody>
      </p:sp>
      <p:sp>
        <p:nvSpPr>
          <p:cNvPr id="3" name="Marcador de pie de página 2"/>
          <p:cNvSpPr>
            <a:spLocks noGrp="1"/>
          </p:cNvSpPr>
          <p:nvPr>
            <p:ph type="ftr" sz="quarter" idx="11"/>
          </p:nvPr>
        </p:nvSpPr>
        <p:spPr/>
        <p:txBody>
          <a:bodyPr/>
          <a:lstStyle/>
          <a:p>
            <a:r>
              <a:rPr lang="es-ES_tradnl" smtClean="0"/>
              <a:t>Marco fiscal empresarial, Dr. Sergio Iván Ramírez Cacho</a:t>
            </a:r>
            <a:endParaRPr lang="es-ES"/>
          </a:p>
        </p:txBody>
      </p:sp>
      <p:sp>
        <p:nvSpPr>
          <p:cNvPr id="4" name="Marcador de número de diapositiva 3"/>
          <p:cNvSpPr>
            <a:spLocks noGrp="1"/>
          </p:cNvSpPr>
          <p:nvPr>
            <p:ph type="sldNum" sz="quarter" idx="12"/>
          </p:nvPr>
        </p:nvSpPr>
        <p:spPr/>
        <p:txBody>
          <a:bodyPr/>
          <a:lstStyle/>
          <a:p>
            <a:fld id="{F5B357BF-10B2-984E-B3B7-5DF1555E5821}" type="slidenum">
              <a:rPr lang="es-ES" smtClean="0"/>
              <a:t>‹Nr.›</a:t>
            </a:fld>
            <a:endParaRPr lang="es-ES"/>
          </a:p>
        </p:txBody>
      </p:sp>
    </p:spTree>
    <p:extLst>
      <p:ext uri="{BB962C8B-B14F-4D97-AF65-F5344CB8AC3E}">
        <p14:creationId xmlns:p14="http://schemas.microsoft.com/office/powerpoint/2010/main" val="2739078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a:xfrm>
            <a:off x="457200" y="6356350"/>
            <a:ext cx="2133600" cy="365125"/>
          </a:xfrm>
          <a:prstGeom prst="rect">
            <a:avLst/>
          </a:prstGeom>
        </p:spPr>
        <p:txBody>
          <a:bodyPr/>
          <a:lstStyle/>
          <a:p>
            <a:fld id="{DBA0B043-78A2-914C-9DAA-C083233B72ED}" type="datetime1">
              <a:rPr lang="es-MX" smtClean="0"/>
              <a:t>06/05/16</a:t>
            </a:fld>
            <a:endParaRPr lang="es-ES"/>
          </a:p>
        </p:txBody>
      </p:sp>
      <p:sp>
        <p:nvSpPr>
          <p:cNvPr id="6" name="Marcador de pie de página 5"/>
          <p:cNvSpPr>
            <a:spLocks noGrp="1"/>
          </p:cNvSpPr>
          <p:nvPr>
            <p:ph type="ftr" sz="quarter" idx="11"/>
          </p:nvPr>
        </p:nvSpPr>
        <p:spPr/>
        <p:txBody>
          <a:bodyPr/>
          <a:lstStyle/>
          <a:p>
            <a:r>
              <a:rPr lang="es-ES_tradnl" smtClean="0"/>
              <a:t>Marco fiscal empresarial, Dr. Sergio Iván Ramírez Cacho</a:t>
            </a:r>
            <a:endParaRPr lang="es-ES"/>
          </a:p>
        </p:txBody>
      </p:sp>
      <p:sp>
        <p:nvSpPr>
          <p:cNvPr id="7" name="Marcador de número de diapositiva 6"/>
          <p:cNvSpPr>
            <a:spLocks noGrp="1"/>
          </p:cNvSpPr>
          <p:nvPr>
            <p:ph type="sldNum" sz="quarter" idx="12"/>
          </p:nvPr>
        </p:nvSpPr>
        <p:spPr/>
        <p:txBody>
          <a:bodyPr/>
          <a:lstStyle/>
          <a:p>
            <a:fld id="{F5B357BF-10B2-984E-B3B7-5DF1555E5821}" type="slidenum">
              <a:rPr lang="es-ES" smtClean="0"/>
              <a:t>‹Nr.›</a:t>
            </a:fld>
            <a:endParaRPr lang="es-ES"/>
          </a:p>
        </p:txBody>
      </p:sp>
    </p:spTree>
    <p:extLst>
      <p:ext uri="{BB962C8B-B14F-4D97-AF65-F5344CB8AC3E}">
        <p14:creationId xmlns:p14="http://schemas.microsoft.com/office/powerpoint/2010/main" val="1393705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a:xfrm>
            <a:off x="457200" y="6356350"/>
            <a:ext cx="2133600" cy="365125"/>
          </a:xfrm>
          <a:prstGeom prst="rect">
            <a:avLst/>
          </a:prstGeom>
        </p:spPr>
        <p:txBody>
          <a:bodyPr/>
          <a:lstStyle/>
          <a:p>
            <a:fld id="{FD53C6D3-36B8-3F41-B29D-CC059C975CD0}" type="datetime1">
              <a:rPr lang="es-MX" smtClean="0"/>
              <a:t>06/05/16</a:t>
            </a:fld>
            <a:endParaRPr lang="es-ES"/>
          </a:p>
        </p:txBody>
      </p:sp>
      <p:sp>
        <p:nvSpPr>
          <p:cNvPr id="6" name="Marcador de pie de página 5"/>
          <p:cNvSpPr>
            <a:spLocks noGrp="1"/>
          </p:cNvSpPr>
          <p:nvPr>
            <p:ph type="ftr" sz="quarter" idx="11"/>
          </p:nvPr>
        </p:nvSpPr>
        <p:spPr/>
        <p:txBody>
          <a:bodyPr/>
          <a:lstStyle/>
          <a:p>
            <a:r>
              <a:rPr lang="es-ES_tradnl" smtClean="0"/>
              <a:t>Marco fiscal empresarial, Dr. Sergio Iván Ramírez Cacho</a:t>
            </a:r>
            <a:endParaRPr lang="es-ES"/>
          </a:p>
        </p:txBody>
      </p:sp>
      <p:sp>
        <p:nvSpPr>
          <p:cNvPr id="7" name="Marcador de número de diapositiva 6"/>
          <p:cNvSpPr>
            <a:spLocks noGrp="1"/>
          </p:cNvSpPr>
          <p:nvPr>
            <p:ph type="sldNum" sz="quarter" idx="12"/>
          </p:nvPr>
        </p:nvSpPr>
        <p:spPr/>
        <p:txBody>
          <a:bodyPr/>
          <a:lstStyle/>
          <a:p>
            <a:fld id="{F5B357BF-10B2-984E-B3B7-5DF1555E5821}" type="slidenum">
              <a:rPr lang="es-ES" smtClean="0"/>
              <a:t>‹Nr.›</a:t>
            </a:fld>
            <a:endParaRPr lang="es-ES"/>
          </a:p>
        </p:txBody>
      </p:sp>
    </p:spTree>
    <p:extLst>
      <p:ext uri="{BB962C8B-B14F-4D97-AF65-F5344CB8AC3E}">
        <p14:creationId xmlns:p14="http://schemas.microsoft.com/office/powerpoint/2010/main" val="296239574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a:solidFill>
            <a:schemeClr val="bg2">
              <a:lumMod val="75000"/>
            </a:schemeClr>
          </a:solidFill>
          <a:ln>
            <a:solidFill>
              <a:schemeClr val="bg1">
                <a:lumMod val="50000"/>
              </a:schemeClr>
            </a:solidFill>
          </a:ln>
        </p:spPr>
        <p:txBody>
          <a:bodyPr vert="horz" lIns="91440" tIns="45720" rIns="91440" bIns="45720" rtlCol="0" anchor="ctr">
            <a:normAutofit/>
          </a:bodyPr>
          <a:lstStyle/>
          <a:p>
            <a:r>
              <a:rPr lang="es-ES_tradnl" dirty="0" smtClean="0"/>
              <a:t>Clic para editar título</a:t>
            </a:r>
            <a:endParaRPr lang="es-ES" dirty="0"/>
          </a:p>
        </p:txBody>
      </p:sp>
      <p:sp>
        <p:nvSpPr>
          <p:cNvPr id="3" name="Marcador de texto 2"/>
          <p:cNvSpPr>
            <a:spLocks noGrp="1"/>
          </p:cNvSpPr>
          <p:nvPr>
            <p:ph type="body" idx="1"/>
          </p:nvPr>
        </p:nvSpPr>
        <p:spPr>
          <a:xfrm>
            <a:off x="1049527" y="1600200"/>
            <a:ext cx="7637273" cy="4525963"/>
          </a:xfrm>
          <a:prstGeom prst="rect">
            <a:avLst/>
          </a:prstGeom>
          <a:solidFill>
            <a:schemeClr val="bg2">
              <a:lumMod val="75000"/>
            </a:schemeClr>
          </a:solidFill>
        </p:spPr>
        <p:txBody>
          <a:bodyPr vert="horz" lIns="91440" tIns="45720" rIns="91440" bIns="45720" rtlCol="0">
            <a:normAutofit/>
          </a:bodyPr>
          <a:lstStyle/>
          <a:p>
            <a:pPr lvl="0"/>
            <a:r>
              <a:rPr lang="es-ES_tradnl" dirty="0" smtClean="0"/>
              <a:t>Haga clic para modificar el estilo de texto del patrón</a:t>
            </a:r>
          </a:p>
          <a:p>
            <a:pPr lvl="1"/>
            <a:r>
              <a:rPr lang="es-ES_tradnl" dirty="0" smtClean="0"/>
              <a:t>Segundo nivel</a:t>
            </a:r>
          </a:p>
          <a:p>
            <a:pPr lvl="2"/>
            <a:r>
              <a:rPr lang="es-ES_tradnl" dirty="0" smtClean="0"/>
              <a:t>Tercer nivel</a:t>
            </a:r>
          </a:p>
          <a:p>
            <a:pPr lvl="3"/>
            <a:r>
              <a:rPr lang="es-ES_tradnl" dirty="0" smtClean="0"/>
              <a:t>Cuarto nivel</a:t>
            </a:r>
          </a:p>
          <a:p>
            <a:pPr lvl="4"/>
            <a:r>
              <a:rPr lang="es-ES_tradnl" dirty="0" smtClean="0"/>
              <a:t>Quinto nivel</a:t>
            </a:r>
            <a:endParaRPr lang="es-ES" dirty="0"/>
          </a:p>
        </p:txBody>
      </p:sp>
      <p:sp>
        <p:nvSpPr>
          <p:cNvPr id="5" name="Marcador de pie de página 4"/>
          <p:cNvSpPr>
            <a:spLocks noGrp="1"/>
          </p:cNvSpPr>
          <p:nvPr>
            <p:ph type="ftr" sz="quarter" idx="3"/>
          </p:nvPr>
        </p:nvSpPr>
        <p:spPr>
          <a:xfrm>
            <a:off x="527052" y="6356350"/>
            <a:ext cx="5492748" cy="365125"/>
          </a:xfrm>
          <a:prstGeom prst="rect">
            <a:avLst/>
          </a:prstGeom>
          <a:solidFill>
            <a:schemeClr val="bg2">
              <a:lumMod val="75000"/>
            </a:schemeClr>
          </a:solidFill>
          <a:ln>
            <a:solidFill>
              <a:schemeClr val="bg1">
                <a:lumMod val="50000"/>
              </a:schemeClr>
            </a:solidFill>
          </a:ln>
        </p:spPr>
        <p:txBody>
          <a:bodyPr vert="horz" lIns="91440" tIns="45720" rIns="91440" bIns="45720" rtlCol="0" anchor="ctr"/>
          <a:lstStyle>
            <a:lvl1pPr algn="ctr">
              <a:defRPr sz="1200">
                <a:solidFill>
                  <a:schemeClr val="tx1">
                    <a:tint val="75000"/>
                  </a:schemeClr>
                </a:solidFill>
              </a:defRPr>
            </a:lvl1pPr>
          </a:lstStyle>
          <a:p>
            <a:r>
              <a:rPr lang="es-ES_tradnl" smtClean="0"/>
              <a:t>Marco fiscal empresarial, Dr. Sergio Iván Ramírez Cacho</a:t>
            </a:r>
            <a:endParaRPr lang="es-ES" dirty="0"/>
          </a:p>
        </p:txBody>
      </p:sp>
      <p:sp>
        <p:nvSpPr>
          <p:cNvPr id="6" name="Marcador de número de diapositiva 5"/>
          <p:cNvSpPr>
            <a:spLocks noGrp="1"/>
          </p:cNvSpPr>
          <p:nvPr>
            <p:ph type="sldNum" sz="quarter" idx="4"/>
          </p:nvPr>
        </p:nvSpPr>
        <p:spPr>
          <a:xfrm>
            <a:off x="6553200" y="6356350"/>
            <a:ext cx="2133600" cy="365125"/>
          </a:xfrm>
          <a:prstGeom prst="rect">
            <a:avLst/>
          </a:prstGeom>
          <a:solidFill>
            <a:schemeClr val="bg2">
              <a:lumMod val="75000"/>
            </a:schemeClr>
          </a:solidFill>
          <a:ln>
            <a:solidFill>
              <a:schemeClr val="bg1">
                <a:lumMod val="50000"/>
              </a:schemeClr>
            </a:solidFill>
          </a:ln>
        </p:spPr>
        <p:txBody>
          <a:bodyPr vert="horz" lIns="91440" tIns="45720" rIns="91440" bIns="45720" rtlCol="0" anchor="ctr"/>
          <a:lstStyle>
            <a:lvl1pPr algn="r">
              <a:defRPr sz="1200">
                <a:solidFill>
                  <a:schemeClr val="tx1">
                    <a:tint val="75000"/>
                  </a:schemeClr>
                </a:solidFill>
              </a:defRPr>
            </a:lvl1pPr>
          </a:lstStyle>
          <a:p>
            <a:fld id="{F5B357BF-10B2-984E-B3B7-5DF1555E5821}" type="slidenum">
              <a:rPr lang="es-ES" smtClean="0"/>
              <a:t>‹Nr.›</a:t>
            </a:fld>
            <a:endParaRPr lang="es-ES" dirty="0"/>
          </a:p>
        </p:txBody>
      </p:sp>
      <p:sp>
        <p:nvSpPr>
          <p:cNvPr id="7" name="CuadroTexto 6"/>
          <p:cNvSpPr txBox="1"/>
          <p:nvPr userDrawn="1"/>
        </p:nvSpPr>
        <p:spPr>
          <a:xfrm rot="16200000">
            <a:off x="-1480662" y="3678516"/>
            <a:ext cx="4525965" cy="369332"/>
          </a:xfrm>
          <a:prstGeom prst="rect">
            <a:avLst/>
          </a:prstGeom>
          <a:noFill/>
        </p:spPr>
        <p:txBody>
          <a:bodyPr wrap="square" rtlCol="0">
            <a:spAutoFit/>
          </a:bodyPr>
          <a:lstStyle/>
          <a:p>
            <a:r>
              <a:rPr lang="es-ES" dirty="0" smtClean="0"/>
              <a:t>Marco fiscal empresarial</a:t>
            </a:r>
            <a:endParaRPr lang="es-ES" dirty="0"/>
          </a:p>
        </p:txBody>
      </p:sp>
      <p:pic>
        <p:nvPicPr>
          <p:cNvPr id="8" name="Imagen 7" descr="Logo CETYS.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rot="16200000">
            <a:off x="-1515962" y="3643213"/>
            <a:ext cx="4525966" cy="439937"/>
          </a:xfrm>
          <a:prstGeom prst="rect">
            <a:avLst/>
          </a:prstGeom>
          <a:ln>
            <a:solidFill>
              <a:schemeClr val="bg1">
                <a:lumMod val="50000"/>
              </a:schemeClr>
            </a:solidFill>
          </a:ln>
        </p:spPr>
      </p:pic>
    </p:spTree>
    <p:extLst>
      <p:ext uri="{BB962C8B-B14F-4D97-AF65-F5344CB8AC3E}">
        <p14:creationId xmlns:p14="http://schemas.microsoft.com/office/powerpoint/2010/main" val="40634988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20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4" Type="http://schemas.openxmlformats.org/officeDocument/2006/relationships/diagramQuickStyle" Target="../diagrams/quickStyle7.xml"/><Relationship Id="rId5" Type="http://schemas.openxmlformats.org/officeDocument/2006/relationships/diagramColors" Target="../diagrams/colors7.xml"/><Relationship Id="rId6" Type="http://schemas.microsoft.com/office/2007/relationships/diagramDrawing" Target="../diagrams/drawing7.xml"/><Relationship Id="rId1" Type="http://schemas.openxmlformats.org/officeDocument/2006/relationships/slideLayout" Target="../slideLayouts/slideLayout2.xml"/><Relationship Id="rId2" Type="http://schemas.openxmlformats.org/officeDocument/2006/relationships/diagramData" Target="../diagrams/data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 Id="rId3" Type="http://schemas.microsoft.com/office/2007/relationships/hdphoto" Target="../media/hdphoto1.wdp"/></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 Id="rId3" Type="http://schemas.openxmlformats.org/officeDocument/2006/relationships/image" Target="../media/image4.jpg"/></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8.xml"/><Relationship Id="rId4" Type="http://schemas.openxmlformats.org/officeDocument/2006/relationships/diagramQuickStyle" Target="../diagrams/quickStyle8.xml"/><Relationship Id="rId5" Type="http://schemas.openxmlformats.org/officeDocument/2006/relationships/diagramColors" Target="../diagrams/colors8.xml"/><Relationship Id="rId6" Type="http://schemas.microsoft.com/office/2007/relationships/diagramDrawing" Target="../diagrams/drawing8.xml"/><Relationship Id="rId1" Type="http://schemas.openxmlformats.org/officeDocument/2006/relationships/slideLayout" Target="../slideLayouts/slideLayout2.xml"/><Relationship Id="rId2" Type="http://schemas.openxmlformats.org/officeDocument/2006/relationships/diagramData" Target="../diagrams/data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9.xml"/><Relationship Id="rId4" Type="http://schemas.openxmlformats.org/officeDocument/2006/relationships/diagramQuickStyle" Target="../diagrams/quickStyle9.xml"/><Relationship Id="rId5" Type="http://schemas.openxmlformats.org/officeDocument/2006/relationships/diagramColors" Target="../diagrams/colors9.xml"/><Relationship Id="rId6" Type="http://schemas.microsoft.com/office/2007/relationships/diagramDrawing" Target="../diagrams/drawing9.xml"/><Relationship Id="rId1" Type="http://schemas.openxmlformats.org/officeDocument/2006/relationships/slideLayout" Target="../slideLayouts/slideLayout2.xml"/><Relationship Id="rId2" Type="http://schemas.openxmlformats.org/officeDocument/2006/relationships/diagramData" Target="../diagrams/data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0.xml"/><Relationship Id="rId4" Type="http://schemas.openxmlformats.org/officeDocument/2006/relationships/diagramQuickStyle" Target="../diagrams/quickStyle10.xml"/><Relationship Id="rId5" Type="http://schemas.openxmlformats.org/officeDocument/2006/relationships/diagramColors" Target="../diagrams/colors10.xml"/><Relationship Id="rId6" Type="http://schemas.microsoft.com/office/2007/relationships/diagramDrawing" Target="../diagrams/drawing10.xml"/><Relationship Id="rId1" Type="http://schemas.openxmlformats.org/officeDocument/2006/relationships/slideLayout" Target="../slideLayouts/slideLayout2.xml"/><Relationship Id="rId2" Type="http://schemas.openxmlformats.org/officeDocument/2006/relationships/diagramData" Target="../diagrams/data1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7" Type="http://schemas.openxmlformats.org/officeDocument/2006/relationships/diagramData" Target="../diagrams/data3.xml"/><Relationship Id="rId8" Type="http://schemas.openxmlformats.org/officeDocument/2006/relationships/diagramLayout" Target="../diagrams/layout3.xml"/><Relationship Id="rId9" Type="http://schemas.openxmlformats.org/officeDocument/2006/relationships/diagramQuickStyle" Target="../diagrams/quickStyle3.xml"/><Relationship Id="rId10" Type="http://schemas.openxmlformats.org/officeDocument/2006/relationships/diagramColors" Target="../diagrams/colors3.xml"/><Relationship Id="rId11"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4" Type="http://schemas.openxmlformats.org/officeDocument/2006/relationships/diagramQuickStyle" Target="../diagrams/quickStyle4.xml"/><Relationship Id="rId5" Type="http://schemas.openxmlformats.org/officeDocument/2006/relationships/diagramColors" Target="../diagrams/colors4.xml"/><Relationship Id="rId6" Type="http://schemas.microsoft.com/office/2007/relationships/diagramDrawing" Target="../diagrams/drawing4.xml"/><Relationship Id="rId1" Type="http://schemas.openxmlformats.org/officeDocument/2006/relationships/slideLayout" Target="../slideLayouts/slideLayout2.xml"/><Relationship Id="rId2" Type="http://schemas.openxmlformats.org/officeDocument/2006/relationships/diagramData" Target="../diagrams/data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4" Type="http://schemas.openxmlformats.org/officeDocument/2006/relationships/diagramQuickStyle" Target="../diagrams/quickStyle5.xml"/><Relationship Id="rId5" Type="http://schemas.openxmlformats.org/officeDocument/2006/relationships/diagramColors" Target="../diagrams/colors5.xml"/><Relationship Id="rId6" Type="http://schemas.microsoft.com/office/2007/relationships/diagramDrawing" Target="../diagrams/drawing5.xml"/><Relationship Id="rId7" Type="http://schemas.openxmlformats.org/officeDocument/2006/relationships/diagramData" Target="../diagrams/data6.xml"/><Relationship Id="rId8" Type="http://schemas.openxmlformats.org/officeDocument/2006/relationships/diagramLayout" Target="../diagrams/layout6.xml"/><Relationship Id="rId9" Type="http://schemas.openxmlformats.org/officeDocument/2006/relationships/diagramQuickStyle" Target="../diagrams/quickStyle6.xml"/><Relationship Id="rId10" Type="http://schemas.openxmlformats.org/officeDocument/2006/relationships/diagramColors" Target="../diagrams/colors6.xml"/><Relationship Id="rId11" Type="http://schemas.microsoft.com/office/2007/relationships/diagramDrawing" Target="../diagrams/drawing6.xml"/><Relationship Id="rId1" Type="http://schemas.openxmlformats.org/officeDocument/2006/relationships/slideLayout" Target="../slideLayouts/slideLayout2.xml"/><Relationship Id="rId2" Type="http://schemas.openxmlformats.org/officeDocument/2006/relationships/diagramData" Target="../diagrams/data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259632" y="2130425"/>
            <a:ext cx="7198568" cy="1470025"/>
          </a:xfrm>
        </p:spPr>
        <p:txBody>
          <a:bodyPr>
            <a:normAutofit fontScale="90000"/>
          </a:bodyPr>
          <a:lstStyle/>
          <a:p>
            <a:r>
              <a:rPr lang="es-ES" dirty="0" smtClean="0"/>
              <a:t>Marco fiscal empresarial</a:t>
            </a:r>
            <a:br>
              <a:rPr lang="es-ES" dirty="0" smtClean="0"/>
            </a:br>
            <a:r>
              <a:rPr lang="es-ES" dirty="0" smtClean="0"/>
              <a:t>Objetivo tres: CFF y RCFF</a:t>
            </a:r>
            <a:br>
              <a:rPr lang="es-ES" dirty="0" smtClean="0"/>
            </a:br>
            <a:endParaRPr lang="es-ES" dirty="0"/>
          </a:p>
        </p:txBody>
      </p:sp>
      <p:sp>
        <p:nvSpPr>
          <p:cNvPr id="3" name="Subtítulo 2"/>
          <p:cNvSpPr>
            <a:spLocks noGrp="1"/>
          </p:cNvSpPr>
          <p:nvPr>
            <p:ph type="subTitle" idx="1"/>
          </p:nvPr>
        </p:nvSpPr>
        <p:spPr/>
        <p:txBody>
          <a:bodyPr/>
          <a:lstStyle/>
          <a:p>
            <a:r>
              <a:rPr lang="es-ES" dirty="0" smtClean="0"/>
              <a:t>Dr. Sergio Iván Ramírez Cacho</a:t>
            </a:r>
            <a:endParaRPr lang="es-ES" dirty="0"/>
          </a:p>
        </p:txBody>
      </p:sp>
      <p:sp>
        <p:nvSpPr>
          <p:cNvPr id="4" name="Marcador de pie de página 3"/>
          <p:cNvSpPr>
            <a:spLocks noGrp="1"/>
          </p:cNvSpPr>
          <p:nvPr>
            <p:ph type="ftr" sz="quarter" idx="11"/>
          </p:nvPr>
        </p:nvSpPr>
        <p:spPr/>
        <p:txBody>
          <a:bodyPr/>
          <a:lstStyle/>
          <a:p>
            <a:r>
              <a:rPr lang="es-ES_tradnl" smtClean="0"/>
              <a:t>Marco fiscal empresarial, Dr. Sergio Iván Ramírez Cacho</a:t>
            </a:r>
            <a:endParaRPr lang="es-ES"/>
          </a:p>
        </p:txBody>
      </p:sp>
    </p:spTree>
    <p:extLst>
      <p:ext uri="{BB962C8B-B14F-4D97-AF65-F5344CB8AC3E}">
        <p14:creationId xmlns:p14="http://schemas.microsoft.com/office/powerpoint/2010/main" val="175713953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smtClean="0"/>
              <a:t>CFF</a:t>
            </a:r>
            <a:r>
              <a:rPr lang="es-ES" b="1" dirty="0"/>
              <a:t>-GENERALIDADES</a:t>
            </a:r>
            <a:br>
              <a:rPr lang="es-ES" b="1" dirty="0"/>
            </a:br>
            <a:r>
              <a:rPr lang="es-ES" b="1" dirty="0"/>
              <a:t>5. Aplicación estricta de las normas tributarias</a:t>
            </a:r>
            <a:endParaRPr lang="es-ES" dirty="0"/>
          </a:p>
        </p:txBody>
      </p:sp>
      <p:sp>
        <p:nvSpPr>
          <p:cNvPr id="3" name="Marcador de contenido 2"/>
          <p:cNvSpPr>
            <a:spLocks noGrp="1"/>
          </p:cNvSpPr>
          <p:nvPr>
            <p:ph idx="1"/>
          </p:nvPr>
        </p:nvSpPr>
        <p:spPr/>
        <p:txBody>
          <a:bodyPr/>
          <a:lstStyle/>
          <a:p>
            <a:pPr marL="0" indent="0" algn="just">
              <a:buNone/>
            </a:pPr>
            <a:r>
              <a:rPr lang="es-ES" dirty="0" smtClean="0"/>
              <a:t>Las </a:t>
            </a:r>
            <a:r>
              <a:rPr lang="es-ES" dirty="0"/>
              <a:t>disposiciones fiscales que establezcan cargas a los particulares y las que señalan excepciones a las mismas, así como las que fijan las infracciones y sanciones, son de aplicación estricta. Se considera que establecen cargas a los particulares las normas que se refieren al sujeto, objeto, base, tasa o </a:t>
            </a:r>
            <a:r>
              <a:rPr lang="es-ES" dirty="0" smtClean="0"/>
              <a:t>tarifa.</a:t>
            </a:r>
          </a:p>
          <a:p>
            <a:pPr marL="0" indent="0" algn="just">
              <a:buNone/>
            </a:pPr>
            <a:endParaRPr lang="es-ES" dirty="0" smtClean="0"/>
          </a:p>
          <a:p>
            <a:pPr marL="0" indent="0" algn="just">
              <a:buNone/>
            </a:pPr>
            <a:r>
              <a:rPr lang="es-ES" dirty="0" smtClean="0"/>
              <a:t>Otras </a:t>
            </a:r>
            <a:r>
              <a:rPr lang="es-ES" dirty="0"/>
              <a:t>disposiciones fiscales se interpretarán aplicando cualquier </a:t>
            </a:r>
            <a:r>
              <a:rPr lang="es-ES" b="1" u="sng" dirty="0"/>
              <a:t>método de interpretación </a:t>
            </a:r>
            <a:r>
              <a:rPr lang="es-ES" b="1" u="sng" dirty="0" smtClean="0"/>
              <a:t>jurídica</a:t>
            </a:r>
            <a:r>
              <a:rPr lang="es-ES" dirty="0"/>
              <a:t> </a:t>
            </a:r>
            <a:r>
              <a:rPr lang="es-ES" dirty="0" smtClean="0"/>
              <a:t>(</a:t>
            </a:r>
            <a:r>
              <a:rPr lang="es-ES" dirty="0" err="1" smtClean="0"/>
              <a:t>Anchondo</a:t>
            </a:r>
            <a:r>
              <a:rPr lang="es-ES" dirty="0" smtClean="0"/>
              <a:t>, s.f., UNAM)</a:t>
            </a:r>
          </a:p>
          <a:p>
            <a:pPr marL="0" indent="0" algn="just">
              <a:buNone/>
            </a:pPr>
            <a:endParaRPr lang="es-ES" dirty="0" smtClean="0"/>
          </a:p>
          <a:p>
            <a:pPr marL="0" indent="0" algn="just">
              <a:buNone/>
            </a:pPr>
            <a:endParaRPr lang="es-ES" dirty="0"/>
          </a:p>
          <a:p>
            <a:pPr marL="0" indent="0" algn="just">
              <a:buNone/>
            </a:pPr>
            <a:r>
              <a:rPr lang="es-ES" dirty="0" smtClean="0"/>
              <a:t>A </a:t>
            </a:r>
            <a:r>
              <a:rPr lang="es-ES" dirty="0"/>
              <a:t>falta de norma fiscal expresa, se aplicarán supletoriamente las disposiciones del derecho federal común cuando su aplicación no sea contraria a la naturaleza propia del derecho fiscal.</a:t>
            </a:r>
          </a:p>
        </p:txBody>
      </p:sp>
      <p:sp>
        <p:nvSpPr>
          <p:cNvPr id="4" name="Marcador de pie de página 3"/>
          <p:cNvSpPr>
            <a:spLocks noGrp="1"/>
          </p:cNvSpPr>
          <p:nvPr>
            <p:ph type="ftr" sz="quarter" idx="11"/>
          </p:nvPr>
        </p:nvSpPr>
        <p:spPr/>
        <p:txBody>
          <a:bodyPr/>
          <a:lstStyle/>
          <a:p>
            <a:r>
              <a:rPr lang="es-ES_tradnl" smtClean="0"/>
              <a:t>Marco fiscal empresarial, Dr. Sergio Iván Ramírez Cacho</a:t>
            </a:r>
            <a:endParaRPr lang="es-ES"/>
          </a:p>
        </p:txBody>
      </p:sp>
      <p:graphicFrame>
        <p:nvGraphicFramePr>
          <p:cNvPr id="6" name="Diagrama 5"/>
          <p:cNvGraphicFramePr/>
          <p:nvPr>
            <p:extLst>
              <p:ext uri="{D42A27DB-BD31-4B8C-83A1-F6EECF244321}">
                <p14:modId xmlns:p14="http://schemas.microsoft.com/office/powerpoint/2010/main" val="2280646142"/>
              </p:ext>
            </p:extLst>
          </p:nvPr>
        </p:nvGraphicFramePr>
        <p:xfrm>
          <a:off x="1035136" y="1844824"/>
          <a:ext cx="7626720" cy="54686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1885984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CFF-GENERALIDADES</a:t>
            </a:r>
            <a:br>
              <a:rPr lang="es-ES" b="1" dirty="0"/>
            </a:br>
            <a:r>
              <a:rPr lang="es-ES" b="1" dirty="0"/>
              <a:t>6. Causación de las contribuciones</a:t>
            </a:r>
            <a:endParaRPr lang="es-ES" dirty="0"/>
          </a:p>
        </p:txBody>
      </p:sp>
      <p:sp>
        <p:nvSpPr>
          <p:cNvPr id="3" name="Marcador de contenido 2"/>
          <p:cNvSpPr>
            <a:spLocks noGrp="1"/>
          </p:cNvSpPr>
          <p:nvPr>
            <p:ph idx="1"/>
          </p:nvPr>
        </p:nvSpPr>
        <p:spPr/>
        <p:txBody>
          <a:bodyPr>
            <a:normAutofit fontScale="77500" lnSpcReduction="20000"/>
          </a:bodyPr>
          <a:lstStyle/>
          <a:p>
            <a:pPr marL="0" indent="0">
              <a:buNone/>
            </a:pPr>
            <a:r>
              <a:rPr lang="es-ES" b="1" dirty="0"/>
              <a:t>AUTOAPLICACION DE LAS NORMAS FISCALES</a:t>
            </a:r>
          </a:p>
          <a:p>
            <a:pPr algn="just"/>
            <a:r>
              <a:rPr lang="es-ES" dirty="0"/>
              <a:t>Corresponde a los contribuyentes la determinación de las contribuciones a su cargo, salvo disposición expresa en contrario. Si las autoridades fiscales deben hacer la determinación, los contribuyentes les proporcionarán la información necesaria dentro de los 15 días siguientes a la fecha de su causación</a:t>
            </a:r>
            <a:r>
              <a:rPr lang="es-ES" dirty="0" smtClean="0"/>
              <a:t>.</a:t>
            </a:r>
          </a:p>
          <a:p>
            <a:pPr marL="0" indent="0">
              <a:buNone/>
            </a:pPr>
            <a:endParaRPr lang="es-ES" dirty="0" smtClean="0"/>
          </a:p>
          <a:p>
            <a:pPr marL="0" indent="0">
              <a:buNone/>
            </a:pPr>
            <a:r>
              <a:rPr lang="es-ES" b="1" dirty="0" smtClean="0"/>
              <a:t>REGLAS </a:t>
            </a:r>
            <a:r>
              <a:rPr lang="es-ES" b="1" dirty="0"/>
              <a:t>GENERALES</a:t>
            </a:r>
          </a:p>
          <a:p>
            <a:pPr algn="just"/>
            <a:r>
              <a:rPr lang="es-ES" b="1" dirty="0"/>
              <a:t>I.</a:t>
            </a:r>
            <a:r>
              <a:rPr lang="es-ES" dirty="0"/>
              <a:t> Si la contribución se calcula por periodos establecidos en Ley y en los casos de retención o de recaudación de contribuciones, los contribuyentes, retenedores o las personas a quienes las leyes impongan la obligación de recaudarlas, </a:t>
            </a:r>
            <a:r>
              <a:rPr lang="es-ES" b="1" u="sng" dirty="0"/>
              <a:t>las enterarán a más tardar el día 17 del mes de calendario inmediato posterior al de terminación del periodo de la retención o de la recaudación,</a:t>
            </a:r>
            <a:r>
              <a:rPr lang="es-ES" dirty="0"/>
              <a:t> respectivamente</a:t>
            </a:r>
            <a:r>
              <a:rPr lang="es-ES" dirty="0" smtClean="0"/>
              <a:t>.</a:t>
            </a:r>
          </a:p>
          <a:p>
            <a:pPr marL="0" indent="0" algn="just">
              <a:buNone/>
            </a:pPr>
            <a:endParaRPr lang="es-ES" dirty="0"/>
          </a:p>
          <a:p>
            <a:r>
              <a:rPr lang="es-ES" b="1" dirty="0" smtClean="0"/>
              <a:t>II</a:t>
            </a:r>
            <a:r>
              <a:rPr lang="es-ES" b="1" dirty="0"/>
              <a:t>.</a:t>
            </a:r>
            <a:r>
              <a:rPr lang="es-ES" dirty="0"/>
              <a:t> En cualquier otro caso, dentro de los 5 días siguientes al momento de la causación</a:t>
            </a:r>
            <a:r>
              <a:rPr lang="es-ES" u="sng" dirty="0"/>
              <a:t>.</a:t>
            </a:r>
          </a:p>
          <a:p>
            <a:pPr marL="0" indent="0">
              <a:buNone/>
            </a:pPr>
            <a:endParaRPr lang="es-ES" u="sng" dirty="0"/>
          </a:p>
          <a:p>
            <a:pPr marL="0" indent="0">
              <a:buNone/>
            </a:pPr>
            <a:r>
              <a:rPr lang="es-ES" b="1" u="sng" dirty="0"/>
              <a:t>OBLIGACIONES DE RETENEDORES</a:t>
            </a:r>
          </a:p>
          <a:p>
            <a:r>
              <a:rPr lang="es-ES" dirty="0"/>
              <a:t>En el caso de contribuciones que se deben pagar mediante retención, aun cuando quien deba efectuarla no retenga o no haga pago de la contraprestación relativa, el retenedor estará obligado a enterar una cantidad equivalente a la que debió haber retenido.</a:t>
            </a:r>
          </a:p>
        </p:txBody>
      </p:sp>
      <p:sp>
        <p:nvSpPr>
          <p:cNvPr id="4" name="Marcador de pie de página 3"/>
          <p:cNvSpPr>
            <a:spLocks noGrp="1"/>
          </p:cNvSpPr>
          <p:nvPr>
            <p:ph type="ftr" sz="quarter" idx="11"/>
          </p:nvPr>
        </p:nvSpPr>
        <p:spPr/>
        <p:txBody>
          <a:bodyPr/>
          <a:lstStyle/>
          <a:p>
            <a:r>
              <a:rPr lang="es-ES_tradnl" smtClean="0"/>
              <a:t>Marco fiscal empresarial, Dr. Sergio Iván Ramírez Cacho</a:t>
            </a:r>
            <a:endParaRPr lang="es-ES"/>
          </a:p>
        </p:txBody>
      </p:sp>
    </p:spTree>
    <p:extLst>
      <p:ext uri="{BB962C8B-B14F-4D97-AF65-F5344CB8AC3E}">
        <p14:creationId xmlns:p14="http://schemas.microsoft.com/office/powerpoint/2010/main" val="79247618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CFF-GENERALIDADES</a:t>
            </a:r>
            <a:br>
              <a:rPr lang="es-ES" b="1" dirty="0"/>
            </a:br>
            <a:r>
              <a:rPr lang="es-ES" b="1" dirty="0"/>
              <a:t>9. Residencia en territorio nacional</a:t>
            </a:r>
            <a:endParaRPr lang="es-ES" dirty="0"/>
          </a:p>
        </p:txBody>
      </p:sp>
      <p:sp>
        <p:nvSpPr>
          <p:cNvPr id="3" name="Marcador de contenido 2"/>
          <p:cNvSpPr>
            <a:spLocks noGrp="1"/>
          </p:cNvSpPr>
          <p:nvPr>
            <p:ph idx="1"/>
          </p:nvPr>
        </p:nvSpPr>
        <p:spPr/>
        <p:txBody>
          <a:bodyPr/>
          <a:lstStyle/>
          <a:p>
            <a:pPr marL="0" indent="0" algn="ctr">
              <a:buNone/>
            </a:pPr>
            <a:r>
              <a:rPr lang="es-ES" dirty="0" smtClean="0"/>
              <a:t>Para efectos fiscales, se considera residentes en territorio nacional</a:t>
            </a:r>
          </a:p>
          <a:p>
            <a:pPr marL="514350" indent="-514350">
              <a:buAutoNum type="romanUcPeriod"/>
            </a:pPr>
            <a:r>
              <a:rPr lang="es-ES" b="1" dirty="0" smtClean="0"/>
              <a:t>Personas físicas que establezcan su habitación</a:t>
            </a:r>
          </a:p>
          <a:p>
            <a:pPr marL="457200" indent="-457200">
              <a:buAutoNum type="alphaUcParenR"/>
            </a:pPr>
            <a:r>
              <a:rPr lang="es-ES" b="1" u="sng" dirty="0" smtClean="0"/>
              <a:t>En México</a:t>
            </a:r>
          </a:p>
          <a:p>
            <a:pPr algn="just"/>
            <a:r>
              <a:rPr lang="es-ES" dirty="0" smtClean="0"/>
              <a:t>Cuando </a:t>
            </a:r>
            <a:r>
              <a:rPr lang="es-ES" dirty="0"/>
              <a:t>más del 50% de los ingresos totales que obtenga la persona </a:t>
            </a:r>
            <a:r>
              <a:rPr lang="es-ES" dirty="0" smtClean="0"/>
              <a:t>física </a:t>
            </a:r>
            <a:r>
              <a:rPr lang="es-ES" dirty="0"/>
              <a:t>en el año de calendario tengan fuente de riqueza en México</a:t>
            </a:r>
            <a:r>
              <a:rPr lang="es-ES" dirty="0" smtClean="0"/>
              <a:t>.</a:t>
            </a:r>
            <a:endParaRPr lang="es-ES" b="1" dirty="0" smtClean="0"/>
          </a:p>
          <a:p>
            <a:pPr algn="just"/>
            <a:r>
              <a:rPr lang="es-ES" dirty="0" smtClean="0"/>
              <a:t>Cuando </a:t>
            </a:r>
            <a:r>
              <a:rPr lang="es-ES" dirty="0"/>
              <a:t>en el país tengan el centro </a:t>
            </a:r>
            <a:r>
              <a:rPr lang="es-ES" dirty="0" smtClean="0"/>
              <a:t>principal de </a:t>
            </a:r>
            <a:r>
              <a:rPr lang="es-ES" dirty="0"/>
              <a:t>sus </a:t>
            </a:r>
            <a:r>
              <a:rPr lang="es-ES" dirty="0" smtClean="0"/>
              <a:t>actividades profesionales</a:t>
            </a:r>
          </a:p>
          <a:p>
            <a:pPr marL="0" indent="0">
              <a:buNone/>
            </a:pPr>
            <a:r>
              <a:rPr lang="es-ES" dirty="0" smtClean="0"/>
              <a:t>	</a:t>
            </a:r>
          </a:p>
          <a:p>
            <a:pPr marL="0" indent="0" algn="just">
              <a:buNone/>
            </a:pPr>
            <a:r>
              <a:rPr lang="es-ES" b="1" u="sng" dirty="0" smtClean="0"/>
              <a:t>B) Fuera de México</a:t>
            </a:r>
            <a:r>
              <a:rPr lang="es-ES" dirty="0" smtClean="0"/>
              <a:t>: </a:t>
            </a:r>
          </a:p>
          <a:p>
            <a:pPr algn="just"/>
            <a:r>
              <a:rPr lang="es-ES" dirty="0" smtClean="0"/>
              <a:t>Porque </a:t>
            </a:r>
            <a:r>
              <a:rPr lang="es-ES" dirty="0"/>
              <a:t>siendo de nacionalidad </a:t>
            </a:r>
            <a:r>
              <a:rPr lang="es-ES" dirty="0" smtClean="0"/>
              <a:t>mexicana su </a:t>
            </a:r>
            <a:r>
              <a:rPr lang="es-ES" dirty="0"/>
              <a:t>centro de </a:t>
            </a:r>
            <a:r>
              <a:rPr lang="es-ES" dirty="0" smtClean="0"/>
              <a:t>intereses vitales </a:t>
            </a:r>
            <a:r>
              <a:rPr lang="es-ES" dirty="0"/>
              <a:t>se encuentre en el </a:t>
            </a:r>
            <a:r>
              <a:rPr lang="es-ES" dirty="0" smtClean="0"/>
              <a:t>extranjero y (Funcionarios </a:t>
            </a:r>
            <a:r>
              <a:rPr lang="es-ES" dirty="0"/>
              <a:t>del Estado </a:t>
            </a:r>
            <a:r>
              <a:rPr lang="es-ES" dirty="0" smtClean="0"/>
              <a:t>o trabajadores </a:t>
            </a:r>
            <a:r>
              <a:rPr lang="es-ES" dirty="0"/>
              <a:t>del </a:t>
            </a:r>
            <a:r>
              <a:rPr lang="es-ES" dirty="0" smtClean="0"/>
              <a:t>mismo).</a:t>
            </a:r>
            <a:endParaRPr lang="es-ES" dirty="0"/>
          </a:p>
        </p:txBody>
      </p:sp>
      <p:sp>
        <p:nvSpPr>
          <p:cNvPr id="4" name="Marcador de pie de página 3"/>
          <p:cNvSpPr>
            <a:spLocks noGrp="1"/>
          </p:cNvSpPr>
          <p:nvPr>
            <p:ph type="ftr" sz="quarter" idx="11"/>
          </p:nvPr>
        </p:nvSpPr>
        <p:spPr/>
        <p:txBody>
          <a:bodyPr/>
          <a:lstStyle/>
          <a:p>
            <a:r>
              <a:rPr lang="es-ES_tradnl" smtClean="0"/>
              <a:t>Marco fiscal empresarial, Dr. Sergio Iván Ramírez Cacho</a:t>
            </a:r>
            <a:endParaRPr lang="es-ES"/>
          </a:p>
        </p:txBody>
      </p:sp>
    </p:spTree>
    <p:extLst>
      <p:ext uri="{BB962C8B-B14F-4D97-AF65-F5344CB8AC3E}">
        <p14:creationId xmlns:p14="http://schemas.microsoft.com/office/powerpoint/2010/main" val="38164619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CFF-GENERALIDADES</a:t>
            </a:r>
            <a:br>
              <a:rPr lang="es-ES" b="1" dirty="0"/>
            </a:br>
            <a:r>
              <a:rPr lang="es-ES" b="1" dirty="0"/>
              <a:t>9. Residencia en territorio nacional</a:t>
            </a:r>
            <a:endParaRPr lang="es-ES" dirty="0"/>
          </a:p>
        </p:txBody>
      </p:sp>
      <p:sp>
        <p:nvSpPr>
          <p:cNvPr id="3" name="Marcador de contenido 2"/>
          <p:cNvSpPr>
            <a:spLocks noGrp="1"/>
          </p:cNvSpPr>
          <p:nvPr>
            <p:ph idx="1"/>
          </p:nvPr>
        </p:nvSpPr>
        <p:spPr/>
        <p:txBody>
          <a:bodyPr>
            <a:normAutofit fontScale="85000" lnSpcReduction="20000"/>
          </a:bodyPr>
          <a:lstStyle/>
          <a:p>
            <a:pPr marL="0" indent="0">
              <a:buNone/>
            </a:pPr>
            <a:r>
              <a:rPr lang="es-ES" b="1" dirty="0"/>
              <a:t>MEXICANOS CON RESIDENCIA FISCAL EN UN </a:t>
            </a:r>
            <a:r>
              <a:rPr lang="es-ES" b="1" dirty="0" smtClean="0"/>
              <a:t>TEREFIPRE</a:t>
            </a:r>
          </a:p>
          <a:p>
            <a:pPr marL="0" indent="0" algn="just">
              <a:buNone/>
            </a:pPr>
            <a:r>
              <a:rPr lang="es-ES" b="1" dirty="0" smtClean="0"/>
              <a:t>(Territorio fiscal preferente: </a:t>
            </a:r>
            <a:r>
              <a:rPr lang="es-ES" dirty="0" smtClean="0"/>
              <a:t>Esquemas </a:t>
            </a:r>
            <a:r>
              <a:rPr lang="es-ES" dirty="0"/>
              <a:t>de </a:t>
            </a:r>
            <a:r>
              <a:rPr lang="es-ES" dirty="0" err="1"/>
              <a:t>elusión</a:t>
            </a:r>
            <a:r>
              <a:rPr lang="es-ES" dirty="0"/>
              <a:t> y </a:t>
            </a:r>
            <a:r>
              <a:rPr lang="es-ES" dirty="0" err="1"/>
              <a:t>evasión</a:t>
            </a:r>
            <a:r>
              <a:rPr lang="es-ES" dirty="0"/>
              <a:t> fiscal del pago del impuesto en </a:t>
            </a:r>
            <a:r>
              <a:rPr lang="es-ES" dirty="0" err="1"/>
              <a:t>México</a:t>
            </a:r>
            <a:r>
              <a:rPr lang="es-ES" dirty="0"/>
              <a:t>, en virtud de la considerable </a:t>
            </a:r>
            <a:r>
              <a:rPr lang="es-ES" dirty="0" err="1"/>
              <a:t>disminución</a:t>
            </a:r>
            <a:r>
              <a:rPr lang="es-ES" dirty="0"/>
              <a:t> de la carga fiscal que obtienen al invertir en dichos </a:t>
            </a:r>
            <a:r>
              <a:rPr lang="es-ES" dirty="0" smtClean="0"/>
              <a:t>países). </a:t>
            </a:r>
            <a:endParaRPr lang="es-ES" b="1" dirty="0"/>
          </a:p>
          <a:p>
            <a:endParaRPr lang="es-ES" dirty="0" smtClean="0"/>
          </a:p>
          <a:p>
            <a:pPr algn="just"/>
            <a:r>
              <a:rPr lang="es-ES" dirty="0" smtClean="0"/>
              <a:t>No </a:t>
            </a:r>
            <a:r>
              <a:rPr lang="es-ES" dirty="0"/>
              <a:t>perderán la condición de residentes en México, las personas físicas de nacionalidad mexicana que acrediten su nueva residencia fiscal en un país o territorio en donde sus ingresos se encuentren sujetos a un régimen fiscal preferente en los términos de la Ley del Impuesto sobre la Renta. </a:t>
            </a:r>
            <a:endParaRPr lang="es-ES" dirty="0" smtClean="0"/>
          </a:p>
          <a:p>
            <a:pPr algn="just"/>
            <a:r>
              <a:rPr lang="es-ES" dirty="0" smtClean="0"/>
              <a:t>Excepto cuando el </a:t>
            </a:r>
            <a:r>
              <a:rPr lang="es-ES" dirty="0"/>
              <a:t>país en el que se acredite la nueva residencia fiscal, tenga celebrado un acuerdo amplio de intercambio de información tributaria con México</a:t>
            </a:r>
            <a:endParaRPr lang="es-ES" dirty="0" smtClean="0"/>
          </a:p>
          <a:p>
            <a:pPr marL="0" indent="0">
              <a:buNone/>
            </a:pPr>
            <a:endParaRPr lang="es-ES" b="1" dirty="0" smtClean="0"/>
          </a:p>
          <a:p>
            <a:pPr marL="0" indent="0">
              <a:buNone/>
            </a:pPr>
            <a:r>
              <a:rPr lang="es-ES" b="1" dirty="0" smtClean="0"/>
              <a:t>LISR</a:t>
            </a:r>
            <a:r>
              <a:rPr lang="es-ES" b="1" dirty="0"/>
              <a:t>-DISPOSICIONES TRANSITORIAS </a:t>
            </a:r>
            <a:r>
              <a:rPr lang="es-ES" b="1" dirty="0" smtClean="0"/>
              <a:t>2014, Art. 9</a:t>
            </a:r>
            <a:endParaRPr lang="es-ES" b="1" dirty="0"/>
          </a:p>
          <a:p>
            <a:pPr marL="0" indent="0">
              <a:buNone/>
            </a:pPr>
            <a:r>
              <a:rPr lang="es-ES" b="1" dirty="0" smtClean="0"/>
              <a:t>TERRITORIOS </a:t>
            </a:r>
            <a:r>
              <a:rPr lang="es-ES" b="1" dirty="0"/>
              <a:t>CON REGIMENES FISCALES PREFERENTES (TEREFIPRE) POR LOS QUE SE DEBE PRESENTAR DECLARACION INFORMATIVA</a:t>
            </a:r>
          </a:p>
          <a:p>
            <a:pPr algn="just"/>
            <a:r>
              <a:rPr lang="es-ES" b="1" dirty="0"/>
              <a:t>XLII.</a:t>
            </a:r>
            <a:r>
              <a:rPr lang="es-ES" dirty="0"/>
              <a:t> Son territorios por los que se debe presentar la declaración informativa a que se refieren el Título VI de la Ley del Impuesto sobre la Renta y el Título IV Capítulo II del Código Fiscal de la Federación, los siguientes:</a:t>
            </a:r>
          </a:p>
        </p:txBody>
      </p:sp>
      <p:sp>
        <p:nvSpPr>
          <p:cNvPr id="4" name="Marcador de pie de página 3"/>
          <p:cNvSpPr>
            <a:spLocks noGrp="1"/>
          </p:cNvSpPr>
          <p:nvPr>
            <p:ph type="ftr" sz="quarter" idx="11"/>
          </p:nvPr>
        </p:nvSpPr>
        <p:spPr/>
        <p:txBody>
          <a:bodyPr/>
          <a:lstStyle/>
          <a:p>
            <a:r>
              <a:rPr lang="es-ES_tradnl" smtClean="0"/>
              <a:t>Marco fiscal empresarial, Dr. Sergio Iván Ramírez Cacho</a:t>
            </a:r>
            <a:endParaRPr lang="es-ES"/>
          </a:p>
        </p:txBody>
      </p:sp>
    </p:spTree>
    <p:extLst>
      <p:ext uri="{BB962C8B-B14F-4D97-AF65-F5344CB8AC3E}">
        <p14:creationId xmlns:p14="http://schemas.microsoft.com/office/powerpoint/2010/main" val="79200554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CFF-GENERALIDADES</a:t>
            </a:r>
            <a:br>
              <a:rPr lang="es-ES" b="1" dirty="0"/>
            </a:br>
            <a:r>
              <a:rPr lang="es-ES" b="1" dirty="0"/>
              <a:t>10. Domicilio fiscal</a:t>
            </a:r>
            <a:endParaRPr lang="es-ES" dirty="0"/>
          </a:p>
        </p:txBody>
      </p:sp>
      <p:sp>
        <p:nvSpPr>
          <p:cNvPr id="3" name="Marcador de contenido 2"/>
          <p:cNvSpPr>
            <a:spLocks noGrp="1"/>
          </p:cNvSpPr>
          <p:nvPr>
            <p:ph idx="1"/>
          </p:nvPr>
        </p:nvSpPr>
        <p:spPr/>
        <p:txBody>
          <a:bodyPr>
            <a:normAutofit fontScale="92500" lnSpcReduction="10000"/>
          </a:bodyPr>
          <a:lstStyle/>
          <a:p>
            <a:pPr marL="0" indent="0">
              <a:buNone/>
            </a:pPr>
            <a:r>
              <a:rPr lang="es-ES" b="1" dirty="0"/>
              <a:t>I.</a:t>
            </a:r>
            <a:r>
              <a:rPr lang="es-ES" dirty="0"/>
              <a:t> Tratándose de personas físicas:</a:t>
            </a:r>
          </a:p>
          <a:p>
            <a:pPr marL="457200" indent="-457200" algn="just">
              <a:buAutoNum type="alphaLcParenR"/>
            </a:pPr>
            <a:r>
              <a:rPr lang="es-ES_tradnl" dirty="0" smtClean="0"/>
              <a:t>El </a:t>
            </a:r>
            <a:r>
              <a:rPr lang="es-ES_tradnl" dirty="0"/>
              <a:t>local en que se encuentre el principal asiento de sus </a:t>
            </a:r>
            <a:r>
              <a:rPr lang="es-ES_tradnl" dirty="0" smtClean="0"/>
              <a:t>negocios, cuando </a:t>
            </a:r>
            <a:r>
              <a:rPr lang="es-ES_tradnl" dirty="0"/>
              <a:t>realizan actividades </a:t>
            </a:r>
            <a:r>
              <a:rPr lang="es-ES_tradnl" dirty="0" smtClean="0"/>
              <a:t>empresariales.</a:t>
            </a:r>
          </a:p>
          <a:p>
            <a:pPr marL="0" indent="0" algn="just">
              <a:buNone/>
            </a:pPr>
            <a:endParaRPr lang="es-ES_tradnl" dirty="0"/>
          </a:p>
          <a:p>
            <a:pPr marL="0" indent="0" algn="just">
              <a:buNone/>
            </a:pPr>
            <a:r>
              <a:rPr lang="es-ES_tradnl" b="1" dirty="0" smtClean="0"/>
              <a:t>b)</a:t>
            </a:r>
            <a:r>
              <a:rPr lang="es-ES_tradnl" dirty="0"/>
              <a:t> E</a:t>
            </a:r>
            <a:r>
              <a:rPr lang="es-ES_tradnl" dirty="0" smtClean="0"/>
              <a:t>l </a:t>
            </a:r>
            <a:r>
              <a:rPr lang="es-ES_tradnl" dirty="0"/>
              <a:t>local que utilicen para el desempeño de sus </a:t>
            </a:r>
            <a:r>
              <a:rPr lang="es-ES_tradnl" dirty="0" smtClean="0"/>
              <a:t>actividades, cuando </a:t>
            </a:r>
            <a:r>
              <a:rPr lang="es-ES_tradnl" dirty="0"/>
              <a:t>no realicen las actividades señaladas en el inciso </a:t>
            </a:r>
            <a:r>
              <a:rPr lang="es-ES_tradnl" dirty="0" smtClean="0"/>
              <a:t>anterior.</a:t>
            </a:r>
          </a:p>
          <a:p>
            <a:pPr marL="0" indent="0" algn="just">
              <a:buNone/>
            </a:pPr>
            <a:endParaRPr lang="es-ES_tradnl" dirty="0"/>
          </a:p>
          <a:p>
            <a:pPr marL="0" indent="0" algn="just">
              <a:buNone/>
            </a:pPr>
            <a:r>
              <a:rPr lang="pt-BR" b="1" dirty="0" err="1" smtClean="0"/>
              <a:t>c</a:t>
            </a:r>
            <a:r>
              <a:rPr lang="pt-BR" b="1" dirty="0"/>
              <a:t>)</a:t>
            </a:r>
            <a:r>
              <a:rPr lang="pt-BR" dirty="0"/>
              <a:t> </a:t>
            </a:r>
            <a:r>
              <a:rPr lang="pt-BR" dirty="0" err="1" smtClean="0"/>
              <a:t>Su</a:t>
            </a:r>
            <a:r>
              <a:rPr lang="pt-BR" dirty="0" smtClean="0"/>
              <a:t> </a:t>
            </a:r>
            <a:r>
              <a:rPr lang="pt-BR" dirty="0"/>
              <a:t>casa </a:t>
            </a:r>
            <a:r>
              <a:rPr lang="pt-BR" dirty="0" err="1" smtClean="0"/>
              <a:t>habitación</a:t>
            </a:r>
            <a:r>
              <a:rPr lang="pt-BR" dirty="0" smtClean="0"/>
              <a:t>: </a:t>
            </a:r>
            <a:r>
              <a:rPr lang="pt-BR" dirty="0" err="1" smtClean="0"/>
              <a:t>Únicamente</a:t>
            </a:r>
            <a:r>
              <a:rPr lang="pt-BR" dirty="0" smtClean="0"/>
              <a:t> </a:t>
            </a:r>
            <a:r>
              <a:rPr lang="pt-BR" dirty="0" err="1"/>
              <a:t>en</a:t>
            </a:r>
            <a:r>
              <a:rPr lang="pt-BR" dirty="0"/>
              <a:t> </a:t>
            </a:r>
            <a:r>
              <a:rPr lang="pt-BR" dirty="0" err="1"/>
              <a:t>los</a:t>
            </a:r>
            <a:r>
              <a:rPr lang="pt-BR" dirty="0"/>
              <a:t> casos </a:t>
            </a:r>
            <a:r>
              <a:rPr lang="pt-BR" dirty="0" err="1"/>
              <a:t>en</a:t>
            </a:r>
            <a:r>
              <a:rPr lang="pt-BR" dirty="0"/>
              <a:t> que </a:t>
            </a:r>
            <a:r>
              <a:rPr lang="pt-BR" dirty="0" err="1"/>
              <a:t>la</a:t>
            </a:r>
            <a:r>
              <a:rPr lang="pt-BR" dirty="0"/>
              <a:t> persona física, que </a:t>
            </a:r>
            <a:r>
              <a:rPr lang="pt-BR" dirty="0" err="1"/>
              <a:t>realice</a:t>
            </a:r>
            <a:r>
              <a:rPr lang="pt-BR" dirty="0"/>
              <a:t> </a:t>
            </a:r>
            <a:r>
              <a:rPr lang="pt-BR" dirty="0" err="1"/>
              <a:t>actividades</a:t>
            </a:r>
            <a:r>
              <a:rPr lang="pt-BR" dirty="0"/>
              <a:t> </a:t>
            </a:r>
            <a:r>
              <a:rPr lang="pt-BR" dirty="0" err="1"/>
              <a:t>señaladas</a:t>
            </a:r>
            <a:r>
              <a:rPr lang="pt-BR" dirty="0"/>
              <a:t> </a:t>
            </a:r>
            <a:r>
              <a:rPr lang="pt-BR" dirty="0" err="1"/>
              <a:t>en</a:t>
            </a:r>
            <a:r>
              <a:rPr lang="pt-BR" dirty="0"/>
              <a:t> </a:t>
            </a:r>
            <a:r>
              <a:rPr lang="pt-BR" dirty="0" err="1"/>
              <a:t>los</a:t>
            </a:r>
            <a:r>
              <a:rPr lang="pt-BR" dirty="0"/>
              <a:t> incisos anteriores no </a:t>
            </a:r>
            <a:r>
              <a:rPr lang="pt-BR" dirty="0" err="1"/>
              <a:t>cuente</a:t>
            </a:r>
            <a:r>
              <a:rPr lang="pt-BR" dirty="0"/>
              <a:t> </a:t>
            </a:r>
            <a:r>
              <a:rPr lang="pt-BR" dirty="0" err="1"/>
              <a:t>con</a:t>
            </a:r>
            <a:r>
              <a:rPr lang="pt-BR" dirty="0"/>
              <a:t> </a:t>
            </a:r>
            <a:r>
              <a:rPr lang="pt-BR" dirty="0" err="1"/>
              <a:t>un</a:t>
            </a:r>
            <a:r>
              <a:rPr lang="pt-BR" dirty="0"/>
              <a:t> </a:t>
            </a:r>
            <a:r>
              <a:rPr lang="pt-BR" dirty="0" smtClean="0"/>
              <a:t>local.</a:t>
            </a:r>
          </a:p>
          <a:p>
            <a:pPr marL="0" indent="0" algn="just">
              <a:buNone/>
            </a:pPr>
            <a:endParaRPr lang="pt-BR" dirty="0" smtClean="0"/>
          </a:p>
          <a:p>
            <a:pPr marL="0" indent="0">
              <a:buNone/>
            </a:pPr>
            <a:r>
              <a:rPr lang="pt-BR" b="1" dirty="0" err="1" smtClean="0"/>
              <a:t>d</a:t>
            </a:r>
            <a:r>
              <a:rPr lang="pt-BR" b="1" dirty="0" smtClean="0"/>
              <a:t>) </a:t>
            </a:r>
            <a:r>
              <a:rPr lang="pt-BR" dirty="0" smtClean="0"/>
              <a:t>El de </a:t>
            </a:r>
            <a:r>
              <a:rPr lang="pt-BR" dirty="0" err="1" smtClean="0"/>
              <a:t>los</a:t>
            </a:r>
            <a:r>
              <a:rPr lang="pt-BR" dirty="0" smtClean="0"/>
              <a:t> estados de </a:t>
            </a:r>
            <a:r>
              <a:rPr lang="pt-BR" dirty="0" err="1" smtClean="0"/>
              <a:t>cuenta</a:t>
            </a:r>
            <a:r>
              <a:rPr lang="pt-BR" dirty="0" smtClean="0"/>
              <a:t> </a:t>
            </a:r>
            <a:r>
              <a:rPr lang="pt-BR" dirty="0" err="1" smtClean="0"/>
              <a:t>bancarios</a:t>
            </a:r>
            <a:r>
              <a:rPr lang="pt-BR" dirty="0" smtClean="0"/>
              <a:t>.</a:t>
            </a:r>
            <a:endParaRPr lang="es-ES" dirty="0"/>
          </a:p>
          <a:p>
            <a:pPr marL="0" indent="0">
              <a:buNone/>
            </a:pPr>
            <a:r>
              <a:rPr lang="es-ES" dirty="0" smtClean="0"/>
              <a:t>Siempre </a:t>
            </a:r>
            <a:r>
              <a:rPr lang="es-ES" dirty="0"/>
              <a:t>que los contribuyentes no hayan manifestado alguno de los domicilios citados en los incisos anteriores o no hayan sido localizados en los </a:t>
            </a:r>
            <a:r>
              <a:rPr lang="es-ES" dirty="0" smtClean="0"/>
              <a:t>mismos</a:t>
            </a:r>
            <a:r>
              <a:rPr lang="es-ES" dirty="0"/>
              <a:t>.</a:t>
            </a:r>
          </a:p>
        </p:txBody>
      </p:sp>
      <p:sp>
        <p:nvSpPr>
          <p:cNvPr id="4" name="Marcador de pie de página 3"/>
          <p:cNvSpPr>
            <a:spLocks noGrp="1"/>
          </p:cNvSpPr>
          <p:nvPr>
            <p:ph type="ftr" sz="quarter" idx="11"/>
          </p:nvPr>
        </p:nvSpPr>
        <p:spPr/>
        <p:txBody>
          <a:bodyPr/>
          <a:lstStyle/>
          <a:p>
            <a:r>
              <a:rPr lang="es-ES_tradnl" smtClean="0"/>
              <a:t>Marco fiscal empresarial, Dr. Sergio Iván Ramírez Cacho</a:t>
            </a:r>
            <a:endParaRPr lang="es-ES"/>
          </a:p>
        </p:txBody>
      </p:sp>
    </p:spTree>
    <p:extLst>
      <p:ext uri="{BB962C8B-B14F-4D97-AF65-F5344CB8AC3E}">
        <p14:creationId xmlns:p14="http://schemas.microsoft.com/office/powerpoint/2010/main" val="375323384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CFF-GENERALIDADES</a:t>
            </a:r>
            <a:br>
              <a:rPr lang="es-ES" b="1" dirty="0"/>
            </a:br>
            <a:r>
              <a:rPr lang="es-ES" b="1" dirty="0"/>
              <a:t>10. Domicilio fiscal</a:t>
            </a:r>
            <a:endParaRPr lang="es-ES" dirty="0"/>
          </a:p>
        </p:txBody>
      </p:sp>
      <p:sp>
        <p:nvSpPr>
          <p:cNvPr id="3" name="Marcador de contenido 2"/>
          <p:cNvSpPr>
            <a:spLocks noGrp="1"/>
          </p:cNvSpPr>
          <p:nvPr>
            <p:ph idx="1"/>
          </p:nvPr>
        </p:nvSpPr>
        <p:spPr/>
        <p:txBody>
          <a:bodyPr>
            <a:normAutofit/>
          </a:bodyPr>
          <a:lstStyle/>
          <a:p>
            <a:pPr marL="0" indent="0">
              <a:buNone/>
            </a:pPr>
            <a:r>
              <a:rPr lang="es-ES" dirty="0" smtClean="0"/>
              <a:t>II. Tratándose </a:t>
            </a:r>
            <a:r>
              <a:rPr lang="es-ES" dirty="0"/>
              <a:t>de personas </a:t>
            </a:r>
            <a:r>
              <a:rPr lang="es-ES" dirty="0" smtClean="0"/>
              <a:t>morales:</a:t>
            </a:r>
          </a:p>
          <a:p>
            <a:pPr marL="0" indent="0">
              <a:buNone/>
            </a:pPr>
            <a:endParaRPr lang="es-ES" dirty="0"/>
          </a:p>
          <a:p>
            <a:pPr marL="457200" indent="-457200">
              <a:buAutoNum type="alphaLcParenR"/>
            </a:pPr>
            <a:r>
              <a:rPr lang="es-ES" dirty="0" smtClean="0"/>
              <a:t>Cuando </a:t>
            </a:r>
            <a:r>
              <a:rPr lang="es-ES" dirty="0"/>
              <a:t>sean residentes en el país, el local en donde se encuentre la administración principal del negocio</a:t>
            </a:r>
            <a:r>
              <a:rPr lang="es-ES" dirty="0" smtClean="0"/>
              <a:t>.</a:t>
            </a:r>
          </a:p>
          <a:p>
            <a:pPr marL="0" indent="0">
              <a:buNone/>
            </a:pPr>
            <a:endParaRPr lang="es-ES" dirty="0"/>
          </a:p>
          <a:p>
            <a:pPr marL="457200" indent="-457200" algn="just">
              <a:buAutoNum type="alphaLcParenR"/>
            </a:pPr>
            <a:r>
              <a:rPr lang="es-ES" dirty="0" smtClean="0"/>
              <a:t>Si </a:t>
            </a:r>
            <a:r>
              <a:rPr lang="es-ES" dirty="0"/>
              <a:t>se trata de establecimientos de personas morales residentes en el extranjero, dicho establecimiento; en el caso de varios establecimientos, el local en donde se encuentre la administración principal del negocio en el país, o en su defecto el que designen.</a:t>
            </a:r>
          </a:p>
        </p:txBody>
      </p:sp>
      <p:sp>
        <p:nvSpPr>
          <p:cNvPr id="4" name="Marcador de pie de página 3"/>
          <p:cNvSpPr>
            <a:spLocks noGrp="1"/>
          </p:cNvSpPr>
          <p:nvPr>
            <p:ph type="ftr" sz="quarter" idx="11"/>
          </p:nvPr>
        </p:nvSpPr>
        <p:spPr/>
        <p:txBody>
          <a:bodyPr/>
          <a:lstStyle/>
          <a:p>
            <a:r>
              <a:rPr lang="es-ES_tradnl" smtClean="0"/>
              <a:t>Marco fiscal empresarial, Dr. Sergio Iván Ramírez Cacho</a:t>
            </a:r>
            <a:endParaRPr lang="es-ES"/>
          </a:p>
        </p:txBody>
      </p:sp>
    </p:spTree>
    <p:extLst>
      <p:ext uri="{BB962C8B-B14F-4D97-AF65-F5344CB8AC3E}">
        <p14:creationId xmlns:p14="http://schemas.microsoft.com/office/powerpoint/2010/main" val="261721600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b="1" dirty="0"/>
              <a:t>CFF-GENERALIDADES</a:t>
            </a:r>
            <a:br>
              <a:rPr lang="es-ES" b="1" dirty="0"/>
            </a:br>
            <a:r>
              <a:rPr lang="es-ES" sz="2700" b="1" dirty="0" smtClean="0"/>
              <a:t>11. ejercicio fiscal 12. Computo de plazo</a:t>
            </a:r>
            <a:endParaRPr lang="es-ES" sz="2700" dirty="0"/>
          </a:p>
        </p:txBody>
      </p:sp>
      <p:sp>
        <p:nvSpPr>
          <p:cNvPr id="3" name="Marcador de contenido 2"/>
          <p:cNvSpPr>
            <a:spLocks noGrp="1"/>
          </p:cNvSpPr>
          <p:nvPr>
            <p:ph idx="1"/>
          </p:nvPr>
        </p:nvSpPr>
        <p:spPr/>
        <p:txBody>
          <a:bodyPr>
            <a:normAutofit fontScale="77500" lnSpcReduction="20000"/>
          </a:bodyPr>
          <a:lstStyle/>
          <a:p>
            <a:pPr algn="just"/>
            <a:r>
              <a:rPr lang="es-ES" dirty="0" smtClean="0"/>
              <a:t>Cuando </a:t>
            </a:r>
            <a:r>
              <a:rPr lang="es-ES" dirty="0"/>
              <a:t>las leyes fiscales establezcan que las contribuciones se calcularán por ejercicios fiscales, éstos coincidirán con el año de calendario. Cuando las personas morales inicien sus actividades con posterioridad al 1o. de enero, en dicho año el ejercicio fiscal será irregular, debiendo iniciarse el día en que comiencen actividades y terminarse el 31 de diciembre del año de que se trate</a:t>
            </a:r>
            <a:r>
              <a:rPr lang="es-ES" dirty="0" smtClean="0"/>
              <a:t>.</a:t>
            </a:r>
          </a:p>
          <a:p>
            <a:pPr marL="0" indent="0">
              <a:buNone/>
            </a:pPr>
            <a:endParaRPr lang="es-ES" dirty="0"/>
          </a:p>
          <a:p>
            <a:r>
              <a:rPr lang="es-ES" dirty="0"/>
              <a:t>En los plazos fijados en días no se </a:t>
            </a:r>
            <a:r>
              <a:rPr lang="es-ES" dirty="0" smtClean="0"/>
              <a:t>contarán:</a:t>
            </a:r>
          </a:p>
          <a:p>
            <a:pPr lvl="1"/>
            <a:r>
              <a:rPr lang="es-ES" dirty="0" smtClean="0"/>
              <a:t>los sábados ni domingos.</a:t>
            </a:r>
          </a:p>
          <a:p>
            <a:pPr lvl="1"/>
            <a:r>
              <a:rPr lang="es-ES" dirty="0" smtClean="0"/>
              <a:t>1o</a:t>
            </a:r>
            <a:r>
              <a:rPr lang="es-ES" dirty="0"/>
              <a:t>. de enero; el primer lunes de febrero en conmemoración del 5 de </a:t>
            </a:r>
            <a:r>
              <a:rPr lang="es-ES" dirty="0" smtClean="0"/>
              <a:t>febrero.</a:t>
            </a:r>
          </a:p>
          <a:p>
            <a:pPr lvl="1"/>
            <a:r>
              <a:rPr lang="es-ES" dirty="0" smtClean="0"/>
              <a:t>El </a:t>
            </a:r>
            <a:r>
              <a:rPr lang="es-ES" dirty="0"/>
              <a:t>tercer lunes de marzo en conmemoración del 21 de </a:t>
            </a:r>
            <a:r>
              <a:rPr lang="es-ES" dirty="0" smtClean="0"/>
              <a:t>marzo.</a:t>
            </a:r>
          </a:p>
          <a:p>
            <a:pPr lvl="1"/>
            <a:r>
              <a:rPr lang="es-ES" b="1" u="sng" dirty="0" smtClean="0"/>
              <a:t>El </a:t>
            </a:r>
            <a:r>
              <a:rPr lang="es-ES" b="1" u="sng" dirty="0"/>
              <a:t>1o. y 5 de mayo</a:t>
            </a:r>
            <a:r>
              <a:rPr lang="es-ES" dirty="0"/>
              <a:t>; el 16 de </a:t>
            </a:r>
            <a:r>
              <a:rPr lang="es-ES" dirty="0" smtClean="0"/>
              <a:t>septiembre.</a:t>
            </a:r>
          </a:p>
          <a:p>
            <a:pPr lvl="1"/>
            <a:r>
              <a:rPr lang="es-ES" dirty="0" smtClean="0"/>
              <a:t>El </a:t>
            </a:r>
            <a:r>
              <a:rPr lang="es-ES" dirty="0"/>
              <a:t>tercer lunes de noviembre en conmemoración del 20 de </a:t>
            </a:r>
            <a:r>
              <a:rPr lang="es-ES" dirty="0" smtClean="0"/>
              <a:t>noviembre.</a:t>
            </a:r>
          </a:p>
          <a:p>
            <a:pPr lvl="1"/>
            <a:r>
              <a:rPr lang="es-ES" dirty="0"/>
              <a:t>E</a:t>
            </a:r>
            <a:r>
              <a:rPr lang="es-ES" dirty="0" smtClean="0"/>
              <a:t>l </a:t>
            </a:r>
            <a:r>
              <a:rPr lang="es-ES" dirty="0"/>
              <a:t>1o. de diciembre de cada 6 años, cuando corresponda a la transmisión del Poder </a:t>
            </a:r>
            <a:r>
              <a:rPr lang="es-ES" dirty="0" smtClean="0"/>
              <a:t>Ejecutivo.</a:t>
            </a:r>
          </a:p>
          <a:p>
            <a:pPr lvl="1"/>
            <a:r>
              <a:rPr lang="es-ES" dirty="0" smtClean="0"/>
              <a:t>El </a:t>
            </a:r>
            <a:r>
              <a:rPr lang="es-ES" dirty="0"/>
              <a:t>25 de diciembre</a:t>
            </a:r>
            <a:r>
              <a:rPr lang="es-ES" dirty="0" smtClean="0"/>
              <a:t>.</a:t>
            </a:r>
          </a:p>
          <a:p>
            <a:pPr lvl="1"/>
            <a:r>
              <a:rPr lang="es-ES" dirty="0"/>
              <a:t>L</a:t>
            </a:r>
            <a:r>
              <a:rPr lang="es-ES" dirty="0" smtClean="0"/>
              <a:t>os </a:t>
            </a:r>
            <a:r>
              <a:rPr lang="es-ES" dirty="0"/>
              <a:t>días en que tengan vacaciones generales las autoridades fiscales </a:t>
            </a:r>
            <a:r>
              <a:rPr lang="es-ES" dirty="0" smtClean="0"/>
              <a:t>federales</a:t>
            </a:r>
          </a:p>
          <a:p>
            <a:pPr marL="457200" lvl="1" indent="0">
              <a:buNone/>
            </a:pPr>
            <a:endParaRPr lang="es-ES" dirty="0" smtClean="0"/>
          </a:p>
          <a:p>
            <a:pPr marL="1314450" lvl="3" indent="0">
              <a:buNone/>
            </a:pPr>
            <a:r>
              <a:rPr lang="es-ES" b="1" dirty="0" smtClean="0"/>
              <a:t>PRORROGA </a:t>
            </a:r>
            <a:r>
              <a:rPr lang="es-ES" b="1" dirty="0"/>
              <a:t>CUANDO EL ULTIMO DIA ES INHABIL O VIERNES</a:t>
            </a:r>
            <a:endParaRPr lang="es-ES" dirty="0"/>
          </a:p>
        </p:txBody>
      </p:sp>
      <p:sp>
        <p:nvSpPr>
          <p:cNvPr id="4" name="Marcador de pie de página 3"/>
          <p:cNvSpPr>
            <a:spLocks noGrp="1"/>
          </p:cNvSpPr>
          <p:nvPr>
            <p:ph type="ftr" sz="quarter" idx="11"/>
          </p:nvPr>
        </p:nvSpPr>
        <p:spPr/>
        <p:txBody>
          <a:bodyPr/>
          <a:lstStyle/>
          <a:p>
            <a:r>
              <a:rPr lang="es-ES_tradnl" smtClean="0"/>
              <a:t>Marco fiscal empresarial, Dr. Sergio Iván Ramírez Cacho</a:t>
            </a:r>
            <a:endParaRPr lang="es-ES"/>
          </a:p>
        </p:txBody>
      </p:sp>
      <p:pic>
        <p:nvPicPr>
          <p:cNvPr id="5" name="Imagen 4" descr="calendario 17.jpg"/>
          <p:cNvPicPr>
            <a:picLocks noChangeAspect="1"/>
          </p:cNvPicPr>
          <p:nvPr/>
        </p:nvPicPr>
        <p:blipFill>
          <a:blip r:embed="rId2">
            <a:extLst>
              <a:ext uri="{BEBA8EAE-BF5A-486C-A8C5-ECC9F3942E4B}">
                <a14:imgProps xmlns:a14="http://schemas.microsoft.com/office/drawing/2010/main">
                  <a14:imgLayer r:embed="rId3">
                    <a14:imgEffect>
                      <a14:artisticPlasticWrap/>
                    </a14:imgEffect>
                  </a14:imgLayer>
                </a14:imgProps>
              </a:ext>
              <a:ext uri="{28A0092B-C50C-407E-A947-70E740481C1C}">
                <a14:useLocalDpi xmlns:a14="http://schemas.microsoft.com/office/drawing/2010/main" val="0"/>
              </a:ext>
            </a:extLst>
          </a:blip>
          <a:stretch>
            <a:fillRect/>
          </a:stretch>
        </p:blipFill>
        <p:spPr>
          <a:xfrm>
            <a:off x="1061315" y="5301207"/>
            <a:ext cx="1206429" cy="824955"/>
          </a:xfrm>
          <a:prstGeom prst="rect">
            <a:avLst/>
          </a:prstGeom>
        </p:spPr>
      </p:pic>
    </p:spTree>
    <p:extLst>
      <p:ext uri="{BB962C8B-B14F-4D97-AF65-F5344CB8AC3E}">
        <p14:creationId xmlns:p14="http://schemas.microsoft.com/office/powerpoint/2010/main" val="28623967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b="1" dirty="0"/>
              <a:t>CFF-GENERALIDADES</a:t>
            </a:r>
            <a:br>
              <a:rPr lang="es-ES" b="1" dirty="0"/>
            </a:br>
            <a:r>
              <a:rPr lang="es-ES" sz="2700" b="1" dirty="0" smtClean="0"/>
              <a:t>13. Horario de visitas domiciliarias</a:t>
            </a:r>
            <a:endParaRPr lang="es-ES" sz="2700" dirty="0"/>
          </a:p>
        </p:txBody>
      </p:sp>
      <p:sp>
        <p:nvSpPr>
          <p:cNvPr id="3" name="Marcador de contenido 2"/>
          <p:cNvSpPr>
            <a:spLocks noGrp="1"/>
          </p:cNvSpPr>
          <p:nvPr>
            <p:ph idx="1"/>
          </p:nvPr>
        </p:nvSpPr>
        <p:spPr/>
        <p:txBody>
          <a:bodyPr>
            <a:normAutofit/>
          </a:bodyPr>
          <a:lstStyle/>
          <a:p>
            <a:pPr algn="just"/>
            <a:r>
              <a:rPr lang="es-ES" dirty="0" smtClean="0"/>
              <a:t>La </a:t>
            </a:r>
            <a:r>
              <a:rPr lang="es-ES" dirty="0"/>
              <a:t>práctica de diligencias por las autoridades fiscales deberá efectuarse en días y horas hábiles, que son las comprendidas entre las 7:30 y las 18:00 horas. </a:t>
            </a:r>
            <a:endParaRPr lang="es-ES" dirty="0" smtClean="0"/>
          </a:p>
          <a:p>
            <a:pPr algn="just"/>
            <a:r>
              <a:rPr lang="es-ES" dirty="0" smtClean="0"/>
              <a:t>Una </a:t>
            </a:r>
            <a:r>
              <a:rPr lang="es-ES" dirty="0"/>
              <a:t>diligencia de notificación iniciada en horas hábiles podrá concluirse en hora inhábil sin afectar su validez. </a:t>
            </a:r>
            <a:endParaRPr lang="es-ES" dirty="0" smtClean="0"/>
          </a:p>
          <a:p>
            <a:pPr algn="just"/>
            <a:r>
              <a:rPr lang="es-ES" dirty="0" smtClean="0"/>
              <a:t>Tratándose </a:t>
            </a:r>
            <a:r>
              <a:rPr lang="es-ES" dirty="0"/>
              <a:t>de la verificación de bienes y de mercancías en transporte, se considerarán hábiles todos los días del año y las 24 horas del día.</a:t>
            </a:r>
          </a:p>
        </p:txBody>
      </p:sp>
      <p:sp>
        <p:nvSpPr>
          <p:cNvPr id="4" name="Marcador de pie de página 3"/>
          <p:cNvSpPr>
            <a:spLocks noGrp="1"/>
          </p:cNvSpPr>
          <p:nvPr>
            <p:ph type="ftr" sz="quarter" idx="11"/>
          </p:nvPr>
        </p:nvSpPr>
        <p:spPr/>
        <p:txBody>
          <a:bodyPr/>
          <a:lstStyle/>
          <a:p>
            <a:r>
              <a:rPr lang="es-ES_tradnl" smtClean="0"/>
              <a:t>Marco fiscal empresarial, Dr. Sergio Iván Ramírez Cacho</a:t>
            </a:r>
            <a:endParaRPr lang="es-ES"/>
          </a:p>
        </p:txBody>
      </p:sp>
      <p:pic>
        <p:nvPicPr>
          <p:cNvPr id="6" name="Imagen 5" descr="movimiento de carga.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12160" y="4256683"/>
            <a:ext cx="2874640" cy="1838860"/>
          </a:xfrm>
          <a:prstGeom prst="rect">
            <a:avLst/>
          </a:prstGeom>
        </p:spPr>
      </p:pic>
      <p:pic>
        <p:nvPicPr>
          <p:cNvPr id="8" name="Imagen 7" descr="transpoerte de carga.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55330" y="4256683"/>
            <a:ext cx="4292600" cy="1892300"/>
          </a:xfrm>
          <a:prstGeom prst="rect">
            <a:avLst/>
          </a:prstGeom>
        </p:spPr>
      </p:pic>
    </p:spTree>
    <p:extLst>
      <p:ext uri="{BB962C8B-B14F-4D97-AF65-F5344CB8AC3E}">
        <p14:creationId xmlns:p14="http://schemas.microsoft.com/office/powerpoint/2010/main" val="948510900"/>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CFF-GENERALIDADES</a:t>
            </a:r>
            <a:br>
              <a:rPr lang="es-ES" b="1" dirty="0"/>
            </a:br>
            <a:r>
              <a:rPr lang="es-ES" b="1" dirty="0"/>
              <a:t>14. Concepto de enajenación de bienes</a:t>
            </a:r>
            <a:endParaRPr lang="es-ES" dirty="0"/>
          </a:p>
        </p:txBody>
      </p:sp>
      <p:graphicFrame>
        <p:nvGraphicFramePr>
          <p:cNvPr id="5" name="Marcador de contenido 4"/>
          <p:cNvGraphicFramePr>
            <a:graphicFrameLocks noGrp="1"/>
          </p:cNvGraphicFramePr>
          <p:nvPr>
            <p:ph idx="1"/>
            <p:extLst>
              <p:ext uri="{D42A27DB-BD31-4B8C-83A1-F6EECF244321}">
                <p14:modId xmlns:p14="http://schemas.microsoft.com/office/powerpoint/2010/main" val="1894743949"/>
              </p:ext>
            </p:extLst>
          </p:nvPr>
        </p:nvGraphicFramePr>
        <p:xfrm>
          <a:off x="1049527" y="1600200"/>
          <a:ext cx="7637273"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Marcador de pie de página 3"/>
          <p:cNvSpPr>
            <a:spLocks noGrp="1"/>
          </p:cNvSpPr>
          <p:nvPr>
            <p:ph type="ftr" sz="quarter" idx="11"/>
          </p:nvPr>
        </p:nvSpPr>
        <p:spPr/>
        <p:txBody>
          <a:bodyPr/>
          <a:lstStyle/>
          <a:p>
            <a:r>
              <a:rPr lang="es-ES_tradnl" smtClean="0"/>
              <a:t>Marco fiscal empresarial, Dr. Sergio Iván Ramírez Cacho</a:t>
            </a:r>
            <a:endParaRPr lang="es-ES"/>
          </a:p>
        </p:txBody>
      </p:sp>
    </p:spTree>
    <p:extLst>
      <p:ext uri="{BB962C8B-B14F-4D97-AF65-F5344CB8AC3E}">
        <p14:creationId xmlns:p14="http://schemas.microsoft.com/office/powerpoint/2010/main" val="1104467405"/>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b="1" dirty="0"/>
              <a:t>CFF-GENERALIDADES</a:t>
            </a:r>
            <a:br>
              <a:rPr lang="es-ES" b="1" dirty="0"/>
            </a:br>
            <a:r>
              <a:rPr lang="es-ES" sz="2700" b="1" dirty="0"/>
              <a:t>15. Arrendamiento </a:t>
            </a:r>
            <a:r>
              <a:rPr lang="es-ES" sz="2700" b="1" dirty="0" smtClean="0"/>
              <a:t>financiero vs 14 Enajenación a plazos</a:t>
            </a:r>
            <a:endParaRPr lang="es-ES" sz="2700" dirty="0"/>
          </a:p>
        </p:txBody>
      </p:sp>
      <p:sp>
        <p:nvSpPr>
          <p:cNvPr id="3" name="Marcador de contenido 2"/>
          <p:cNvSpPr>
            <a:spLocks noGrp="1"/>
          </p:cNvSpPr>
          <p:nvPr>
            <p:ph sz="half" idx="1"/>
          </p:nvPr>
        </p:nvSpPr>
        <p:spPr/>
        <p:txBody>
          <a:bodyPr>
            <a:normAutofit fontScale="70000" lnSpcReduction="20000"/>
          </a:bodyPr>
          <a:lstStyle/>
          <a:p>
            <a:pPr marL="0" indent="0" algn="just">
              <a:buNone/>
            </a:pPr>
            <a:r>
              <a:rPr lang="es-ES" b="1" dirty="0" smtClean="0"/>
              <a:t>ARRENDAMIENTO FINANCIERO </a:t>
            </a:r>
          </a:p>
          <a:p>
            <a:pPr algn="just"/>
            <a:r>
              <a:rPr lang="es-ES" dirty="0" smtClean="0"/>
              <a:t>contrato </a:t>
            </a:r>
            <a:r>
              <a:rPr lang="es-ES" dirty="0"/>
              <a:t>por el cual una persona se obliga a otorgar a otra el </a:t>
            </a:r>
            <a:r>
              <a:rPr lang="es-ES" b="1" u="sng" dirty="0"/>
              <a:t>uso o goce temporal de bienes tangibles a plazo forzoso</a:t>
            </a:r>
            <a:r>
              <a:rPr lang="es-ES" dirty="0"/>
              <a:t>, obligándose esta última a liquidar, en pagos parciales como contraprestación, una cantidad en dinero determinada o determinable que cubra el valor de adquisición de los bienes, las cargas financieras y los demás accesorios y a </a:t>
            </a:r>
            <a:r>
              <a:rPr lang="es-ES" b="1" u="sng" dirty="0"/>
              <a:t>adoptar al vencimiento del contrato alguna de las opciones terminales </a:t>
            </a:r>
            <a:r>
              <a:rPr lang="es-ES" dirty="0"/>
              <a:t>que establece la Ley de la materia.</a:t>
            </a:r>
          </a:p>
        </p:txBody>
      </p:sp>
      <p:sp>
        <p:nvSpPr>
          <p:cNvPr id="4" name="Marcador de contenido 3"/>
          <p:cNvSpPr>
            <a:spLocks noGrp="1"/>
          </p:cNvSpPr>
          <p:nvPr>
            <p:ph sz="half" idx="2"/>
          </p:nvPr>
        </p:nvSpPr>
        <p:spPr/>
        <p:txBody>
          <a:bodyPr>
            <a:normAutofit fontScale="70000" lnSpcReduction="20000"/>
          </a:bodyPr>
          <a:lstStyle/>
          <a:p>
            <a:pPr marL="0" indent="0">
              <a:buNone/>
            </a:pPr>
            <a:r>
              <a:rPr lang="es-ES" b="1" dirty="0"/>
              <a:t>ENAJENACIONES A PLAZO</a:t>
            </a:r>
          </a:p>
          <a:p>
            <a:pPr algn="just"/>
            <a:r>
              <a:rPr lang="es-ES" dirty="0"/>
              <a:t>Se entiende que se efectúan </a:t>
            </a:r>
            <a:r>
              <a:rPr lang="es-ES" b="1" u="sng" dirty="0"/>
              <a:t>enajenaciones a plazo </a:t>
            </a:r>
            <a:r>
              <a:rPr lang="es-ES" dirty="0"/>
              <a:t>con pago diferido o en parcialidades, cuando se </a:t>
            </a:r>
            <a:r>
              <a:rPr lang="es-ES" b="1" u="sng" dirty="0"/>
              <a:t>efectúen con clientes que sean público en general</a:t>
            </a:r>
            <a:r>
              <a:rPr lang="es-ES" dirty="0"/>
              <a:t>, se difiera más del 35% del precio para después del sexto mes y el plazo pactado exceda de doce meses. </a:t>
            </a:r>
            <a:endParaRPr lang="es-ES" dirty="0" smtClean="0"/>
          </a:p>
          <a:p>
            <a:pPr algn="just"/>
            <a:r>
              <a:rPr lang="es-ES" dirty="0" smtClean="0"/>
              <a:t>Se </a:t>
            </a:r>
            <a:r>
              <a:rPr lang="es-ES" dirty="0"/>
              <a:t>consideran operaciones efectuadas con el público en general cuando por las mismas se expidan los comprobantes fiscales simplificados a que se refiere este Código.</a:t>
            </a:r>
          </a:p>
        </p:txBody>
      </p:sp>
      <p:sp>
        <p:nvSpPr>
          <p:cNvPr id="5" name="Marcador de pie de página 4"/>
          <p:cNvSpPr>
            <a:spLocks noGrp="1"/>
          </p:cNvSpPr>
          <p:nvPr>
            <p:ph type="ftr" sz="quarter" idx="11"/>
          </p:nvPr>
        </p:nvSpPr>
        <p:spPr/>
        <p:txBody>
          <a:bodyPr/>
          <a:lstStyle/>
          <a:p>
            <a:r>
              <a:rPr lang="es-ES_tradnl" smtClean="0"/>
              <a:t>Marco fiscal empresarial, Dr. Sergio Iván Ramírez Cacho</a:t>
            </a:r>
            <a:endParaRPr lang="es-ES"/>
          </a:p>
        </p:txBody>
      </p:sp>
    </p:spTree>
    <p:extLst>
      <p:ext uri="{BB962C8B-B14F-4D97-AF65-F5344CB8AC3E}">
        <p14:creationId xmlns:p14="http://schemas.microsoft.com/office/powerpoint/2010/main" val="340690661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MARCO FISCAL EMPRESARIAL</a:t>
            </a:r>
            <a:br>
              <a:rPr lang="es-ES" dirty="0" smtClean="0"/>
            </a:br>
            <a:r>
              <a:rPr lang="es-ES" dirty="0" smtClean="0"/>
              <a:t>OBJETIVO</a:t>
            </a:r>
            <a:endParaRPr lang="es-ES" dirty="0"/>
          </a:p>
        </p:txBody>
      </p:sp>
      <p:sp>
        <p:nvSpPr>
          <p:cNvPr id="3" name="Marcador de contenido 2"/>
          <p:cNvSpPr>
            <a:spLocks noGrp="1"/>
          </p:cNvSpPr>
          <p:nvPr>
            <p:ph idx="1"/>
          </p:nvPr>
        </p:nvSpPr>
        <p:spPr/>
        <p:txBody>
          <a:bodyPr/>
          <a:lstStyle/>
          <a:p>
            <a:pPr algn="just"/>
            <a:r>
              <a:rPr lang="es-ES" dirty="0" smtClean="0"/>
              <a:t>Que los MBA obtengan un panorama actualizado de la importancia que para la administración organizacional tiene el marco regulatorio de las actividades empresariales en México, pulsando en qué medida le influyen el </a:t>
            </a:r>
            <a:r>
              <a:rPr lang="es-ES" dirty="0" err="1" smtClean="0"/>
              <a:t>Cci</a:t>
            </a:r>
            <a:r>
              <a:rPr lang="es-ES" dirty="0" smtClean="0"/>
              <a:t>, CC, CFF, LISR, RLISR, LIVA, RLIVA y la  LFIORPI.</a:t>
            </a:r>
            <a:endParaRPr lang="es-ES" dirty="0"/>
          </a:p>
        </p:txBody>
      </p:sp>
      <p:sp>
        <p:nvSpPr>
          <p:cNvPr id="4" name="Marcador de pie de página 3"/>
          <p:cNvSpPr>
            <a:spLocks noGrp="1"/>
          </p:cNvSpPr>
          <p:nvPr>
            <p:ph type="ftr" sz="quarter" idx="11"/>
          </p:nvPr>
        </p:nvSpPr>
        <p:spPr/>
        <p:txBody>
          <a:bodyPr/>
          <a:lstStyle/>
          <a:p>
            <a:r>
              <a:rPr lang="es-ES_tradnl" smtClean="0"/>
              <a:t>Marco fiscal empresarial, Dr. Sergio Iván Ramírez Cacho</a:t>
            </a:r>
            <a:endParaRPr lang="es-ES"/>
          </a:p>
        </p:txBody>
      </p:sp>
    </p:spTree>
    <p:extLst>
      <p:ext uri="{BB962C8B-B14F-4D97-AF65-F5344CB8AC3E}">
        <p14:creationId xmlns:p14="http://schemas.microsoft.com/office/powerpoint/2010/main" val="2846659038"/>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CFF-GENERALIDADES</a:t>
            </a:r>
            <a:br>
              <a:rPr lang="es-ES" b="1" dirty="0"/>
            </a:br>
            <a:r>
              <a:rPr lang="es-ES" b="1" dirty="0"/>
              <a:t>15-A. Concepto de escisión de sociedades</a:t>
            </a:r>
            <a:endParaRPr lang="es-ES" dirty="0"/>
          </a:p>
        </p:txBody>
      </p:sp>
      <p:sp>
        <p:nvSpPr>
          <p:cNvPr id="3" name="Marcador de contenido 2"/>
          <p:cNvSpPr>
            <a:spLocks noGrp="1"/>
          </p:cNvSpPr>
          <p:nvPr>
            <p:ph idx="1"/>
          </p:nvPr>
        </p:nvSpPr>
        <p:spPr/>
        <p:txBody>
          <a:bodyPr/>
          <a:lstStyle/>
          <a:p>
            <a:pPr algn="just"/>
            <a:r>
              <a:rPr lang="es-ES" dirty="0" smtClean="0"/>
              <a:t>Transmisión </a:t>
            </a:r>
            <a:r>
              <a:rPr lang="es-ES" dirty="0"/>
              <a:t>de la totalidad o parte de los activos, pasivos y capital de una sociedad residente en el país, a la cual se le denominará escindente, a otra u otras sociedades residentes en el país que se crean expresamente para ello, denominadas escindidas. </a:t>
            </a:r>
          </a:p>
        </p:txBody>
      </p:sp>
      <p:sp>
        <p:nvSpPr>
          <p:cNvPr id="4" name="Marcador de pie de página 3"/>
          <p:cNvSpPr>
            <a:spLocks noGrp="1"/>
          </p:cNvSpPr>
          <p:nvPr>
            <p:ph type="ftr" sz="quarter" idx="11"/>
          </p:nvPr>
        </p:nvSpPr>
        <p:spPr/>
        <p:txBody>
          <a:bodyPr/>
          <a:lstStyle/>
          <a:p>
            <a:r>
              <a:rPr lang="es-ES_tradnl" smtClean="0"/>
              <a:t>Marco fiscal empresarial, Dr. Sergio Iván Ramírez Cacho</a:t>
            </a:r>
            <a:endParaRPr lang="es-ES"/>
          </a:p>
        </p:txBody>
      </p:sp>
      <p:graphicFrame>
        <p:nvGraphicFramePr>
          <p:cNvPr id="6" name="Diagrama 5"/>
          <p:cNvGraphicFramePr/>
          <p:nvPr>
            <p:extLst>
              <p:ext uri="{D42A27DB-BD31-4B8C-83A1-F6EECF244321}">
                <p14:modId xmlns:p14="http://schemas.microsoft.com/office/powerpoint/2010/main" val="625097287"/>
              </p:ext>
            </p:extLst>
          </p:nvPr>
        </p:nvGraphicFramePr>
        <p:xfrm>
          <a:off x="3694584" y="3086051"/>
          <a:ext cx="4992216" cy="30401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46314368"/>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CFF-GENERALIDADES</a:t>
            </a:r>
            <a:br>
              <a:rPr lang="es-ES" b="1" dirty="0"/>
            </a:br>
            <a:r>
              <a:rPr lang="es-ES" b="1" dirty="0"/>
              <a:t>15-B. Pagos que se consideran regalías</a:t>
            </a:r>
            <a:endParaRPr lang="es-ES" dirty="0"/>
          </a:p>
        </p:txBody>
      </p:sp>
      <p:sp>
        <p:nvSpPr>
          <p:cNvPr id="3" name="Marcador de contenido 2"/>
          <p:cNvSpPr>
            <a:spLocks noGrp="1"/>
          </p:cNvSpPr>
          <p:nvPr>
            <p:ph idx="1"/>
          </p:nvPr>
        </p:nvSpPr>
        <p:spPr/>
        <p:txBody>
          <a:bodyPr/>
          <a:lstStyle/>
          <a:p>
            <a:pPr marL="0" indent="0" algn="just">
              <a:buNone/>
            </a:pPr>
            <a:r>
              <a:rPr lang="es-ES" dirty="0"/>
              <a:t>P</a:t>
            </a:r>
            <a:r>
              <a:rPr lang="es-ES" dirty="0" smtClean="0"/>
              <a:t>agos </a:t>
            </a:r>
            <a:r>
              <a:rPr lang="es-ES" dirty="0"/>
              <a:t>de cualquier clase por el uso o goce temporal </a:t>
            </a:r>
            <a:r>
              <a:rPr lang="es-ES" dirty="0" smtClean="0"/>
              <a:t>de:</a:t>
            </a:r>
          </a:p>
          <a:p>
            <a:pPr algn="just"/>
            <a:r>
              <a:rPr lang="es-ES" dirty="0"/>
              <a:t>P</a:t>
            </a:r>
            <a:r>
              <a:rPr lang="es-ES" dirty="0" smtClean="0"/>
              <a:t>atentes</a:t>
            </a:r>
            <a:r>
              <a:rPr lang="es-ES" dirty="0"/>
              <a:t>, certificados de invención o </a:t>
            </a:r>
            <a:r>
              <a:rPr lang="es-ES" dirty="0" smtClean="0"/>
              <a:t>mejora.</a:t>
            </a:r>
          </a:p>
          <a:p>
            <a:pPr algn="just"/>
            <a:r>
              <a:rPr lang="es-ES" dirty="0" smtClean="0"/>
              <a:t>Marcas </a:t>
            </a:r>
            <a:r>
              <a:rPr lang="es-ES" dirty="0"/>
              <a:t>de fábrica, nombres </a:t>
            </a:r>
            <a:r>
              <a:rPr lang="es-ES" dirty="0" smtClean="0"/>
              <a:t>comerciales.</a:t>
            </a:r>
          </a:p>
          <a:p>
            <a:pPr algn="just"/>
            <a:r>
              <a:rPr lang="es-ES" dirty="0" smtClean="0"/>
              <a:t>Derechos </a:t>
            </a:r>
            <a:r>
              <a:rPr lang="es-ES" dirty="0"/>
              <a:t>de autor sobre obras literarias, artísticas o científicas, incluidas las películas cinematográficas y grabaciones para radio o televisión, así como de dibujos o modelos, planos, fórmulas, o procedimientos y equipos industriales, comerciales o </a:t>
            </a:r>
            <a:r>
              <a:rPr lang="es-ES" dirty="0" smtClean="0"/>
              <a:t>científicos.</a:t>
            </a:r>
          </a:p>
          <a:p>
            <a:pPr algn="just"/>
            <a:r>
              <a:rPr lang="es-ES" dirty="0" smtClean="0"/>
              <a:t>Pagos por </a:t>
            </a:r>
            <a:r>
              <a:rPr lang="es-ES" dirty="0"/>
              <a:t>transferencia de tecnología o informaciones relativas a experiencias industriales, comerciales o científicas, u otro derecho o propiedad similar.</a:t>
            </a:r>
          </a:p>
        </p:txBody>
      </p:sp>
      <p:sp>
        <p:nvSpPr>
          <p:cNvPr id="4" name="Marcador de pie de página 3"/>
          <p:cNvSpPr>
            <a:spLocks noGrp="1"/>
          </p:cNvSpPr>
          <p:nvPr>
            <p:ph type="ftr" sz="quarter" idx="11"/>
          </p:nvPr>
        </p:nvSpPr>
        <p:spPr/>
        <p:txBody>
          <a:bodyPr/>
          <a:lstStyle/>
          <a:p>
            <a:r>
              <a:rPr lang="es-ES_tradnl" smtClean="0"/>
              <a:t>Marco fiscal empresarial, Dr. Sergio Iván Ramírez Cacho</a:t>
            </a:r>
            <a:endParaRPr lang="es-ES"/>
          </a:p>
        </p:txBody>
      </p:sp>
    </p:spTree>
    <p:extLst>
      <p:ext uri="{BB962C8B-B14F-4D97-AF65-F5344CB8AC3E}">
        <p14:creationId xmlns:p14="http://schemas.microsoft.com/office/powerpoint/2010/main" val="4250291489"/>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b="1" dirty="0" smtClean="0"/>
              <a:t>CFF-GENERALIDADES</a:t>
            </a:r>
            <a:br>
              <a:rPr lang="es-ES" b="1" dirty="0" smtClean="0"/>
            </a:br>
            <a:r>
              <a:rPr lang="es-ES" b="1" dirty="0" smtClean="0"/>
              <a:t>15-B. Pagos que se consideran asistencia técnica</a:t>
            </a:r>
            <a:endParaRPr lang="es-ES" dirty="0"/>
          </a:p>
        </p:txBody>
      </p:sp>
      <p:sp>
        <p:nvSpPr>
          <p:cNvPr id="3" name="Marcador de contenido 2"/>
          <p:cNvSpPr>
            <a:spLocks noGrp="1"/>
          </p:cNvSpPr>
          <p:nvPr>
            <p:ph idx="1"/>
          </p:nvPr>
        </p:nvSpPr>
        <p:spPr/>
        <p:txBody>
          <a:bodyPr/>
          <a:lstStyle/>
          <a:p>
            <a:pPr marL="0" indent="0">
              <a:buNone/>
            </a:pPr>
            <a:r>
              <a:rPr lang="es-ES" b="1" dirty="0" smtClean="0"/>
              <a:t>ASISTENCIA </a:t>
            </a:r>
            <a:r>
              <a:rPr lang="es-ES" b="1" dirty="0"/>
              <a:t>TECNICA</a:t>
            </a:r>
          </a:p>
          <a:p>
            <a:pPr algn="just"/>
            <a:r>
              <a:rPr lang="es-ES" dirty="0" smtClean="0"/>
              <a:t>Prestación </a:t>
            </a:r>
            <a:r>
              <a:rPr lang="es-ES" dirty="0"/>
              <a:t>de servicios personales independientes por los que el prestador se obliga a proporcionar conocimientos no patentables, que no impliquen la transmisión de información confidencial relativa a experiencias industriales, comerciales o científicas, obligándose con el prestatario a intervenir en la aplicación de dichos conocimientos</a:t>
            </a:r>
            <a:r>
              <a:rPr lang="es-ES" dirty="0" smtClean="0"/>
              <a:t>.</a:t>
            </a:r>
            <a:endParaRPr lang="es-ES" dirty="0"/>
          </a:p>
          <a:p>
            <a:r>
              <a:rPr lang="es-ES" dirty="0"/>
              <a:t>Los pagos por concepto de asistencia técnica no se considerarán como regalías. </a:t>
            </a:r>
          </a:p>
          <a:p>
            <a:pPr marL="0" indent="0">
              <a:buNone/>
            </a:pPr>
            <a:endParaRPr lang="es-ES" dirty="0"/>
          </a:p>
        </p:txBody>
      </p:sp>
      <p:sp>
        <p:nvSpPr>
          <p:cNvPr id="4" name="Marcador de pie de página 3"/>
          <p:cNvSpPr>
            <a:spLocks noGrp="1"/>
          </p:cNvSpPr>
          <p:nvPr>
            <p:ph type="ftr" sz="quarter" idx="11"/>
          </p:nvPr>
        </p:nvSpPr>
        <p:spPr/>
        <p:txBody>
          <a:bodyPr/>
          <a:lstStyle/>
          <a:p>
            <a:r>
              <a:rPr lang="es-ES_tradnl" smtClean="0"/>
              <a:t>Marco fiscal empresarial, Dr. Sergio Iván Ramírez Cacho</a:t>
            </a:r>
            <a:endParaRPr lang="es-ES"/>
          </a:p>
        </p:txBody>
      </p:sp>
    </p:spTree>
    <p:extLst>
      <p:ext uri="{BB962C8B-B14F-4D97-AF65-F5344CB8AC3E}">
        <p14:creationId xmlns:p14="http://schemas.microsoft.com/office/powerpoint/2010/main" val="1398893827"/>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CFF-GENERALIDADES</a:t>
            </a:r>
            <a:br>
              <a:rPr lang="es-ES" b="1" dirty="0"/>
            </a:br>
            <a:r>
              <a:rPr lang="es-ES" b="1" dirty="0"/>
              <a:t>15-C. Concepto de entidad financiera</a:t>
            </a:r>
            <a:endParaRPr lang="es-ES" dirty="0"/>
          </a:p>
        </p:txBody>
      </p:sp>
      <p:sp>
        <p:nvSpPr>
          <p:cNvPr id="3" name="Marcador de contenido 2"/>
          <p:cNvSpPr>
            <a:spLocks noGrp="1"/>
          </p:cNvSpPr>
          <p:nvPr>
            <p:ph idx="1"/>
          </p:nvPr>
        </p:nvSpPr>
        <p:spPr/>
        <p:txBody>
          <a:bodyPr>
            <a:normAutofit lnSpcReduction="10000"/>
          </a:bodyPr>
          <a:lstStyle/>
          <a:p>
            <a:pPr algn="just"/>
            <a:r>
              <a:rPr lang="es-ES" dirty="0"/>
              <a:t>I</a:t>
            </a:r>
            <a:r>
              <a:rPr lang="es-ES" dirty="0" smtClean="0"/>
              <a:t>nstituciones </a:t>
            </a:r>
            <a:r>
              <a:rPr lang="es-ES" dirty="0"/>
              <a:t>de </a:t>
            </a:r>
            <a:r>
              <a:rPr lang="es-ES" dirty="0" smtClean="0"/>
              <a:t>crédito</a:t>
            </a:r>
            <a:r>
              <a:rPr lang="es-ES" dirty="0"/>
              <a:t> </a:t>
            </a:r>
            <a:r>
              <a:rPr lang="es-ES" dirty="0" smtClean="0"/>
              <a:t>o de seguros </a:t>
            </a:r>
            <a:r>
              <a:rPr lang="es-ES" dirty="0"/>
              <a:t>que ofrecen seguros de </a:t>
            </a:r>
            <a:r>
              <a:rPr lang="es-ES" dirty="0" smtClean="0"/>
              <a:t>vida.</a:t>
            </a:r>
          </a:p>
          <a:p>
            <a:pPr algn="just"/>
            <a:r>
              <a:rPr lang="es-ES" dirty="0" smtClean="0"/>
              <a:t>Administradoras </a:t>
            </a:r>
            <a:r>
              <a:rPr lang="es-ES" dirty="0"/>
              <a:t>de fondos para el </a:t>
            </a:r>
            <a:r>
              <a:rPr lang="es-ES" dirty="0" smtClean="0"/>
              <a:t>retiro.</a:t>
            </a:r>
          </a:p>
          <a:p>
            <a:pPr algn="just"/>
            <a:r>
              <a:rPr lang="es-ES" dirty="0" smtClean="0"/>
              <a:t>Uniones </a:t>
            </a:r>
            <a:r>
              <a:rPr lang="es-ES" dirty="0"/>
              <a:t>de crédito, casas de bolsa</a:t>
            </a:r>
            <a:r>
              <a:rPr lang="es-ES" dirty="0" smtClean="0"/>
              <a:t>, y sociedades </a:t>
            </a:r>
            <a:r>
              <a:rPr lang="es-ES" dirty="0"/>
              <a:t>financieras </a:t>
            </a:r>
            <a:r>
              <a:rPr lang="es-ES" dirty="0" smtClean="0"/>
              <a:t>populares.</a:t>
            </a:r>
          </a:p>
          <a:p>
            <a:pPr algn="just"/>
            <a:r>
              <a:rPr lang="es-ES" dirty="0" smtClean="0"/>
              <a:t>Sociedades </a:t>
            </a:r>
            <a:r>
              <a:rPr lang="es-ES" dirty="0"/>
              <a:t>de inversión en renta </a:t>
            </a:r>
            <a:r>
              <a:rPr lang="es-ES" dirty="0" smtClean="0"/>
              <a:t>variable.</a:t>
            </a:r>
          </a:p>
          <a:p>
            <a:pPr algn="just"/>
            <a:r>
              <a:rPr lang="es-ES" dirty="0" smtClean="0"/>
              <a:t>Sociedades </a:t>
            </a:r>
            <a:r>
              <a:rPr lang="es-ES" dirty="0"/>
              <a:t>de inversión en instrumentos de </a:t>
            </a:r>
            <a:r>
              <a:rPr lang="es-ES" dirty="0" smtClean="0"/>
              <a:t>deuda</a:t>
            </a:r>
          </a:p>
          <a:p>
            <a:pPr algn="just"/>
            <a:r>
              <a:rPr lang="es-ES" dirty="0" smtClean="0"/>
              <a:t>Sociedades </a:t>
            </a:r>
            <a:r>
              <a:rPr lang="es-ES" dirty="0"/>
              <a:t>operadoras de sociedades de </a:t>
            </a:r>
            <a:r>
              <a:rPr lang="es-ES" dirty="0" smtClean="0"/>
              <a:t>inversión.</a:t>
            </a:r>
          </a:p>
          <a:p>
            <a:pPr algn="just"/>
            <a:r>
              <a:rPr lang="es-ES" dirty="0" smtClean="0"/>
              <a:t>Sociedades </a:t>
            </a:r>
            <a:r>
              <a:rPr lang="es-ES" dirty="0"/>
              <a:t>que presten servicios de distribución de acciones de sociedades de inversión</a:t>
            </a:r>
            <a:r>
              <a:rPr lang="es-ES" dirty="0" smtClean="0"/>
              <a:t>.</a:t>
            </a:r>
          </a:p>
          <a:p>
            <a:pPr marL="0" indent="0" algn="just">
              <a:buNone/>
            </a:pPr>
            <a:r>
              <a:rPr lang="es-ES" dirty="0"/>
              <a:t>Para ser consideradas como entidades financieras, l</a:t>
            </a:r>
            <a:r>
              <a:rPr lang="es-ES" dirty="0" smtClean="0"/>
              <a:t>as </a:t>
            </a:r>
            <a:r>
              <a:rPr lang="es-ES" dirty="0"/>
              <a:t>sociedades cooperativas de ahorro y préstamo autorizadas para operar en los términos de la Ley para Regular las Actividades de las Sociedades Cooperativas de Ahorro y Préstamo deberán cumplir con todas las obligaciones aplicables a las entidades financieras </a:t>
            </a:r>
            <a:r>
              <a:rPr lang="es-ES" dirty="0" smtClean="0"/>
              <a:t>señaladas.</a:t>
            </a:r>
            <a:endParaRPr lang="es-ES" dirty="0"/>
          </a:p>
        </p:txBody>
      </p:sp>
      <p:sp>
        <p:nvSpPr>
          <p:cNvPr id="4" name="Marcador de pie de página 3"/>
          <p:cNvSpPr>
            <a:spLocks noGrp="1"/>
          </p:cNvSpPr>
          <p:nvPr>
            <p:ph type="ftr" sz="quarter" idx="11"/>
          </p:nvPr>
        </p:nvSpPr>
        <p:spPr/>
        <p:txBody>
          <a:bodyPr/>
          <a:lstStyle/>
          <a:p>
            <a:r>
              <a:rPr lang="es-ES_tradnl" smtClean="0"/>
              <a:t>Marco fiscal empresarial, Dr. Sergio Iván Ramírez Cacho</a:t>
            </a:r>
            <a:endParaRPr lang="es-ES"/>
          </a:p>
        </p:txBody>
      </p:sp>
    </p:spTree>
    <p:extLst>
      <p:ext uri="{BB962C8B-B14F-4D97-AF65-F5344CB8AC3E}">
        <p14:creationId xmlns:p14="http://schemas.microsoft.com/office/powerpoint/2010/main" val="3567041489"/>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CFF-GENERALIDADES</a:t>
            </a:r>
            <a:br>
              <a:rPr lang="es-ES" b="1" dirty="0"/>
            </a:br>
            <a:r>
              <a:rPr lang="es-ES" b="1" dirty="0"/>
              <a:t>16. Definición de actividades empresariales</a:t>
            </a:r>
            <a:endParaRPr lang="es-ES" dirty="0"/>
          </a:p>
        </p:txBody>
      </p:sp>
      <p:sp>
        <p:nvSpPr>
          <p:cNvPr id="3" name="Marcador de contenido 2"/>
          <p:cNvSpPr>
            <a:spLocks noGrp="1"/>
          </p:cNvSpPr>
          <p:nvPr>
            <p:ph idx="1"/>
          </p:nvPr>
        </p:nvSpPr>
        <p:spPr/>
        <p:txBody>
          <a:bodyPr/>
          <a:lstStyle/>
          <a:p>
            <a:r>
              <a:rPr lang="es-ES" dirty="0" smtClean="0"/>
              <a:t>Analizadas en primer objetivo</a:t>
            </a:r>
            <a:endParaRPr lang="es-ES" dirty="0"/>
          </a:p>
        </p:txBody>
      </p:sp>
      <p:sp>
        <p:nvSpPr>
          <p:cNvPr id="4" name="Marcador de pie de página 3"/>
          <p:cNvSpPr>
            <a:spLocks noGrp="1"/>
          </p:cNvSpPr>
          <p:nvPr>
            <p:ph type="ftr" sz="quarter" idx="11"/>
          </p:nvPr>
        </p:nvSpPr>
        <p:spPr/>
        <p:txBody>
          <a:bodyPr/>
          <a:lstStyle/>
          <a:p>
            <a:r>
              <a:rPr lang="es-ES_tradnl" smtClean="0"/>
              <a:t>Marco fiscal empresarial, Dr. Sergio Iván Ramírez Cacho</a:t>
            </a:r>
            <a:endParaRPr lang="es-ES"/>
          </a:p>
        </p:txBody>
      </p:sp>
    </p:spTree>
    <p:extLst>
      <p:ext uri="{BB962C8B-B14F-4D97-AF65-F5344CB8AC3E}">
        <p14:creationId xmlns:p14="http://schemas.microsoft.com/office/powerpoint/2010/main" val="3541609436"/>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b="1" dirty="0" smtClean="0"/>
              <a:t/>
            </a:r>
            <a:br>
              <a:rPr lang="es-ES" b="1" dirty="0" smtClean="0"/>
            </a:br>
            <a:r>
              <a:rPr lang="es-ES" b="1" dirty="0"/>
              <a:t/>
            </a:r>
            <a:br>
              <a:rPr lang="es-ES" b="1" dirty="0"/>
            </a:br>
            <a:r>
              <a:rPr lang="es-ES" b="1" dirty="0" smtClean="0"/>
              <a:t>CFF</a:t>
            </a:r>
            <a:r>
              <a:rPr lang="es-ES" b="1" dirty="0"/>
              <a:t>-</a:t>
            </a:r>
            <a:r>
              <a:rPr lang="es-ES" b="1" dirty="0" smtClean="0"/>
              <a:t>GENERALIDADES, Conceptos de:</a:t>
            </a:r>
            <a:r>
              <a:rPr lang="es-ES" b="1" dirty="0"/>
              <a:t/>
            </a:r>
            <a:br>
              <a:rPr lang="es-ES" b="1" dirty="0"/>
            </a:br>
            <a:r>
              <a:rPr lang="es-ES" sz="3100" b="1" dirty="0" smtClean="0"/>
              <a:t/>
            </a:r>
            <a:br>
              <a:rPr lang="es-ES" sz="3100" b="1" dirty="0" smtClean="0"/>
            </a:br>
            <a:endParaRPr lang="es-ES" sz="3100" dirty="0"/>
          </a:p>
        </p:txBody>
      </p:sp>
      <p:graphicFrame>
        <p:nvGraphicFramePr>
          <p:cNvPr id="5" name="Marcador de contenido 4"/>
          <p:cNvGraphicFramePr>
            <a:graphicFrameLocks noGrp="1"/>
          </p:cNvGraphicFramePr>
          <p:nvPr>
            <p:ph idx="1"/>
            <p:extLst>
              <p:ext uri="{D42A27DB-BD31-4B8C-83A1-F6EECF244321}">
                <p14:modId xmlns:p14="http://schemas.microsoft.com/office/powerpoint/2010/main" val="180797727"/>
              </p:ext>
            </p:extLst>
          </p:nvPr>
        </p:nvGraphicFramePr>
        <p:xfrm>
          <a:off x="1049338" y="1600200"/>
          <a:ext cx="7637462" cy="4297680"/>
        </p:xfrm>
        <a:graphic>
          <a:graphicData uri="http://schemas.openxmlformats.org/drawingml/2006/table">
            <a:tbl>
              <a:tblPr firstRow="1" bandRow="1">
                <a:tableStyleId>{5C22544A-7EE6-4342-B048-85BDC9FD1C3A}</a:tableStyleId>
              </a:tblPr>
              <a:tblGrid>
                <a:gridCol w="3818731"/>
                <a:gridCol w="3818731"/>
              </a:tblGrid>
              <a:tr h="370840">
                <a:tc>
                  <a:txBody>
                    <a:bodyPr/>
                    <a:lstStyle/>
                    <a:p>
                      <a:pPr algn="ctr"/>
                      <a:r>
                        <a:rPr lang="es-ES" sz="1800" b="1" dirty="0" smtClean="0"/>
                        <a:t>16-A. Operaciones financieras derivadas</a:t>
                      </a:r>
                      <a:endParaRPr lang="es-ES" dirty="0"/>
                    </a:p>
                  </a:txBody>
                  <a:tcPr/>
                </a:tc>
                <a:tc>
                  <a:txBody>
                    <a:bodyPr/>
                    <a:lstStyle/>
                    <a:p>
                      <a:pPr algn="ctr"/>
                      <a:r>
                        <a:rPr lang="es-ES" sz="1800" b="1" dirty="0" smtClean="0"/>
                        <a:t>16-C. Mercados reconocidos</a:t>
                      </a:r>
                      <a:r>
                        <a:rPr lang="es-ES" sz="2000" b="1" dirty="0" smtClean="0"/>
                        <a:t/>
                      </a:r>
                      <a:br>
                        <a:rPr lang="es-ES" sz="2000" b="1" dirty="0" smtClean="0"/>
                      </a:br>
                      <a:endParaRPr lang="es-ES" dirty="0"/>
                    </a:p>
                  </a:txBody>
                  <a:tcPr/>
                </a:tc>
              </a:tr>
              <a:tr h="370840">
                <a:tc>
                  <a:txBody>
                    <a:bodyPr/>
                    <a:lstStyle/>
                    <a:p>
                      <a:pPr algn="just"/>
                      <a:r>
                        <a:rPr lang="es-ES" sz="1800" kern="1200" dirty="0" smtClean="0">
                          <a:solidFill>
                            <a:schemeClr val="dk1"/>
                          </a:solidFill>
                          <a:latin typeface="+mn-lt"/>
                          <a:ea typeface="+mn-ea"/>
                          <a:cs typeface="+mn-cs"/>
                        </a:rPr>
                        <a:t>En las que una de las partes adquiere el derecho o la obligación de adquirir o enajenar a futuro mercancías, acciones, títulos, valores, divisas u otros bienes fungibles que cotizan en mercados reconocidos, a un precio establecido al celebrarlas, o a recibir o a pagar la diferencia entre dicho precio y el que tengan esos bienes al momento del vencimiento de la operación derivada, o bien el derecho o la obligación a celebrar una de estas operaciones.</a:t>
                      </a:r>
                      <a:endParaRPr lang="es-ES" dirty="0"/>
                    </a:p>
                  </a:txBody>
                  <a:tcPr/>
                </a:tc>
                <a:tc>
                  <a:txBody>
                    <a:bodyPr/>
                    <a:lstStyle/>
                    <a:p>
                      <a:r>
                        <a:rPr lang="es-ES" sz="1800" b="1" kern="1200" dirty="0" smtClean="0">
                          <a:solidFill>
                            <a:schemeClr val="dk1"/>
                          </a:solidFill>
                          <a:latin typeface="+mn-lt"/>
                          <a:ea typeface="+mn-ea"/>
                          <a:cs typeface="+mn-cs"/>
                        </a:rPr>
                        <a:t>I.</a:t>
                      </a:r>
                      <a:r>
                        <a:rPr lang="es-ES" sz="1800" b="0" kern="1200" dirty="0" smtClean="0">
                          <a:solidFill>
                            <a:schemeClr val="dk1"/>
                          </a:solidFill>
                          <a:latin typeface="+mn-lt"/>
                          <a:ea typeface="+mn-ea"/>
                          <a:cs typeface="+mn-cs"/>
                        </a:rPr>
                        <a:t> La Bolsa Mexicana de Valores y el Mercado Mexicano de Derivados.</a:t>
                      </a:r>
                    </a:p>
                    <a:p>
                      <a:r>
                        <a:rPr lang="es-ES" sz="1800" b="1" kern="1200" dirty="0" smtClean="0">
                          <a:solidFill>
                            <a:schemeClr val="dk1"/>
                          </a:solidFill>
                          <a:latin typeface="+mn-lt"/>
                          <a:ea typeface="+mn-ea"/>
                          <a:cs typeface="+mn-cs"/>
                        </a:rPr>
                        <a:t>II.</a:t>
                      </a:r>
                      <a:r>
                        <a:rPr lang="es-ES" sz="1800" b="0" kern="1200" dirty="0" smtClean="0">
                          <a:solidFill>
                            <a:schemeClr val="dk1"/>
                          </a:solidFill>
                          <a:latin typeface="+mn-lt"/>
                          <a:ea typeface="+mn-ea"/>
                          <a:cs typeface="+mn-cs"/>
                        </a:rPr>
                        <a:t> Las bolsas de valores y los sistemas equivalentes de cotización.</a:t>
                      </a:r>
                      <a:endParaRPr lang="es-ES" dirty="0"/>
                    </a:p>
                  </a:txBody>
                  <a:tcPr/>
                </a:tc>
              </a:tr>
            </a:tbl>
          </a:graphicData>
        </a:graphic>
      </p:graphicFrame>
      <p:sp>
        <p:nvSpPr>
          <p:cNvPr id="4" name="Marcador de pie de página 3"/>
          <p:cNvSpPr>
            <a:spLocks noGrp="1"/>
          </p:cNvSpPr>
          <p:nvPr>
            <p:ph type="ftr" sz="quarter" idx="11"/>
          </p:nvPr>
        </p:nvSpPr>
        <p:spPr/>
        <p:txBody>
          <a:bodyPr/>
          <a:lstStyle/>
          <a:p>
            <a:r>
              <a:rPr lang="es-ES_tradnl" smtClean="0"/>
              <a:t>Marco fiscal empresarial, Dr. Sergio Iván Ramírez Cacho</a:t>
            </a:r>
            <a:endParaRPr lang="es-ES"/>
          </a:p>
        </p:txBody>
      </p:sp>
    </p:spTree>
    <p:extLst>
      <p:ext uri="{BB962C8B-B14F-4D97-AF65-F5344CB8AC3E}">
        <p14:creationId xmlns:p14="http://schemas.microsoft.com/office/powerpoint/2010/main" val="3288784667"/>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CFF-GENERALIDADES</a:t>
            </a:r>
            <a:br>
              <a:rPr lang="es-ES" b="1" dirty="0"/>
            </a:br>
            <a:r>
              <a:rPr lang="es-ES" b="1" dirty="0"/>
              <a:t>17. Ingresos en bienes o servicios</a:t>
            </a:r>
            <a:endParaRPr lang="es-ES" dirty="0"/>
          </a:p>
        </p:txBody>
      </p:sp>
      <p:sp>
        <p:nvSpPr>
          <p:cNvPr id="3" name="Marcador de contenido 2"/>
          <p:cNvSpPr>
            <a:spLocks noGrp="1"/>
          </p:cNvSpPr>
          <p:nvPr>
            <p:ph idx="1"/>
          </p:nvPr>
        </p:nvSpPr>
        <p:spPr/>
        <p:txBody>
          <a:bodyPr>
            <a:normAutofit/>
          </a:bodyPr>
          <a:lstStyle/>
          <a:p>
            <a:r>
              <a:rPr lang="es-ES" dirty="0"/>
              <a:t>Cuando se perciba el ingreso en bienes o servicios, se considerará el valor de éstos en moneda nacional en la fecha de la percepción según las cotizaciones o valores en el mercado, o en defecto de ambos el de avalúo. Lo dispuesto en este párrafo no es aplicable tratándose de moneda extranjera.</a:t>
            </a:r>
          </a:p>
          <a:p>
            <a:endParaRPr lang="es-ES_tradnl" u="sng" dirty="0"/>
          </a:p>
          <a:p>
            <a:pPr marL="0" indent="0">
              <a:buNone/>
            </a:pPr>
            <a:r>
              <a:rPr lang="es-ES_tradnl" b="1" u="sng" dirty="0"/>
              <a:t>INGRESO POR PRESTACION DE SERVICIOS</a:t>
            </a:r>
          </a:p>
          <a:p>
            <a:pPr algn="just"/>
            <a:r>
              <a:rPr lang="es-ES_tradnl" dirty="0"/>
              <a:t>Cuando con motivo de la prestación de un servicio se proporcionen bienes o se otorgue su uso o goce temporal al prestatario, se considerará como ingreso por el servicio o como valor de éste, el importe total de la contraprestación a cargo del prestatario, siempre que sean bienes que normalmente se proporcionen o se conceda su uso o goce con el servicio de que se trate.</a:t>
            </a:r>
            <a:endParaRPr lang="es-ES" dirty="0"/>
          </a:p>
        </p:txBody>
      </p:sp>
      <p:sp>
        <p:nvSpPr>
          <p:cNvPr id="4" name="Marcador de pie de página 3"/>
          <p:cNvSpPr>
            <a:spLocks noGrp="1"/>
          </p:cNvSpPr>
          <p:nvPr>
            <p:ph type="ftr" sz="quarter" idx="11"/>
          </p:nvPr>
        </p:nvSpPr>
        <p:spPr/>
        <p:txBody>
          <a:bodyPr/>
          <a:lstStyle/>
          <a:p>
            <a:r>
              <a:rPr lang="es-ES_tradnl" smtClean="0"/>
              <a:t>Marco fiscal empresarial, Dr. Sergio Iván Ramírez Cacho</a:t>
            </a:r>
            <a:endParaRPr lang="es-ES"/>
          </a:p>
        </p:txBody>
      </p:sp>
    </p:spTree>
    <p:extLst>
      <p:ext uri="{BB962C8B-B14F-4D97-AF65-F5344CB8AC3E}">
        <p14:creationId xmlns:p14="http://schemas.microsoft.com/office/powerpoint/2010/main" val="3320010899"/>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b="1" dirty="0"/>
              <a:t>CFF-GENERALIDADES</a:t>
            </a:r>
            <a:br>
              <a:rPr lang="es-ES" b="1" dirty="0"/>
            </a:br>
            <a:r>
              <a:rPr lang="es-ES" sz="2700" b="1" dirty="0"/>
              <a:t>17-A. Actualización de contribuciones</a:t>
            </a:r>
            <a:r>
              <a:rPr lang="es-ES" sz="2700" b="1" dirty="0" smtClean="0"/>
              <a:t>, aprovechamientos </a:t>
            </a:r>
            <a:r>
              <a:rPr lang="es-ES" sz="2700" b="1" dirty="0"/>
              <a:t>o devoluciones</a:t>
            </a:r>
            <a:endParaRPr lang="es-ES" dirty="0"/>
          </a:p>
        </p:txBody>
      </p:sp>
      <p:sp>
        <p:nvSpPr>
          <p:cNvPr id="3" name="Marcador de contenido 2"/>
          <p:cNvSpPr>
            <a:spLocks noGrp="1"/>
          </p:cNvSpPr>
          <p:nvPr>
            <p:ph idx="1"/>
          </p:nvPr>
        </p:nvSpPr>
        <p:spPr>
          <a:xfrm>
            <a:off x="1049527" y="1600200"/>
            <a:ext cx="3522473" cy="4525963"/>
          </a:xfrm>
        </p:spPr>
        <p:txBody>
          <a:bodyPr>
            <a:normAutofit fontScale="77500" lnSpcReduction="20000"/>
          </a:bodyPr>
          <a:lstStyle/>
          <a:p>
            <a:pPr algn="just"/>
            <a:r>
              <a:rPr lang="es-ES" sz="1800" dirty="0" smtClean="0"/>
              <a:t>Las </a:t>
            </a:r>
            <a:r>
              <a:rPr lang="es-ES" sz="1800" dirty="0"/>
              <a:t>contribuciones, aprovechamientos, así como de las devoluciones a cargo del fisco federal, se actualizará por el transcurso del tiempo y con motivo de los cambios de precios en el país, para lo cual se aplicará el factor de actualización a las cantidades que se deban actualizar</a:t>
            </a:r>
            <a:r>
              <a:rPr lang="es-ES" sz="1800" dirty="0" smtClean="0"/>
              <a:t>.</a:t>
            </a:r>
          </a:p>
          <a:p>
            <a:pPr marL="0" indent="0" algn="just">
              <a:buNone/>
            </a:pPr>
            <a:r>
              <a:rPr lang="es-ES" sz="1800" dirty="0" smtClean="0"/>
              <a:t> </a:t>
            </a:r>
          </a:p>
          <a:p>
            <a:pPr algn="just"/>
            <a:r>
              <a:rPr lang="es-ES" sz="1800" dirty="0" smtClean="0"/>
              <a:t>Dicho </a:t>
            </a:r>
            <a:r>
              <a:rPr lang="es-ES" sz="1800" dirty="0"/>
              <a:t>factor se obtendrá dividiendo el </a:t>
            </a:r>
            <a:r>
              <a:rPr lang="es-ES" sz="1800" dirty="0" smtClean="0"/>
              <a:t>Índice </a:t>
            </a:r>
            <a:r>
              <a:rPr lang="es-ES" sz="1800" dirty="0"/>
              <a:t>Nacional de Precios al Consumidor del mes anterior al más reciente del periodo entre el citado índice correspondiente al mes anterior al más antiguo de dicho periodo. </a:t>
            </a:r>
            <a:endParaRPr lang="es-ES" sz="1800" dirty="0" smtClean="0"/>
          </a:p>
          <a:p>
            <a:pPr algn="just"/>
            <a:endParaRPr lang="es-ES" sz="1800" dirty="0"/>
          </a:p>
          <a:p>
            <a:pPr algn="just"/>
            <a:endParaRPr lang="es-ES" sz="1800" dirty="0" smtClean="0"/>
          </a:p>
          <a:p>
            <a:pPr marL="457200" lvl="1" indent="0" algn="just">
              <a:buNone/>
            </a:pPr>
            <a:endParaRPr lang="es-ES" sz="1800" dirty="0" smtClean="0"/>
          </a:p>
          <a:p>
            <a:pPr marL="457200" lvl="1" indent="0" algn="just">
              <a:buNone/>
            </a:pPr>
            <a:endParaRPr lang="es-ES" sz="1800" dirty="0"/>
          </a:p>
          <a:p>
            <a:pPr marL="457200" lvl="1" indent="0" algn="just">
              <a:buNone/>
            </a:pPr>
            <a:endParaRPr lang="es-ES" sz="1800" dirty="0" smtClean="0"/>
          </a:p>
          <a:p>
            <a:pPr algn="just"/>
            <a:r>
              <a:rPr lang="es-ES" sz="1800" dirty="0" smtClean="0"/>
              <a:t>Las </a:t>
            </a:r>
            <a:r>
              <a:rPr lang="es-ES" sz="1800" dirty="0"/>
              <a:t>contribuciones, los aprovechamientos, así como las devoluciones a cargo del fisco federal, no se actualizarán por fracciones de mes</a:t>
            </a:r>
            <a:r>
              <a:rPr lang="es-ES" dirty="0"/>
              <a:t>.</a:t>
            </a:r>
          </a:p>
        </p:txBody>
      </p:sp>
      <p:sp>
        <p:nvSpPr>
          <p:cNvPr id="4" name="Marcador de pie de página 3"/>
          <p:cNvSpPr>
            <a:spLocks noGrp="1"/>
          </p:cNvSpPr>
          <p:nvPr>
            <p:ph type="ftr" sz="quarter" idx="11"/>
          </p:nvPr>
        </p:nvSpPr>
        <p:spPr/>
        <p:txBody>
          <a:bodyPr/>
          <a:lstStyle/>
          <a:p>
            <a:r>
              <a:rPr lang="es-ES_tradnl" smtClean="0"/>
              <a:t>Marco fiscal empresarial, Dr. Sergio Iván Ramírez Cacho</a:t>
            </a:r>
            <a:endParaRPr lang="es-ES"/>
          </a:p>
        </p:txBody>
      </p:sp>
      <p:graphicFrame>
        <p:nvGraphicFramePr>
          <p:cNvPr id="6" name="Diagrama 5"/>
          <p:cNvGraphicFramePr/>
          <p:nvPr>
            <p:extLst>
              <p:ext uri="{D42A27DB-BD31-4B8C-83A1-F6EECF244321}">
                <p14:modId xmlns:p14="http://schemas.microsoft.com/office/powerpoint/2010/main" val="3798732999"/>
              </p:ext>
            </p:extLst>
          </p:nvPr>
        </p:nvGraphicFramePr>
        <p:xfrm>
          <a:off x="1547664" y="4149080"/>
          <a:ext cx="2448272" cy="11250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Tabla 7"/>
          <p:cNvGraphicFramePr>
            <a:graphicFrameLocks noGrp="1"/>
          </p:cNvGraphicFramePr>
          <p:nvPr>
            <p:extLst>
              <p:ext uri="{D42A27DB-BD31-4B8C-83A1-F6EECF244321}">
                <p14:modId xmlns:p14="http://schemas.microsoft.com/office/powerpoint/2010/main" val="673656781"/>
              </p:ext>
            </p:extLst>
          </p:nvPr>
        </p:nvGraphicFramePr>
        <p:xfrm>
          <a:off x="4716016" y="1646349"/>
          <a:ext cx="3970784" cy="4479813"/>
        </p:xfrm>
        <a:graphic>
          <a:graphicData uri="http://schemas.openxmlformats.org/drawingml/2006/table">
            <a:tbl>
              <a:tblPr>
                <a:tableStyleId>{69C7853C-536D-4A76-A0AE-DD22124D55A5}</a:tableStyleId>
              </a:tblPr>
              <a:tblGrid>
                <a:gridCol w="893083"/>
                <a:gridCol w="893083"/>
                <a:gridCol w="2184618"/>
              </a:tblGrid>
              <a:tr h="344601">
                <a:tc>
                  <a:txBody>
                    <a:bodyPr/>
                    <a:lstStyle/>
                    <a:p>
                      <a:pPr algn="ctr" fontAlgn="b"/>
                      <a:r>
                        <a:rPr lang="es-ES" sz="1200" b="1" u="none" strike="noStrike" dirty="0">
                          <a:effectLst/>
                        </a:rPr>
                        <a:t>Mes​</a:t>
                      </a:r>
                      <a:endParaRPr lang="es-ES" sz="1200" b="1" i="0" u="none" strike="noStrike" dirty="0">
                        <a:solidFill>
                          <a:srgbClr val="000000"/>
                        </a:solidFill>
                        <a:effectLst/>
                        <a:latin typeface="Calibri"/>
                      </a:endParaRPr>
                    </a:p>
                  </a:txBody>
                  <a:tcPr marL="12700" marR="12700" marT="12700" marB="0" anchor="b"/>
                </a:tc>
                <a:tc>
                  <a:txBody>
                    <a:bodyPr/>
                    <a:lstStyle/>
                    <a:p>
                      <a:pPr algn="ctr" fontAlgn="b"/>
                      <a:r>
                        <a:rPr lang="es-ES" sz="1200" b="1" u="none" strike="noStrike" dirty="0">
                          <a:effectLst/>
                        </a:rPr>
                        <a:t>Índices​</a:t>
                      </a:r>
                      <a:endParaRPr lang="es-ES" sz="1200" b="1" i="0" u="none" strike="noStrike" dirty="0">
                        <a:solidFill>
                          <a:srgbClr val="000000"/>
                        </a:solidFill>
                        <a:effectLst/>
                        <a:latin typeface="Calibri"/>
                      </a:endParaRPr>
                    </a:p>
                  </a:txBody>
                  <a:tcPr marL="12700" marR="12700" marT="12700" marB="0" anchor="b"/>
                </a:tc>
                <a:tc>
                  <a:txBody>
                    <a:bodyPr/>
                    <a:lstStyle/>
                    <a:p>
                      <a:pPr algn="ctr" fontAlgn="b"/>
                      <a:r>
                        <a:rPr lang="es-ES" sz="1200" b="1" u="none" strike="noStrike" dirty="0">
                          <a:effectLst/>
                        </a:rPr>
                        <a:t>Fecha de publicación en el DOF​</a:t>
                      </a:r>
                      <a:endParaRPr lang="es-ES" sz="1200" b="1" i="0" u="none" strike="noStrike" dirty="0">
                        <a:solidFill>
                          <a:srgbClr val="000000"/>
                        </a:solidFill>
                        <a:effectLst/>
                        <a:latin typeface="Calibri"/>
                      </a:endParaRPr>
                    </a:p>
                  </a:txBody>
                  <a:tcPr marL="12700" marR="12700" marT="12700" marB="0" anchor="b"/>
                </a:tc>
              </a:tr>
              <a:tr h="344601">
                <a:tc>
                  <a:txBody>
                    <a:bodyPr/>
                    <a:lstStyle/>
                    <a:p>
                      <a:pPr algn="l" fontAlgn="b"/>
                      <a:r>
                        <a:rPr lang="es-ES" sz="1200" u="none" strike="noStrike">
                          <a:effectLst/>
                        </a:rPr>
                        <a:t>Diciembre</a:t>
                      </a:r>
                      <a:endParaRPr lang="es-ES" sz="1200" b="0" i="0" u="none" strike="noStrike">
                        <a:solidFill>
                          <a:srgbClr val="000000"/>
                        </a:solidFill>
                        <a:effectLst/>
                        <a:latin typeface="Calibri"/>
                      </a:endParaRPr>
                    </a:p>
                  </a:txBody>
                  <a:tcPr marL="12700" marR="12700" marT="12700" marB="0" anchor="b"/>
                </a:tc>
                <a:tc>
                  <a:txBody>
                    <a:bodyPr/>
                    <a:lstStyle/>
                    <a:p>
                      <a:pPr algn="ctr" fontAlgn="b"/>
                      <a:r>
                        <a:rPr lang="es-ES" sz="1100" b="0" i="0" u="none" strike="noStrike">
                          <a:solidFill>
                            <a:srgbClr val="2F2F2F"/>
                          </a:solidFill>
                          <a:effectLst/>
                          <a:latin typeface="Arial"/>
                        </a:rPr>
                        <a:t>*118.532 </a:t>
                      </a:r>
                    </a:p>
                  </a:txBody>
                  <a:tcPr marL="12700" marR="12700" marT="12700" marB="0" anchor="b"/>
                </a:tc>
                <a:tc>
                  <a:txBody>
                    <a:bodyPr/>
                    <a:lstStyle/>
                    <a:p>
                      <a:pPr algn="l" fontAlgn="b"/>
                      <a:r>
                        <a:rPr lang="es-ES_tradnl" sz="1100" b="0" i="0" u="none" strike="noStrike">
                          <a:solidFill>
                            <a:srgbClr val="2F2F2F"/>
                          </a:solidFill>
                          <a:effectLst/>
                          <a:latin typeface="Arial"/>
                        </a:rPr>
                        <a:t>8 de enero de 2016</a:t>
                      </a:r>
                    </a:p>
                  </a:txBody>
                  <a:tcPr marL="12700" marR="12700" marT="12700" marB="0" anchor="b"/>
                </a:tc>
              </a:tr>
              <a:tr h="344601">
                <a:tc>
                  <a:txBody>
                    <a:bodyPr/>
                    <a:lstStyle/>
                    <a:p>
                      <a:pPr algn="l" fontAlgn="b"/>
                      <a:r>
                        <a:rPr lang="es-ES" sz="1200" u="none" strike="noStrike">
                          <a:effectLst/>
                        </a:rPr>
                        <a:t>​Noviembre</a:t>
                      </a:r>
                      <a:endParaRPr lang="es-ES" sz="1200" b="0" i="0" u="none" strike="noStrike">
                        <a:solidFill>
                          <a:srgbClr val="000000"/>
                        </a:solidFill>
                        <a:effectLst/>
                        <a:latin typeface="Calibri"/>
                      </a:endParaRPr>
                    </a:p>
                  </a:txBody>
                  <a:tcPr marL="12700" marR="12700" marT="12700" marB="0" anchor="b"/>
                </a:tc>
                <a:tc>
                  <a:txBody>
                    <a:bodyPr/>
                    <a:lstStyle/>
                    <a:p>
                      <a:pPr algn="ctr" fontAlgn="b"/>
                      <a:r>
                        <a:rPr lang="es-ES" sz="1100" b="0" i="0" u="none" strike="noStrike">
                          <a:solidFill>
                            <a:srgbClr val="2F2F2F"/>
                          </a:solidFill>
                          <a:effectLst/>
                          <a:latin typeface="Arial"/>
                        </a:rPr>
                        <a:t>​</a:t>
                      </a:r>
                      <a:r>
                        <a:rPr lang="es-ES" sz="1100" b="0" i="0" u="none" strike="noStrike">
                          <a:solidFill>
                            <a:srgbClr val="333333"/>
                          </a:solidFill>
                          <a:effectLst/>
                          <a:latin typeface="Arial"/>
                        </a:rPr>
                        <a:t>*118.051</a:t>
                      </a:r>
                      <a:endParaRPr lang="es-ES" sz="1100" b="0" i="0" u="none" strike="noStrike">
                        <a:solidFill>
                          <a:srgbClr val="2F2F2F"/>
                        </a:solidFill>
                        <a:effectLst/>
                        <a:latin typeface="Arial"/>
                      </a:endParaRPr>
                    </a:p>
                  </a:txBody>
                  <a:tcPr marL="12700" marR="12700" marT="12700" marB="0" anchor="b"/>
                </a:tc>
                <a:tc>
                  <a:txBody>
                    <a:bodyPr/>
                    <a:lstStyle/>
                    <a:p>
                      <a:pPr algn="l" fontAlgn="b"/>
                      <a:r>
                        <a:rPr lang="es-ES_tradnl" sz="1100" b="0" i="0" u="none" strike="noStrike">
                          <a:solidFill>
                            <a:srgbClr val="2F2F2F"/>
                          </a:solidFill>
                          <a:effectLst/>
                          <a:latin typeface="Arial"/>
                        </a:rPr>
                        <a:t>​​</a:t>
                      </a:r>
                      <a:r>
                        <a:rPr lang="es-ES_tradnl" sz="1100" b="0" i="0" u="none" strike="noStrike">
                          <a:solidFill>
                            <a:srgbClr val="333333"/>
                          </a:solidFill>
                          <a:effectLst/>
                          <a:latin typeface="Arial"/>
                        </a:rPr>
                        <a:t>10 de diciembre de 2015</a:t>
                      </a:r>
                      <a:endParaRPr lang="es-ES_tradnl" sz="1100" b="0" i="0" u="none" strike="noStrike">
                        <a:solidFill>
                          <a:srgbClr val="2F2F2F"/>
                        </a:solidFill>
                        <a:effectLst/>
                        <a:latin typeface="Arial"/>
                      </a:endParaRPr>
                    </a:p>
                  </a:txBody>
                  <a:tcPr marL="12700" marR="12700" marT="12700" marB="0" anchor="b"/>
                </a:tc>
              </a:tr>
              <a:tr h="344601">
                <a:tc>
                  <a:txBody>
                    <a:bodyPr/>
                    <a:lstStyle/>
                    <a:p>
                      <a:pPr algn="l" fontAlgn="b"/>
                      <a:r>
                        <a:rPr lang="es-ES" sz="1200" u="none" strike="noStrike">
                          <a:effectLst/>
                        </a:rPr>
                        <a:t>​Octubre</a:t>
                      </a:r>
                      <a:endParaRPr lang="es-ES" sz="1200" b="0" i="0" u="none" strike="noStrike">
                        <a:solidFill>
                          <a:srgbClr val="000000"/>
                        </a:solidFill>
                        <a:effectLst/>
                        <a:latin typeface="Calibri"/>
                      </a:endParaRPr>
                    </a:p>
                  </a:txBody>
                  <a:tcPr marL="12700" marR="12700" marT="12700" marB="0" anchor="b"/>
                </a:tc>
                <a:tc>
                  <a:txBody>
                    <a:bodyPr/>
                    <a:lstStyle/>
                    <a:p>
                      <a:pPr algn="ctr" fontAlgn="b"/>
                      <a:r>
                        <a:rPr lang="es-ES" sz="1100" b="0" i="0" u="none" strike="noStrike">
                          <a:solidFill>
                            <a:srgbClr val="2F2F2F"/>
                          </a:solidFill>
                          <a:effectLst/>
                          <a:latin typeface="Arial"/>
                        </a:rPr>
                        <a:t>*117.410</a:t>
                      </a:r>
                    </a:p>
                  </a:txBody>
                  <a:tcPr marL="12700" marR="12700" marT="12700" marB="0" anchor="b"/>
                </a:tc>
                <a:tc>
                  <a:txBody>
                    <a:bodyPr/>
                    <a:lstStyle/>
                    <a:p>
                      <a:pPr algn="l" fontAlgn="b"/>
                      <a:r>
                        <a:rPr lang="es-ES" sz="1100" b="0" i="0" u="none" strike="noStrike">
                          <a:solidFill>
                            <a:srgbClr val="2F2F2F"/>
                          </a:solidFill>
                          <a:effectLst/>
                          <a:latin typeface="Arial"/>
                        </a:rPr>
                        <a:t>​</a:t>
                      </a:r>
                      <a:r>
                        <a:rPr lang="es-ES" sz="1100" b="0" i="0" u="none" strike="noStrike">
                          <a:solidFill>
                            <a:srgbClr val="333333"/>
                          </a:solidFill>
                          <a:effectLst/>
                          <a:latin typeface="Arial"/>
                        </a:rPr>
                        <a:t>10 de noviembre de 2015</a:t>
                      </a:r>
                      <a:endParaRPr lang="es-ES" sz="1100" b="0" i="0" u="none" strike="noStrike">
                        <a:solidFill>
                          <a:srgbClr val="2F2F2F"/>
                        </a:solidFill>
                        <a:effectLst/>
                        <a:latin typeface="Arial"/>
                      </a:endParaRPr>
                    </a:p>
                  </a:txBody>
                  <a:tcPr marL="12700" marR="12700" marT="12700" marB="0" anchor="b"/>
                </a:tc>
              </a:tr>
              <a:tr h="344601">
                <a:tc>
                  <a:txBody>
                    <a:bodyPr/>
                    <a:lstStyle/>
                    <a:p>
                      <a:pPr algn="l" fontAlgn="b"/>
                      <a:r>
                        <a:rPr lang="es-ES" sz="1200" u="none" strike="noStrike">
                          <a:effectLst/>
                        </a:rPr>
                        <a:t>​Septiembre</a:t>
                      </a:r>
                      <a:endParaRPr lang="es-ES" sz="1200" b="0" i="0" u="none" strike="noStrike">
                        <a:solidFill>
                          <a:srgbClr val="000000"/>
                        </a:solidFill>
                        <a:effectLst/>
                        <a:latin typeface="Calibri"/>
                      </a:endParaRPr>
                    </a:p>
                  </a:txBody>
                  <a:tcPr marL="12700" marR="12700" marT="12700" marB="0" anchor="b"/>
                </a:tc>
                <a:tc>
                  <a:txBody>
                    <a:bodyPr/>
                    <a:lstStyle/>
                    <a:p>
                      <a:pPr algn="ctr" fontAlgn="b"/>
                      <a:r>
                        <a:rPr lang="es-ES" sz="1100" b="0" i="0" u="none" strike="noStrike">
                          <a:solidFill>
                            <a:srgbClr val="2F2F2F"/>
                          </a:solidFill>
                          <a:effectLst/>
                          <a:latin typeface="Arial"/>
                        </a:rPr>
                        <a:t>​*​</a:t>
                      </a:r>
                      <a:r>
                        <a:rPr lang="es-ES" sz="1100" b="0" i="0" u="none" strike="noStrike">
                          <a:solidFill>
                            <a:srgbClr val="333333"/>
                          </a:solidFill>
                          <a:effectLst/>
                          <a:latin typeface="Arial"/>
                        </a:rPr>
                        <a:t>116.809</a:t>
                      </a:r>
                      <a:endParaRPr lang="es-ES" sz="1100" b="0" i="0" u="none" strike="noStrike">
                        <a:solidFill>
                          <a:srgbClr val="2F2F2F"/>
                        </a:solidFill>
                        <a:effectLst/>
                        <a:latin typeface="Arial"/>
                      </a:endParaRPr>
                    </a:p>
                  </a:txBody>
                  <a:tcPr marL="12700" marR="12700" marT="12700" marB="0" anchor="b"/>
                </a:tc>
                <a:tc>
                  <a:txBody>
                    <a:bodyPr/>
                    <a:lstStyle/>
                    <a:p>
                      <a:pPr algn="l" fontAlgn="b"/>
                      <a:r>
                        <a:rPr lang="es-ES_tradnl" sz="1100" b="0" i="0" u="none" strike="noStrike">
                          <a:solidFill>
                            <a:srgbClr val="333333"/>
                          </a:solidFill>
                          <a:effectLst/>
                          <a:latin typeface="Arial"/>
                        </a:rPr>
                        <a:t>​9 de octubre de 2015​​</a:t>
                      </a:r>
                      <a:endParaRPr lang="es-ES_tradnl" sz="1100" b="0" i="0" u="none" strike="noStrike">
                        <a:solidFill>
                          <a:srgbClr val="2F2F2F"/>
                        </a:solidFill>
                        <a:effectLst/>
                        <a:latin typeface="Arial"/>
                      </a:endParaRPr>
                    </a:p>
                  </a:txBody>
                  <a:tcPr marL="12700" marR="12700" marT="12700" marB="0" anchor="b"/>
                </a:tc>
              </a:tr>
              <a:tr h="344601">
                <a:tc>
                  <a:txBody>
                    <a:bodyPr/>
                    <a:lstStyle/>
                    <a:p>
                      <a:pPr algn="l" fontAlgn="b"/>
                      <a:r>
                        <a:rPr lang="es-ES" sz="1200" u="none" strike="noStrike">
                          <a:effectLst/>
                        </a:rPr>
                        <a:t>​​Agosto</a:t>
                      </a:r>
                      <a:endParaRPr lang="es-ES" sz="1200" b="0" i="0" u="none" strike="noStrike">
                        <a:solidFill>
                          <a:srgbClr val="000000"/>
                        </a:solidFill>
                        <a:effectLst/>
                        <a:latin typeface="Calibri"/>
                      </a:endParaRPr>
                    </a:p>
                  </a:txBody>
                  <a:tcPr marL="12700" marR="12700" marT="12700" marB="0" anchor="b"/>
                </a:tc>
                <a:tc>
                  <a:txBody>
                    <a:bodyPr/>
                    <a:lstStyle/>
                    <a:p>
                      <a:pPr algn="ctr" fontAlgn="b"/>
                      <a:r>
                        <a:rPr lang="es-ES" sz="1100" b="0" i="0" u="none" strike="noStrike">
                          <a:solidFill>
                            <a:srgbClr val="2F2F2F"/>
                          </a:solidFill>
                          <a:effectLst/>
                          <a:latin typeface="Arial"/>
                        </a:rPr>
                        <a:t>​*​</a:t>
                      </a:r>
                      <a:r>
                        <a:rPr lang="es-ES" sz="1100" b="0" i="0" u="none" strike="noStrike">
                          <a:solidFill>
                            <a:srgbClr val="333333"/>
                          </a:solidFill>
                          <a:effectLst/>
                          <a:latin typeface="Arial"/>
                        </a:rPr>
                        <a:t>116.373</a:t>
                      </a:r>
                      <a:endParaRPr lang="es-ES" sz="1100" b="0" i="0" u="none" strike="noStrike">
                        <a:solidFill>
                          <a:srgbClr val="2F2F2F"/>
                        </a:solidFill>
                        <a:effectLst/>
                        <a:latin typeface="Arial"/>
                      </a:endParaRPr>
                    </a:p>
                  </a:txBody>
                  <a:tcPr marL="12700" marR="12700" marT="12700" marB="0" anchor="b"/>
                </a:tc>
                <a:tc>
                  <a:txBody>
                    <a:bodyPr/>
                    <a:lstStyle/>
                    <a:p>
                      <a:pPr algn="l" fontAlgn="b"/>
                      <a:r>
                        <a:rPr lang="es-ES" sz="1100" b="0" i="0" u="none" strike="noStrike">
                          <a:solidFill>
                            <a:srgbClr val="2F2F2F"/>
                          </a:solidFill>
                          <a:effectLst/>
                          <a:latin typeface="Arial"/>
                        </a:rPr>
                        <a:t>​</a:t>
                      </a:r>
                      <a:r>
                        <a:rPr lang="es-ES" sz="1100" b="0" i="0" u="none" strike="noStrike">
                          <a:solidFill>
                            <a:srgbClr val="333333"/>
                          </a:solidFill>
                          <a:effectLst/>
                          <a:latin typeface="Arial"/>
                        </a:rPr>
                        <a:t>10 de septiembre de 2015</a:t>
                      </a:r>
                      <a:endParaRPr lang="es-ES" sz="1100" b="0" i="0" u="none" strike="noStrike">
                        <a:solidFill>
                          <a:srgbClr val="2F2F2F"/>
                        </a:solidFill>
                        <a:effectLst/>
                        <a:latin typeface="Arial"/>
                      </a:endParaRPr>
                    </a:p>
                  </a:txBody>
                  <a:tcPr marL="12700" marR="12700" marT="12700" marB="0" anchor="b"/>
                </a:tc>
              </a:tr>
              <a:tr h="344601">
                <a:tc>
                  <a:txBody>
                    <a:bodyPr/>
                    <a:lstStyle/>
                    <a:p>
                      <a:pPr algn="l" fontAlgn="b"/>
                      <a:r>
                        <a:rPr lang="es-ES" sz="1200" u="none" strike="noStrike">
                          <a:effectLst/>
                        </a:rPr>
                        <a:t>​Julio</a:t>
                      </a:r>
                      <a:endParaRPr lang="es-ES" sz="1200" b="0" i="0" u="none" strike="noStrike">
                        <a:solidFill>
                          <a:srgbClr val="000000"/>
                        </a:solidFill>
                        <a:effectLst/>
                        <a:latin typeface="Calibri"/>
                      </a:endParaRPr>
                    </a:p>
                  </a:txBody>
                  <a:tcPr marL="12700" marR="12700" marT="12700" marB="0" anchor="b"/>
                </a:tc>
                <a:tc>
                  <a:txBody>
                    <a:bodyPr/>
                    <a:lstStyle/>
                    <a:p>
                      <a:pPr algn="ctr" fontAlgn="b"/>
                      <a:r>
                        <a:rPr lang="es-ES" sz="1100" b="0" i="0" u="none" strike="noStrike">
                          <a:solidFill>
                            <a:srgbClr val="2F2F2F"/>
                          </a:solidFill>
                          <a:effectLst/>
                          <a:latin typeface="Arial"/>
                        </a:rPr>
                        <a:t>​*​</a:t>
                      </a:r>
                      <a:r>
                        <a:rPr lang="es-ES" sz="1100" b="0" i="0" u="none" strike="noStrike">
                          <a:solidFill>
                            <a:srgbClr val="333333"/>
                          </a:solidFill>
                          <a:effectLst/>
                          <a:latin typeface="Arial"/>
                        </a:rPr>
                        <a:t>116.128</a:t>
                      </a:r>
                      <a:endParaRPr lang="es-ES" sz="1100" b="0" i="0" u="none" strike="noStrike">
                        <a:solidFill>
                          <a:srgbClr val="2F2F2F"/>
                        </a:solidFill>
                        <a:effectLst/>
                        <a:latin typeface="Arial"/>
                      </a:endParaRPr>
                    </a:p>
                  </a:txBody>
                  <a:tcPr marL="12700" marR="12700" marT="12700" marB="0" anchor="b"/>
                </a:tc>
                <a:tc>
                  <a:txBody>
                    <a:bodyPr/>
                    <a:lstStyle/>
                    <a:p>
                      <a:pPr algn="l" fontAlgn="b"/>
                      <a:r>
                        <a:rPr lang="es-ES_tradnl" sz="1100" b="0" i="0" u="none" strike="noStrike">
                          <a:solidFill>
                            <a:srgbClr val="2F2F2F"/>
                          </a:solidFill>
                          <a:effectLst/>
                          <a:latin typeface="Arial"/>
                        </a:rPr>
                        <a:t>​​10</a:t>
                      </a:r>
                      <a:r>
                        <a:rPr lang="es-ES_tradnl" sz="1100" b="0" i="0" u="none" strike="noStrike">
                          <a:solidFill>
                            <a:srgbClr val="333333"/>
                          </a:solidFill>
                          <a:effectLst/>
                          <a:latin typeface="Arial"/>
                        </a:rPr>
                        <a:t> de agosto de 2015</a:t>
                      </a:r>
                      <a:endParaRPr lang="es-ES_tradnl" sz="1100" b="0" i="0" u="none" strike="noStrike">
                        <a:solidFill>
                          <a:srgbClr val="2F2F2F"/>
                        </a:solidFill>
                        <a:effectLst/>
                        <a:latin typeface="Arial"/>
                      </a:endParaRPr>
                    </a:p>
                  </a:txBody>
                  <a:tcPr marL="12700" marR="12700" marT="12700" marB="0" anchor="b"/>
                </a:tc>
              </a:tr>
              <a:tr h="344601">
                <a:tc>
                  <a:txBody>
                    <a:bodyPr/>
                    <a:lstStyle/>
                    <a:p>
                      <a:pPr algn="l" fontAlgn="b"/>
                      <a:r>
                        <a:rPr lang="es-ES" sz="1200" u="none" strike="noStrike">
                          <a:effectLst/>
                        </a:rPr>
                        <a:t>​​Junio</a:t>
                      </a:r>
                      <a:endParaRPr lang="es-ES" sz="1200" b="0" i="0" u="none" strike="noStrike">
                        <a:solidFill>
                          <a:srgbClr val="000000"/>
                        </a:solidFill>
                        <a:effectLst/>
                        <a:latin typeface="Calibri"/>
                      </a:endParaRPr>
                    </a:p>
                  </a:txBody>
                  <a:tcPr marL="12700" marR="12700" marT="12700" marB="0" anchor="b"/>
                </a:tc>
                <a:tc>
                  <a:txBody>
                    <a:bodyPr/>
                    <a:lstStyle/>
                    <a:p>
                      <a:pPr algn="ctr" fontAlgn="b"/>
                      <a:r>
                        <a:rPr lang="es-ES" sz="1100" b="0" i="0" u="none" strike="noStrike">
                          <a:solidFill>
                            <a:srgbClr val="2F2F2F"/>
                          </a:solidFill>
                          <a:effectLst/>
                          <a:latin typeface="Arial"/>
                        </a:rPr>
                        <a:t>​*</a:t>
                      </a:r>
                      <a:r>
                        <a:rPr lang="es-ES" sz="1100" b="0" i="0" u="none" strike="noStrike">
                          <a:solidFill>
                            <a:srgbClr val="333333"/>
                          </a:solidFill>
                          <a:effectLst/>
                          <a:latin typeface="Arial"/>
                        </a:rPr>
                        <a:t>115.958</a:t>
                      </a:r>
                      <a:endParaRPr lang="es-ES" sz="1100" b="0" i="0" u="none" strike="noStrike">
                        <a:solidFill>
                          <a:srgbClr val="2F2F2F"/>
                        </a:solidFill>
                        <a:effectLst/>
                        <a:latin typeface="Arial"/>
                      </a:endParaRPr>
                    </a:p>
                  </a:txBody>
                  <a:tcPr marL="12700" marR="12700" marT="12700" marB="0" anchor="b"/>
                </a:tc>
                <a:tc>
                  <a:txBody>
                    <a:bodyPr/>
                    <a:lstStyle/>
                    <a:p>
                      <a:pPr algn="l" fontAlgn="b"/>
                      <a:r>
                        <a:rPr lang="es-ES_tradnl" sz="1100" b="0" i="0" u="none" strike="noStrike">
                          <a:solidFill>
                            <a:srgbClr val="2F2F2F"/>
                          </a:solidFill>
                          <a:effectLst/>
                          <a:latin typeface="Arial"/>
                        </a:rPr>
                        <a:t>​​</a:t>
                      </a:r>
                      <a:r>
                        <a:rPr lang="es-ES_tradnl" sz="1100" b="0" i="0" u="none" strike="noStrike">
                          <a:solidFill>
                            <a:srgbClr val="333333"/>
                          </a:solidFill>
                          <a:effectLst/>
                          <a:latin typeface="Arial"/>
                        </a:rPr>
                        <a:t>10 de julio de 2015</a:t>
                      </a:r>
                      <a:endParaRPr lang="es-ES_tradnl" sz="1100" b="0" i="0" u="none" strike="noStrike">
                        <a:solidFill>
                          <a:srgbClr val="2F2F2F"/>
                        </a:solidFill>
                        <a:effectLst/>
                        <a:latin typeface="Arial"/>
                      </a:endParaRPr>
                    </a:p>
                  </a:txBody>
                  <a:tcPr marL="12700" marR="12700" marT="12700" marB="0" anchor="b"/>
                </a:tc>
              </a:tr>
              <a:tr h="344601">
                <a:tc>
                  <a:txBody>
                    <a:bodyPr/>
                    <a:lstStyle/>
                    <a:p>
                      <a:pPr algn="l" fontAlgn="b"/>
                      <a:r>
                        <a:rPr lang="es-ES" sz="1200" u="none" strike="noStrike">
                          <a:effectLst/>
                        </a:rPr>
                        <a:t>​Mayo</a:t>
                      </a:r>
                      <a:endParaRPr lang="es-ES" sz="1200" b="0" i="0" u="none" strike="noStrike">
                        <a:solidFill>
                          <a:srgbClr val="000000"/>
                        </a:solidFill>
                        <a:effectLst/>
                        <a:latin typeface="Calibri"/>
                      </a:endParaRPr>
                    </a:p>
                  </a:txBody>
                  <a:tcPr marL="12700" marR="12700" marT="12700" marB="0" anchor="b"/>
                </a:tc>
                <a:tc>
                  <a:txBody>
                    <a:bodyPr/>
                    <a:lstStyle/>
                    <a:p>
                      <a:pPr algn="ctr" fontAlgn="b"/>
                      <a:r>
                        <a:rPr lang="es-ES" sz="1100" b="0" i="0" u="none" strike="noStrike">
                          <a:solidFill>
                            <a:srgbClr val="2F2F2F"/>
                          </a:solidFill>
                          <a:effectLst/>
                          <a:latin typeface="Arial"/>
                        </a:rPr>
                        <a:t>​*​</a:t>
                      </a:r>
                      <a:r>
                        <a:rPr lang="es-ES" sz="1100" b="0" i="0" u="none" strike="noStrike">
                          <a:solidFill>
                            <a:srgbClr val="333333"/>
                          </a:solidFill>
                          <a:effectLst/>
                          <a:latin typeface="Arial"/>
                        </a:rPr>
                        <a:t>115.764</a:t>
                      </a:r>
                      <a:endParaRPr lang="es-ES" sz="1100" b="0" i="0" u="none" strike="noStrike">
                        <a:solidFill>
                          <a:srgbClr val="2F2F2F"/>
                        </a:solidFill>
                        <a:effectLst/>
                        <a:latin typeface="Arial"/>
                      </a:endParaRPr>
                    </a:p>
                  </a:txBody>
                  <a:tcPr marL="12700" marR="12700" marT="12700" marB="0" anchor="b"/>
                </a:tc>
                <a:tc>
                  <a:txBody>
                    <a:bodyPr/>
                    <a:lstStyle/>
                    <a:p>
                      <a:pPr algn="l" fontAlgn="b"/>
                      <a:r>
                        <a:rPr lang="es-ES_tradnl" sz="1100" b="0" i="0" u="none" strike="noStrike">
                          <a:solidFill>
                            <a:srgbClr val="2F2F2F"/>
                          </a:solidFill>
                          <a:effectLst/>
                          <a:latin typeface="Arial"/>
                        </a:rPr>
                        <a:t>​</a:t>
                      </a:r>
                      <a:r>
                        <a:rPr lang="es-ES_tradnl" sz="1100" b="0" i="0" u="none" strike="noStrike">
                          <a:solidFill>
                            <a:srgbClr val="333333"/>
                          </a:solidFill>
                          <a:effectLst/>
                          <a:latin typeface="Arial"/>
                        </a:rPr>
                        <a:t>10 de junio de 2015</a:t>
                      </a:r>
                      <a:endParaRPr lang="es-ES_tradnl" sz="1100" b="0" i="0" u="none" strike="noStrike">
                        <a:solidFill>
                          <a:srgbClr val="2F2F2F"/>
                        </a:solidFill>
                        <a:effectLst/>
                        <a:latin typeface="Arial"/>
                      </a:endParaRPr>
                    </a:p>
                  </a:txBody>
                  <a:tcPr marL="12700" marR="12700" marT="12700" marB="0" anchor="b"/>
                </a:tc>
              </a:tr>
              <a:tr h="344601">
                <a:tc>
                  <a:txBody>
                    <a:bodyPr/>
                    <a:lstStyle/>
                    <a:p>
                      <a:pPr algn="l" fontAlgn="b"/>
                      <a:r>
                        <a:rPr lang="es-ES" sz="1200" u="none" strike="noStrike">
                          <a:effectLst/>
                        </a:rPr>
                        <a:t>​Abril</a:t>
                      </a:r>
                      <a:endParaRPr lang="es-ES" sz="1200" b="0" i="0" u="none" strike="noStrike">
                        <a:solidFill>
                          <a:srgbClr val="000000"/>
                        </a:solidFill>
                        <a:effectLst/>
                        <a:latin typeface="Calibri"/>
                      </a:endParaRPr>
                    </a:p>
                  </a:txBody>
                  <a:tcPr marL="12700" marR="12700" marT="12700" marB="0" anchor="b"/>
                </a:tc>
                <a:tc>
                  <a:txBody>
                    <a:bodyPr/>
                    <a:lstStyle/>
                    <a:p>
                      <a:pPr algn="ctr" fontAlgn="b"/>
                      <a:r>
                        <a:rPr lang="es-ES" sz="1100" b="0" i="0" u="none" strike="noStrike">
                          <a:solidFill>
                            <a:srgbClr val="2F2F2F"/>
                          </a:solidFill>
                          <a:effectLst/>
                          <a:latin typeface="Arial"/>
                        </a:rPr>
                        <a:t>​​*</a:t>
                      </a:r>
                      <a:r>
                        <a:rPr lang="es-ES" sz="1100" b="0" i="0" u="none" strike="noStrike">
                          <a:solidFill>
                            <a:srgbClr val="333333"/>
                          </a:solidFill>
                          <a:effectLst/>
                          <a:latin typeface="Arial"/>
                        </a:rPr>
                        <a:t>116.345</a:t>
                      </a:r>
                      <a:endParaRPr lang="es-ES" sz="1100" b="0" i="0" u="none" strike="noStrike">
                        <a:solidFill>
                          <a:srgbClr val="2F2F2F"/>
                        </a:solidFill>
                        <a:effectLst/>
                        <a:latin typeface="Arial"/>
                      </a:endParaRPr>
                    </a:p>
                  </a:txBody>
                  <a:tcPr marL="12700" marR="12700" marT="12700" marB="0" anchor="b"/>
                </a:tc>
                <a:tc>
                  <a:txBody>
                    <a:bodyPr/>
                    <a:lstStyle/>
                    <a:p>
                      <a:pPr algn="l" fontAlgn="b"/>
                      <a:r>
                        <a:rPr lang="es-ES_tradnl" sz="1100" b="0" i="0" u="none" strike="noStrike">
                          <a:solidFill>
                            <a:srgbClr val="2F2F2F"/>
                          </a:solidFill>
                          <a:effectLst/>
                          <a:latin typeface="Arial"/>
                        </a:rPr>
                        <a:t>​8</a:t>
                      </a:r>
                      <a:r>
                        <a:rPr lang="es-ES_tradnl" sz="1100" b="0" i="0" u="none" strike="noStrike">
                          <a:solidFill>
                            <a:srgbClr val="333333"/>
                          </a:solidFill>
                          <a:effectLst/>
                          <a:latin typeface="Arial"/>
                        </a:rPr>
                        <a:t> de mayo de 2015</a:t>
                      </a:r>
                      <a:endParaRPr lang="es-ES_tradnl" sz="1100" b="0" i="0" u="none" strike="noStrike">
                        <a:solidFill>
                          <a:srgbClr val="2F2F2F"/>
                        </a:solidFill>
                        <a:effectLst/>
                        <a:latin typeface="Arial"/>
                      </a:endParaRPr>
                    </a:p>
                  </a:txBody>
                  <a:tcPr marL="12700" marR="12700" marT="12700" marB="0" anchor="b"/>
                </a:tc>
              </a:tr>
              <a:tr h="344601">
                <a:tc>
                  <a:txBody>
                    <a:bodyPr/>
                    <a:lstStyle/>
                    <a:p>
                      <a:pPr algn="l" fontAlgn="b"/>
                      <a:r>
                        <a:rPr lang="es-ES" sz="1200" u="none" strike="noStrike">
                          <a:effectLst/>
                        </a:rPr>
                        <a:t>​​Marzo</a:t>
                      </a:r>
                      <a:endParaRPr lang="es-ES" sz="1200" b="0" i="0" u="none" strike="noStrike">
                        <a:solidFill>
                          <a:srgbClr val="000000"/>
                        </a:solidFill>
                        <a:effectLst/>
                        <a:latin typeface="Calibri"/>
                      </a:endParaRPr>
                    </a:p>
                  </a:txBody>
                  <a:tcPr marL="12700" marR="12700" marT="12700" marB="0" anchor="b"/>
                </a:tc>
                <a:tc>
                  <a:txBody>
                    <a:bodyPr/>
                    <a:lstStyle/>
                    <a:p>
                      <a:pPr algn="ctr" fontAlgn="b"/>
                      <a:r>
                        <a:rPr lang="es-ES" sz="1100" b="0" i="0" u="none" strike="noStrike">
                          <a:solidFill>
                            <a:srgbClr val="2F2F2F"/>
                          </a:solidFill>
                          <a:effectLst/>
                          <a:latin typeface="Arial"/>
                        </a:rPr>
                        <a:t>​*</a:t>
                      </a:r>
                      <a:r>
                        <a:rPr lang="es-ES" sz="1100" b="0" i="0" u="none" strike="noStrike">
                          <a:solidFill>
                            <a:srgbClr val="333333"/>
                          </a:solidFill>
                          <a:effectLst/>
                          <a:latin typeface="Arial"/>
                        </a:rPr>
                        <a:t>116.647</a:t>
                      </a:r>
                      <a:endParaRPr lang="es-ES" sz="1100" b="0" i="0" u="none" strike="noStrike">
                        <a:solidFill>
                          <a:srgbClr val="2F2F2F"/>
                        </a:solidFill>
                        <a:effectLst/>
                        <a:latin typeface="Arial"/>
                      </a:endParaRPr>
                    </a:p>
                  </a:txBody>
                  <a:tcPr marL="12700" marR="12700" marT="12700" marB="0" anchor="b"/>
                </a:tc>
                <a:tc>
                  <a:txBody>
                    <a:bodyPr/>
                    <a:lstStyle/>
                    <a:p>
                      <a:pPr algn="l" fontAlgn="b"/>
                      <a:r>
                        <a:rPr lang="ro-RO" sz="1100" b="0" i="0" u="none" strike="noStrike">
                          <a:solidFill>
                            <a:srgbClr val="2F2F2F"/>
                          </a:solidFill>
                          <a:effectLst/>
                          <a:latin typeface="Arial"/>
                        </a:rPr>
                        <a:t>​</a:t>
                      </a:r>
                      <a:r>
                        <a:rPr lang="ro-RO" sz="1100" b="0" i="0" u="none" strike="noStrike">
                          <a:solidFill>
                            <a:srgbClr val="333333"/>
                          </a:solidFill>
                          <a:effectLst/>
                          <a:latin typeface="Arial"/>
                        </a:rPr>
                        <a:t>10 de abril de 2015</a:t>
                      </a:r>
                      <a:endParaRPr lang="ro-RO" sz="1100" b="0" i="0" u="none" strike="noStrike">
                        <a:solidFill>
                          <a:srgbClr val="2F2F2F"/>
                        </a:solidFill>
                        <a:effectLst/>
                        <a:latin typeface="Arial"/>
                      </a:endParaRPr>
                    </a:p>
                  </a:txBody>
                  <a:tcPr marL="12700" marR="12700" marT="12700" marB="0" anchor="b"/>
                </a:tc>
              </a:tr>
              <a:tr h="344601">
                <a:tc>
                  <a:txBody>
                    <a:bodyPr/>
                    <a:lstStyle/>
                    <a:p>
                      <a:pPr algn="l" fontAlgn="b"/>
                      <a:r>
                        <a:rPr lang="es-ES" sz="1200" u="none" strike="noStrike">
                          <a:effectLst/>
                        </a:rPr>
                        <a:t>​Febrero</a:t>
                      </a:r>
                      <a:endParaRPr lang="es-ES" sz="1200" b="0" i="0" u="none" strike="noStrike">
                        <a:solidFill>
                          <a:srgbClr val="000000"/>
                        </a:solidFill>
                        <a:effectLst/>
                        <a:latin typeface="Calibri"/>
                      </a:endParaRPr>
                    </a:p>
                  </a:txBody>
                  <a:tcPr marL="12700" marR="12700" marT="12700" marB="0" anchor="b"/>
                </a:tc>
                <a:tc>
                  <a:txBody>
                    <a:bodyPr/>
                    <a:lstStyle/>
                    <a:p>
                      <a:pPr algn="ctr" fontAlgn="b"/>
                      <a:r>
                        <a:rPr lang="es-ES" sz="1100" b="0" i="0" u="none" strike="noStrike">
                          <a:solidFill>
                            <a:srgbClr val="2F2F2F"/>
                          </a:solidFill>
                          <a:effectLst/>
                          <a:latin typeface="Arial"/>
                        </a:rPr>
                        <a:t>*116.174</a:t>
                      </a:r>
                    </a:p>
                  </a:txBody>
                  <a:tcPr marL="12700" marR="12700" marT="12700" marB="0" anchor="b"/>
                </a:tc>
                <a:tc>
                  <a:txBody>
                    <a:bodyPr/>
                    <a:lstStyle/>
                    <a:p>
                      <a:pPr algn="l" fontAlgn="b"/>
                      <a:r>
                        <a:rPr lang="es-ES_tradnl" sz="1100" b="0" i="0" u="none" strike="noStrike">
                          <a:solidFill>
                            <a:srgbClr val="2F2F2F"/>
                          </a:solidFill>
                          <a:effectLst/>
                          <a:latin typeface="Arial"/>
                        </a:rPr>
                        <a:t>10 de marzo de 2015</a:t>
                      </a:r>
                    </a:p>
                  </a:txBody>
                  <a:tcPr marL="12700" marR="12700" marT="12700" marB="0" anchor="b"/>
                </a:tc>
              </a:tr>
              <a:tr h="344601">
                <a:tc>
                  <a:txBody>
                    <a:bodyPr/>
                    <a:lstStyle/>
                    <a:p>
                      <a:pPr algn="l" fontAlgn="b"/>
                      <a:r>
                        <a:rPr lang="es-ES" sz="1200" u="none" strike="noStrike">
                          <a:effectLst/>
                        </a:rPr>
                        <a:t>Enero​</a:t>
                      </a:r>
                      <a:endParaRPr lang="es-ES" sz="1200" b="0" i="0" u="none" strike="noStrike">
                        <a:solidFill>
                          <a:srgbClr val="000000"/>
                        </a:solidFill>
                        <a:effectLst/>
                        <a:latin typeface="Calibri"/>
                      </a:endParaRPr>
                    </a:p>
                  </a:txBody>
                  <a:tcPr marL="12700" marR="12700" marT="12700" marB="0" anchor="b"/>
                </a:tc>
                <a:tc>
                  <a:txBody>
                    <a:bodyPr/>
                    <a:lstStyle/>
                    <a:p>
                      <a:pPr algn="ctr" fontAlgn="b"/>
                      <a:r>
                        <a:rPr lang="es-ES" sz="1100" b="0" i="0" u="none" strike="noStrike">
                          <a:solidFill>
                            <a:srgbClr val="2F2F2F"/>
                          </a:solidFill>
                          <a:effectLst/>
                          <a:latin typeface="Arial"/>
                        </a:rPr>
                        <a:t>*115.954</a:t>
                      </a:r>
                    </a:p>
                  </a:txBody>
                  <a:tcPr marL="12700" marR="12700" marT="12700" marB="0" anchor="b"/>
                </a:tc>
                <a:tc>
                  <a:txBody>
                    <a:bodyPr/>
                    <a:lstStyle/>
                    <a:p>
                      <a:pPr algn="l" fontAlgn="b"/>
                      <a:r>
                        <a:rPr lang="es-ES_tradnl" sz="1100" b="0" i="0" u="none" strike="noStrike" dirty="0">
                          <a:solidFill>
                            <a:srgbClr val="2F2F2F"/>
                          </a:solidFill>
                          <a:effectLst/>
                          <a:latin typeface="Arial"/>
                        </a:rPr>
                        <a:t>10 de febrero de 2015</a:t>
                      </a:r>
                    </a:p>
                  </a:txBody>
                  <a:tcPr marL="12700" marR="12700" marT="12700" marB="0" anchor="b"/>
                </a:tc>
              </a:tr>
            </a:tbl>
          </a:graphicData>
        </a:graphic>
      </p:graphicFrame>
    </p:spTree>
    <p:extLst>
      <p:ext uri="{BB962C8B-B14F-4D97-AF65-F5344CB8AC3E}">
        <p14:creationId xmlns:p14="http://schemas.microsoft.com/office/powerpoint/2010/main" val="3066334924"/>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CFF-GENERALIDADES</a:t>
            </a:r>
            <a:br>
              <a:rPr lang="es-ES" b="1" dirty="0"/>
            </a:br>
            <a:r>
              <a:rPr lang="es-ES" b="1" dirty="0"/>
              <a:t>17-B. Asociación en participación</a:t>
            </a:r>
            <a:endParaRPr lang="es-ES" dirty="0"/>
          </a:p>
        </p:txBody>
      </p:sp>
      <p:sp>
        <p:nvSpPr>
          <p:cNvPr id="3" name="Marcador de contenido 2"/>
          <p:cNvSpPr>
            <a:spLocks noGrp="1"/>
          </p:cNvSpPr>
          <p:nvPr>
            <p:ph idx="1"/>
          </p:nvPr>
        </p:nvSpPr>
        <p:spPr/>
        <p:txBody>
          <a:bodyPr/>
          <a:lstStyle/>
          <a:p>
            <a:pPr algn="just"/>
            <a:r>
              <a:rPr lang="es-ES" dirty="0"/>
              <a:t>C</a:t>
            </a:r>
            <a:r>
              <a:rPr lang="es-ES" dirty="0" smtClean="0"/>
              <a:t>onjunto </a:t>
            </a:r>
            <a:r>
              <a:rPr lang="es-ES" dirty="0"/>
              <a:t>de personas que realicen actividades empresariales con motivo de la celebración de un convenio y siempre que las mismas, por disposición legal o del propio convenio, participen de las utilidades o de las pérdidas, derivadas de dicha actividad. </a:t>
            </a:r>
            <a:endParaRPr lang="es-ES" dirty="0" smtClean="0"/>
          </a:p>
          <a:p>
            <a:pPr algn="just"/>
            <a:r>
              <a:rPr lang="es-ES" dirty="0" smtClean="0"/>
              <a:t>La A en P </a:t>
            </a:r>
            <a:r>
              <a:rPr lang="es-ES" b="1" u="sng" dirty="0" smtClean="0"/>
              <a:t>tendrá </a:t>
            </a:r>
            <a:r>
              <a:rPr lang="es-ES" b="1" u="sng" dirty="0"/>
              <a:t>personalidad jurídica para los efectos del derecho fiscal cuando en el país realice actividades empresariales</a:t>
            </a:r>
            <a:r>
              <a:rPr lang="es-ES" dirty="0"/>
              <a:t>, cuando el convenio se celebre conforme a las leyes mexicanas o cuando se dé alguno de los supuestos establecidos en el artículo 9o. </a:t>
            </a:r>
            <a:r>
              <a:rPr lang="es-ES" dirty="0" smtClean="0"/>
              <a:t>Del CFF.</a:t>
            </a:r>
          </a:p>
          <a:p>
            <a:pPr algn="just"/>
            <a:r>
              <a:rPr lang="es-ES" b="1" dirty="0"/>
              <a:t>LA ASOCIACION EN PARTICIPACION SE CONSIDERA PERSONA </a:t>
            </a:r>
            <a:r>
              <a:rPr lang="es-ES" b="1" dirty="0" smtClean="0"/>
              <a:t>MORAL</a:t>
            </a:r>
          </a:p>
          <a:p>
            <a:pPr algn="just"/>
            <a:r>
              <a:rPr lang="es-ES" b="1" dirty="0"/>
              <a:t>REPRESENTACION POR EL </a:t>
            </a:r>
            <a:r>
              <a:rPr lang="es-ES" b="1" dirty="0" smtClean="0"/>
              <a:t>ASOCIANTE</a:t>
            </a:r>
          </a:p>
          <a:p>
            <a:pPr algn="just"/>
            <a:r>
              <a:rPr lang="es-ES" b="1" dirty="0"/>
              <a:t>IDENTIFICACION Y DOMICILIO</a:t>
            </a:r>
            <a:endParaRPr lang="es-ES" dirty="0" smtClean="0"/>
          </a:p>
        </p:txBody>
      </p:sp>
      <p:sp>
        <p:nvSpPr>
          <p:cNvPr id="4" name="Marcador de pie de página 3"/>
          <p:cNvSpPr>
            <a:spLocks noGrp="1"/>
          </p:cNvSpPr>
          <p:nvPr>
            <p:ph type="ftr" sz="quarter" idx="11"/>
          </p:nvPr>
        </p:nvSpPr>
        <p:spPr/>
        <p:txBody>
          <a:bodyPr/>
          <a:lstStyle/>
          <a:p>
            <a:r>
              <a:rPr lang="es-ES_tradnl" smtClean="0"/>
              <a:t>Marco fiscal empresarial, Dr. Sergio Iván Ramírez Cacho</a:t>
            </a:r>
            <a:endParaRPr lang="es-ES"/>
          </a:p>
        </p:txBody>
      </p:sp>
      <p:pic>
        <p:nvPicPr>
          <p:cNvPr id="5" name="Imagen 4" descr="A en P.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80112" y="4509120"/>
            <a:ext cx="3102096" cy="1617041"/>
          </a:xfrm>
          <a:prstGeom prst="rect">
            <a:avLst/>
          </a:prstGeom>
        </p:spPr>
      </p:pic>
    </p:spTree>
    <p:extLst>
      <p:ext uri="{BB962C8B-B14F-4D97-AF65-F5344CB8AC3E}">
        <p14:creationId xmlns:p14="http://schemas.microsoft.com/office/powerpoint/2010/main" val="359089818"/>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994122"/>
          </a:xfrm>
        </p:spPr>
        <p:txBody>
          <a:bodyPr>
            <a:normAutofit fontScale="90000"/>
          </a:bodyPr>
          <a:lstStyle/>
          <a:p>
            <a:pPr lvl="0"/>
            <a:r>
              <a:rPr lang="es-ES_tradnl" dirty="0" smtClean="0"/>
              <a:t>Título I - Disposiciones Generales</a:t>
            </a:r>
            <a:r>
              <a:rPr lang="es-ES" dirty="0" smtClean="0"/>
              <a:t/>
            </a:r>
            <a:br>
              <a:rPr lang="es-ES" dirty="0" smtClean="0"/>
            </a:br>
            <a:endParaRPr lang="es-ES" dirty="0"/>
          </a:p>
        </p:txBody>
      </p:sp>
      <p:sp>
        <p:nvSpPr>
          <p:cNvPr id="3" name="Marcador de contenido 2"/>
          <p:cNvSpPr>
            <a:spLocks noGrp="1"/>
          </p:cNvSpPr>
          <p:nvPr>
            <p:ph idx="1"/>
          </p:nvPr>
        </p:nvSpPr>
        <p:spPr>
          <a:xfrm>
            <a:off x="1187624" y="1628800"/>
            <a:ext cx="7499176" cy="4464496"/>
          </a:xfrm>
        </p:spPr>
        <p:txBody>
          <a:bodyPr>
            <a:normAutofit fontScale="40000" lnSpcReduction="20000"/>
          </a:bodyPr>
          <a:lstStyle/>
          <a:p>
            <a:pPr marL="0" indent="0">
              <a:buNone/>
            </a:pPr>
            <a:r>
              <a:rPr lang="es-ES_tradnl" sz="5600" dirty="0" smtClean="0"/>
              <a:t>15</a:t>
            </a:r>
            <a:r>
              <a:rPr lang="es-ES_tradnl" sz="5600" dirty="0"/>
              <a:t>. Arrendamiento financiero</a:t>
            </a:r>
          </a:p>
          <a:p>
            <a:pPr marL="0" indent="0">
              <a:buNone/>
            </a:pPr>
            <a:r>
              <a:rPr lang="es-ES_tradnl" sz="5600" dirty="0"/>
              <a:t>15-A. Concepto de escisión de sociedades</a:t>
            </a:r>
          </a:p>
          <a:p>
            <a:pPr marL="0" indent="0">
              <a:buNone/>
            </a:pPr>
            <a:r>
              <a:rPr lang="es-ES_tradnl" sz="5600" dirty="0"/>
              <a:t>15-B. Pagos que se consideran regalías</a:t>
            </a:r>
          </a:p>
          <a:p>
            <a:pPr marL="0" indent="0">
              <a:buNone/>
            </a:pPr>
            <a:r>
              <a:rPr lang="es-ES_tradnl" sz="5600" dirty="0"/>
              <a:t>15-C. Concepto de entidad financiera</a:t>
            </a:r>
          </a:p>
          <a:p>
            <a:pPr marL="0" indent="0">
              <a:buNone/>
            </a:pPr>
            <a:r>
              <a:rPr lang="es-ES_tradnl" sz="5600" dirty="0"/>
              <a:t>16. Definición de actividades empresariales</a:t>
            </a:r>
          </a:p>
          <a:p>
            <a:pPr marL="0" indent="0">
              <a:buNone/>
            </a:pPr>
            <a:r>
              <a:rPr lang="es-ES_tradnl" sz="5600" dirty="0"/>
              <a:t>16-A. Concepto de operaciones financieras derivadas</a:t>
            </a:r>
          </a:p>
          <a:p>
            <a:pPr marL="0" indent="0">
              <a:buNone/>
            </a:pPr>
            <a:r>
              <a:rPr lang="es-ES_tradnl" sz="5600" dirty="0"/>
              <a:t>16-B. El ajuste a través de UDIS se considera interés</a:t>
            </a:r>
          </a:p>
          <a:p>
            <a:pPr marL="0" indent="0">
              <a:buNone/>
            </a:pPr>
            <a:r>
              <a:rPr lang="es-ES_tradnl" sz="5600" dirty="0"/>
              <a:t>16-C. Mercados reconocidos</a:t>
            </a:r>
          </a:p>
          <a:p>
            <a:pPr marL="0" indent="0">
              <a:buNone/>
            </a:pPr>
            <a:r>
              <a:rPr lang="es-ES_tradnl" sz="5600" dirty="0"/>
              <a:t>17. Ingresos en bienes o servicios</a:t>
            </a:r>
          </a:p>
          <a:p>
            <a:pPr marL="0" indent="0">
              <a:buNone/>
            </a:pPr>
            <a:r>
              <a:rPr lang="es-ES_tradnl" sz="5600" dirty="0"/>
              <a:t>17-A. Actualización de contribuciones, aprovechamientos o devoluciones</a:t>
            </a:r>
          </a:p>
          <a:p>
            <a:pPr marL="0" indent="0">
              <a:buNone/>
            </a:pPr>
            <a:r>
              <a:rPr lang="es-ES_tradnl" sz="5600" dirty="0"/>
              <a:t>17-B. Asociación en participación</a:t>
            </a:r>
          </a:p>
          <a:p>
            <a:endParaRPr lang="es-ES" dirty="0"/>
          </a:p>
        </p:txBody>
      </p:sp>
      <p:sp>
        <p:nvSpPr>
          <p:cNvPr id="4" name="Marcador de pie de página 3"/>
          <p:cNvSpPr>
            <a:spLocks noGrp="1"/>
          </p:cNvSpPr>
          <p:nvPr>
            <p:ph type="ftr" sz="quarter" idx="11"/>
          </p:nvPr>
        </p:nvSpPr>
        <p:spPr/>
        <p:txBody>
          <a:bodyPr/>
          <a:lstStyle/>
          <a:p>
            <a:r>
              <a:rPr lang="es-ES_tradnl" smtClean="0"/>
              <a:t>Marco fiscal empresarial, Dr. Sergio Iván Ramírez Cacho</a:t>
            </a:r>
            <a:endParaRPr lang="es-ES"/>
          </a:p>
        </p:txBody>
      </p:sp>
    </p:spTree>
    <p:extLst>
      <p:ext uri="{BB962C8B-B14F-4D97-AF65-F5344CB8AC3E}">
        <p14:creationId xmlns:p14="http://schemas.microsoft.com/office/powerpoint/2010/main" val="141015949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dirty="0" smtClean="0"/>
              <a:t>OBJETIVO TRES: CFF y RCFF</a:t>
            </a:r>
            <a:endParaRPr lang="es-ES" dirty="0"/>
          </a:p>
        </p:txBody>
      </p:sp>
      <p:sp>
        <p:nvSpPr>
          <p:cNvPr id="3" name="Marcador de contenido 2"/>
          <p:cNvSpPr>
            <a:spLocks noGrp="1"/>
          </p:cNvSpPr>
          <p:nvPr>
            <p:ph idx="1"/>
          </p:nvPr>
        </p:nvSpPr>
        <p:spPr/>
        <p:txBody>
          <a:bodyPr>
            <a:normAutofit/>
          </a:bodyPr>
          <a:lstStyle/>
          <a:p>
            <a:pPr algn="just"/>
            <a:r>
              <a:rPr lang="es-ES" dirty="0" smtClean="0"/>
              <a:t>Principales aspectos del CFF y RCFF que afectan a las principales actividades empresariales mexicanas.</a:t>
            </a:r>
          </a:p>
          <a:p>
            <a:pPr marL="971550" lvl="1" indent="-514350" algn="just">
              <a:buFont typeface="Wingdings" charset="2"/>
              <a:buAutoNum type="arabicPlain"/>
            </a:pPr>
            <a:r>
              <a:rPr lang="es-ES" dirty="0" smtClean="0"/>
              <a:t>Disposiciones generales</a:t>
            </a:r>
          </a:p>
          <a:p>
            <a:pPr marL="971550" lvl="1" indent="-514350" algn="just">
              <a:buFont typeface="Wingdings" charset="2"/>
              <a:buAutoNum type="arabicPlain"/>
            </a:pPr>
            <a:r>
              <a:rPr lang="es-ES" dirty="0" smtClean="0"/>
              <a:t>Derechos y obligaciones de los contribuyentes.</a:t>
            </a:r>
          </a:p>
          <a:p>
            <a:pPr marL="971550" lvl="1" indent="-514350" algn="just">
              <a:buFont typeface="Wingdings" charset="2"/>
              <a:buAutoNum type="arabicPlain"/>
            </a:pPr>
            <a:r>
              <a:rPr lang="es-ES" dirty="0" smtClean="0"/>
              <a:t>Facultades de las autoridades fiscales.</a:t>
            </a:r>
          </a:p>
          <a:p>
            <a:pPr marL="971550" lvl="1" indent="-514350" algn="just">
              <a:buFont typeface="Wingdings" charset="2"/>
              <a:buAutoNum type="arabicPlain"/>
            </a:pPr>
            <a:r>
              <a:rPr lang="es-ES" dirty="0" smtClean="0"/>
              <a:t>Infracciones y delitos fiscales</a:t>
            </a:r>
          </a:p>
          <a:p>
            <a:pPr marL="971550" lvl="1" indent="-514350" algn="just">
              <a:buFont typeface="Wingdings" charset="2"/>
              <a:buAutoNum type="arabicPlain"/>
            </a:pPr>
            <a:r>
              <a:rPr lang="es-ES" dirty="0" smtClean="0"/>
              <a:t>Medios de defensa: </a:t>
            </a:r>
          </a:p>
          <a:p>
            <a:pPr marL="1371600" lvl="2" indent="-514350" algn="just"/>
            <a:r>
              <a:rPr lang="es-ES" dirty="0" smtClean="0"/>
              <a:t>Procedimiento administrativo de ejecución </a:t>
            </a:r>
          </a:p>
          <a:p>
            <a:pPr marL="1371600" lvl="2" indent="-514350" algn="just"/>
            <a:r>
              <a:rPr lang="es-ES" dirty="0" smtClean="0"/>
              <a:t>Juicio contencioso administrativo </a:t>
            </a:r>
          </a:p>
          <a:p>
            <a:pPr lvl="1" algn="just"/>
            <a:endParaRPr lang="es-ES" dirty="0"/>
          </a:p>
        </p:txBody>
      </p:sp>
      <p:sp>
        <p:nvSpPr>
          <p:cNvPr id="4" name="Marcador de pie de página 3"/>
          <p:cNvSpPr>
            <a:spLocks noGrp="1"/>
          </p:cNvSpPr>
          <p:nvPr>
            <p:ph type="ftr" sz="quarter" idx="11"/>
          </p:nvPr>
        </p:nvSpPr>
        <p:spPr/>
        <p:txBody>
          <a:bodyPr/>
          <a:lstStyle/>
          <a:p>
            <a:r>
              <a:rPr lang="es-ES_tradnl" smtClean="0"/>
              <a:t>Marco fiscal empresarial, Dr. Sergio Iván Ramírez Cacho</a:t>
            </a:r>
            <a:endParaRPr lang="es-ES"/>
          </a:p>
        </p:txBody>
      </p:sp>
    </p:spTree>
    <p:extLst>
      <p:ext uri="{BB962C8B-B14F-4D97-AF65-F5344CB8AC3E}">
        <p14:creationId xmlns:p14="http://schemas.microsoft.com/office/powerpoint/2010/main" val="2492422233"/>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1403648" y="1832843"/>
            <a:ext cx="6566993" cy="1362075"/>
          </a:xfrm>
        </p:spPr>
        <p:txBody>
          <a:bodyPr/>
          <a:lstStyle/>
          <a:p>
            <a:r>
              <a:rPr lang="es-ES" dirty="0" smtClean="0"/>
              <a:t>CFF: Capitulo II: Medios electrónicos</a:t>
            </a:r>
            <a:endParaRPr lang="es-ES" dirty="0"/>
          </a:p>
        </p:txBody>
      </p:sp>
      <p:sp>
        <p:nvSpPr>
          <p:cNvPr id="6" name="Marcador de texto 5"/>
          <p:cNvSpPr>
            <a:spLocks noGrp="1"/>
          </p:cNvSpPr>
          <p:nvPr>
            <p:ph type="body" idx="1"/>
          </p:nvPr>
        </p:nvSpPr>
        <p:spPr>
          <a:xfrm>
            <a:off x="1403648" y="332656"/>
            <a:ext cx="6552728" cy="1500187"/>
          </a:xfrm>
        </p:spPr>
        <p:txBody>
          <a:bodyPr/>
          <a:lstStyle/>
          <a:p>
            <a:r>
              <a:rPr lang="es-ES" dirty="0" smtClean="0"/>
              <a:t>Marco Fiscal Empresarial</a:t>
            </a:r>
            <a:endParaRPr lang="es-ES" dirty="0"/>
          </a:p>
        </p:txBody>
      </p:sp>
      <p:sp>
        <p:nvSpPr>
          <p:cNvPr id="4" name="Marcador de pie de página 3"/>
          <p:cNvSpPr>
            <a:spLocks noGrp="1"/>
          </p:cNvSpPr>
          <p:nvPr>
            <p:ph type="ftr" sz="quarter" idx="11"/>
          </p:nvPr>
        </p:nvSpPr>
        <p:spPr/>
        <p:txBody>
          <a:bodyPr/>
          <a:lstStyle/>
          <a:p>
            <a:r>
              <a:rPr lang="es-ES_tradnl" smtClean="0"/>
              <a:t>Marco fiscal empresarial, Dr. Sergio Iván Ramírez Cacho</a:t>
            </a:r>
            <a:endParaRPr lang="es-ES"/>
          </a:p>
        </p:txBody>
      </p:sp>
      <p:graphicFrame>
        <p:nvGraphicFramePr>
          <p:cNvPr id="2" name="Tabla 1"/>
          <p:cNvGraphicFramePr>
            <a:graphicFrameLocks noGrp="1"/>
          </p:cNvGraphicFramePr>
          <p:nvPr>
            <p:extLst>
              <p:ext uri="{D42A27DB-BD31-4B8C-83A1-F6EECF244321}">
                <p14:modId xmlns:p14="http://schemas.microsoft.com/office/powerpoint/2010/main" val="2334813456"/>
              </p:ext>
            </p:extLst>
          </p:nvPr>
        </p:nvGraphicFramePr>
        <p:xfrm>
          <a:off x="1547664" y="3284988"/>
          <a:ext cx="6408712" cy="2808310"/>
        </p:xfrm>
        <a:graphic>
          <a:graphicData uri="http://schemas.openxmlformats.org/drawingml/2006/table">
            <a:tbl>
              <a:tblPr/>
              <a:tblGrid>
                <a:gridCol w="6408712"/>
              </a:tblGrid>
              <a:tr h="284901">
                <a:tc>
                  <a:txBody>
                    <a:bodyPr/>
                    <a:lstStyle/>
                    <a:p>
                      <a:pPr algn="l" fontAlgn="ctr"/>
                      <a:r>
                        <a:rPr lang="es-ES" sz="1200" b="1" i="0" u="none" strike="noStrike">
                          <a:solidFill>
                            <a:srgbClr val="000000"/>
                          </a:solidFill>
                          <a:effectLst/>
                          <a:latin typeface="Verdana"/>
                        </a:rPr>
                        <a:t>17-C. Aplicación de las disposiciones en materia de medios electrónicos</a:t>
                      </a:r>
                    </a:p>
                  </a:txBody>
                  <a:tcPr marL="12700" marR="12700" marT="12700" marB="0" anchor="ctr">
                    <a:lnL>
                      <a:noFill/>
                    </a:lnL>
                    <a:lnR>
                      <a:noFill/>
                    </a:lnR>
                    <a:lnT>
                      <a:noFill/>
                    </a:lnT>
                    <a:lnB>
                      <a:noFill/>
                    </a:lnB>
                  </a:tcPr>
                </a:tc>
              </a:tr>
              <a:tr h="284901">
                <a:tc>
                  <a:txBody>
                    <a:bodyPr/>
                    <a:lstStyle/>
                    <a:p>
                      <a:pPr algn="l" fontAlgn="ctr"/>
                      <a:r>
                        <a:rPr lang="es-ES" sz="1200" b="1" i="0" u="none" strike="noStrike">
                          <a:solidFill>
                            <a:srgbClr val="000000"/>
                          </a:solidFill>
                          <a:effectLst/>
                          <a:latin typeface="Verdana"/>
                        </a:rPr>
                        <a:t>17-D. Presentación de documentos digitales con FIEL</a:t>
                      </a:r>
                    </a:p>
                  </a:txBody>
                  <a:tcPr marL="12700" marR="12700" marT="12700" marB="0" anchor="ctr">
                    <a:lnL>
                      <a:noFill/>
                    </a:lnL>
                    <a:lnR>
                      <a:noFill/>
                    </a:lnR>
                    <a:lnT>
                      <a:noFill/>
                    </a:lnT>
                    <a:lnB>
                      <a:noFill/>
                    </a:lnB>
                  </a:tcPr>
                </a:tc>
              </a:tr>
              <a:tr h="284901">
                <a:tc>
                  <a:txBody>
                    <a:bodyPr/>
                    <a:lstStyle/>
                    <a:p>
                      <a:pPr algn="l" fontAlgn="ctr"/>
                      <a:r>
                        <a:rPr lang="es-ES" sz="1200" b="1" i="0" u="none" strike="noStrike">
                          <a:solidFill>
                            <a:srgbClr val="000000"/>
                          </a:solidFill>
                          <a:effectLst/>
                          <a:latin typeface="Verdana"/>
                        </a:rPr>
                        <a:t>17-E. Acuse de recibo con sello digital</a:t>
                      </a:r>
                    </a:p>
                  </a:txBody>
                  <a:tcPr marL="12700" marR="12700" marT="12700" marB="0" anchor="ctr">
                    <a:lnL>
                      <a:noFill/>
                    </a:lnL>
                    <a:lnR>
                      <a:noFill/>
                    </a:lnR>
                    <a:lnT>
                      <a:noFill/>
                    </a:lnT>
                    <a:lnB>
                      <a:noFill/>
                    </a:lnB>
                  </a:tcPr>
                </a:tc>
              </a:tr>
              <a:tr h="529102">
                <a:tc>
                  <a:txBody>
                    <a:bodyPr/>
                    <a:lstStyle/>
                    <a:p>
                      <a:pPr algn="l" fontAlgn="ctr"/>
                      <a:r>
                        <a:rPr lang="es-ES" sz="1200" b="1" i="0" u="none" strike="noStrike">
                          <a:solidFill>
                            <a:srgbClr val="000000"/>
                          </a:solidFill>
                          <a:effectLst/>
                          <a:latin typeface="Verdana"/>
                        </a:rPr>
                        <a:t>17-F. Servicios de certificación de firmas electrónicas avanzadas que podrá proporcionar el SAT</a:t>
                      </a:r>
                    </a:p>
                  </a:txBody>
                  <a:tcPr marL="12700" marR="12700" marT="12700" marB="0" anchor="ctr">
                    <a:lnL>
                      <a:noFill/>
                    </a:lnL>
                    <a:lnR>
                      <a:noFill/>
                    </a:lnR>
                    <a:lnT>
                      <a:noFill/>
                    </a:lnT>
                    <a:lnB>
                      <a:noFill/>
                    </a:lnB>
                  </a:tcPr>
                </a:tc>
              </a:tr>
              <a:tr h="284901">
                <a:tc>
                  <a:txBody>
                    <a:bodyPr/>
                    <a:lstStyle/>
                    <a:p>
                      <a:pPr algn="l" fontAlgn="ctr"/>
                      <a:r>
                        <a:rPr lang="es-ES" sz="1200" b="1" i="0" u="none" strike="noStrike">
                          <a:solidFill>
                            <a:srgbClr val="000000"/>
                          </a:solidFill>
                          <a:effectLst/>
                          <a:latin typeface="Verdana"/>
                        </a:rPr>
                        <a:t>17-G. Datos que deberán contener los certificados que emita el SAT</a:t>
                      </a:r>
                    </a:p>
                  </a:txBody>
                  <a:tcPr marL="12700" marR="12700" marT="12700" marB="0" anchor="ctr">
                    <a:lnL>
                      <a:noFill/>
                    </a:lnL>
                    <a:lnR>
                      <a:noFill/>
                    </a:lnR>
                    <a:lnT>
                      <a:noFill/>
                    </a:lnT>
                    <a:lnB>
                      <a:noFill/>
                    </a:lnB>
                  </a:tcPr>
                </a:tc>
              </a:tr>
              <a:tr h="284901">
                <a:tc>
                  <a:txBody>
                    <a:bodyPr/>
                    <a:lstStyle/>
                    <a:p>
                      <a:pPr algn="l" fontAlgn="ctr"/>
                      <a:r>
                        <a:rPr lang="es-ES" sz="1200" b="1" i="0" u="none" strike="noStrike">
                          <a:solidFill>
                            <a:srgbClr val="000000"/>
                          </a:solidFill>
                          <a:effectLst/>
                          <a:latin typeface="Verdana"/>
                        </a:rPr>
                        <a:t>17-H. Casos en que los certificados quedarán sin efectos</a:t>
                      </a:r>
                    </a:p>
                  </a:txBody>
                  <a:tcPr marL="12700" marR="12700" marT="12700" marB="0" anchor="ctr">
                    <a:lnL>
                      <a:noFill/>
                    </a:lnL>
                    <a:lnR>
                      <a:noFill/>
                    </a:lnR>
                    <a:lnT>
                      <a:noFill/>
                    </a:lnT>
                    <a:lnB>
                      <a:noFill/>
                    </a:lnB>
                  </a:tcPr>
                </a:tc>
              </a:tr>
              <a:tr h="284901">
                <a:tc>
                  <a:txBody>
                    <a:bodyPr/>
                    <a:lstStyle/>
                    <a:p>
                      <a:pPr algn="l" fontAlgn="ctr"/>
                      <a:r>
                        <a:rPr lang="es-ES" sz="1200" b="1" i="0" u="none" strike="noStrike">
                          <a:solidFill>
                            <a:srgbClr val="000000"/>
                          </a:solidFill>
                          <a:effectLst/>
                          <a:latin typeface="Verdana"/>
                        </a:rPr>
                        <a:t>17-I. Verificación de un documento digital o sello digital</a:t>
                      </a:r>
                    </a:p>
                  </a:txBody>
                  <a:tcPr marL="12700" marR="12700" marT="12700" marB="0" anchor="ctr">
                    <a:lnL>
                      <a:noFill/>
                    </a:lnL>
                    <a:lnR>
                      <a:noFill/>
                    </a:lnR>
                    <a:lnT>
                      <a:noFill/>
                    </a:lnT>
                    <a:lnB>
                      <a:noFill/>
                    </a:lnB>
                  </a:tcPr>
                </a:tc>
              </a:tr>
              <a:tr h="284901">
                <a:tc>
                  <a:txBody>
                    <a:bodyPr/>
                    <a:lstStyle/>
                    <a:p>
                      <a:pPr algn="l" fontAlgn="ctr"/>
                      <a:r>
                        <a:rPr lang="es-ES" sz="1200" b="1" i="0" u="none" strike="noStrike">
                          <a:solidFill>
                            <a:srgbClr val="000000"/>
                          </a:solidFill>
                          <a:effectLst/>
                          <a:latin typeface="Verdana"/>
                        </a:rPr>
                        <a:t>17-J. Obligaciones del titular de un certificado emitido por el SAT</a:t>
                      </a:r>
                    </a:p>
                  </a:txBody>
                  <a:tcPr marL="12700" marR="12700" marT="12700" marB="0" anchor="ctr">
                    <a:lnL>
                      <a:noFill/>
                    </a:lnL>
                    <a:lnR>
                      <a:noFill/>
                    </a:lnR>
                    <a:lnT>
                      <a:noFill/>
                    </a:lnT>
                    <a:lnB>
                      <a:noFill/>
                    </a:lnB>
                  </a:tcPr>
                </a:tc>
              </a:tr>
              <a:tr h="284901">
                <a:tc>
                  <a:txBody>
                    <a:bodyPr/>
                    <a:lstStyle/>
                    <a:p>
                      <a:pPr algn="l" fontAlgn="ctr"/>
                      <a:r>
                        <a:rPr lang="es-ES" sz="1200" b="1" i="0" u="none" strike="noStrike" dirty="0">
                          <a:solidFill>
                            <a:srgbClr val="000000"/>
                          </a:solidFill>
                          <a:effectLst/>
                          <a:latin typeface="Verdana"/>
                        </a:rPr>
                        <a:t>17-K. Buzón tributario para PF y PM</a:t>
                      </a:r>
                    </a:p>
                  </a:txBody>
                  <a:tcPr marL="12700" marR="12700" marT="12700" marB="0" anchor="ctr">
                    <a:lnL>
                      <a:noFill/>
                    </a:lnL>
                    <a:lnR>
                      <a:noFill/>
                    </a:lnR>
                    <a:lnT>
                      <a:noFill/>
                    </a:lnT>
                    <a:lnB>
                      <a:noFill/>
                    </a:lnB>
                  </a:tcPr>
                </a:tc>
              </a:tr>
            </a:tbl>
          </a:graphicData>
        </a:graphic>
      </p:graphicFrame>
    </p:spTree>
    <p:extLst>
      <p:ext uri="{BB962C8B-B14F-4D97-AF65-F5344CB8AC3E}">
        <p14:creationId xmlns:p14="http://schemas.microsoft.com/office/powerpoint/2010/main" val="2160891918"/>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1403648" y="836713"/>
            <a:ext cx="6566993" cy="2358205"/>
          </a:xfrm>
        </p:spPr>
        <p:txBody>
          <a:bodyPr>
            <a:normAutofit fontScale="90000"/>
          </a:bodyPr>
          <a:lstStyle/>
          <a:p>
            <a:r>
              <a:rPr lang="es-ES" dirty="0" smtClean="0"/>
              <a:t>CFF: titulo II: derechos y obligaciones de los contribuyentes</a:t>
            </a:r>
            <a:br>
              <a:rPr lang="es-ES" dirty="0" smtClean="0"/>
            </a:br>
            <a:endParaRPr lang="es-ES" dirty="0"/>
          </a:p>
        </p:txBody>
      </p:sp>
      <p:sp>
        <p:nvSpPr>
          <p:cNvPr id="6" name="Marcador de texto 5"/>
          <p:cNvSpPr>
            <a:spLocks noGrp="1"/>
          </p:cNvSpPr>
          <p:nvPr>
            <p:ph type="body" idx="1"/>
          </p:nvPr>
        </p:nvSpPr>
        <p:spPr>
          <a:xfrm>
            <a:off x="1403648" y="332657"/>
            <a:ext cx="6552728" cy="504056"/>
          </a:xfrm>
        </p:spPr>
        <p:txBody>
          <a:bodyPr/>
          <a:lstStyle/>
          <a:p>
            <a:r>
              <a:rPr lang="es-ES" dirty="0" smtClean="0"/>
              <a:t>Marco Fiscal Empresarial</a:t>
            </a:r>
            <a:endParaRPr lang="es-ES" dirty="0"/>
          </a:p>
        </p:txBody>
      </p:sp>
      <p:sp>
        <p:nvSpPr>
          <p:cNvPr id="4" name="Marcador de pie de página 3"/>
          <p:cNvSpPr>
            <a:spLocks noGrp="1"/>
          </p:cNvSpPr>
          <p:nvPr>
            <p:ph type="ftr" sz="quarter" idx="11"/>
          </p:nvPr>
        </p:nvSpPr>
        <p:spPr/>
        <p:txBody>
          <a:bodyPr/>
          <a:lstStyle/>
          <a:p>
            <a:r>
              <a:rPr lang="es-ES_tradnl" smtClean="0"/>
              <a:t>Marco fiscal empresarial, Dr. Sergio Iván Ramírez Cacho</a:t>
            </a:r>
            <a:endParaRPr lang="es-ES"/>
          </a:p>
        </p:txBody>
      </p:sp>
    </p:spTree>
    <p:extLst>
      <p:ext uri="{BB962C8B-B14F-4D97-AF65-F5344CB8AC3E}">
        <p14:creationId xmlns:p14="http://schemas.microsoft.com/office/powerpoint/2010/main" val="1663767963"/>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REQUISITOS PARA GESTIONES ANTE AUTORIDADES FISCALES</a:t>
            </a:r>
            <a:endParaRPr lang="es-ES" dirty="0"/>
          </a:p>
        </p:txBody>
      </p:sp>
      <p:sp>
        <p:nvSpPr>
          <p:cNvPr id="3" name="Marcador de contenido 2"/>
          <p:cNvSpPr>
            <a:spLocks noGrp="1"/>
          </p:cNvSpPr>
          <p:nvPr>
            <p:ph idx="1"/>
          </p:nvPr>
        </p:nvSpPr>
        <p:spPr/>
        <p:txBody>
          <a:bodyPr/>
          <a:lstStyle/>
          <a:p>
            <a:r>
              <a:rPr lang="es-ES" dirty="0"/>
              <a:t>18. Formalidades para las promociones </a:t>
            </a:r>
            <a:endParaRPr lang="es-ES" dirty="0" smtClean="0"/>
          </a:p>
          <a:p>
            <a:r>
              <a:rPr lang="es-ES" dirty="0" smtClean="0"/>
              <a:t>18</a:t>
            </a:r>
            <a:r>
              <a:rPr lang="es-ES" dirty="0"/>
              <a:t>-A. Formalidades de las promociones para las que no haya forma </a:t>
            </a:r>
            <a:r>
              <a:rPr lang="es-ES" dirty="0" smtClean="0"/>
              <a:t>oficial</a:t>
            </a:r>
          </a:p>
          <a:p>
            <a:r>
              <a:rPr lang="es-ES" dirty="0" smtClean="0"/>
              <a:t> </a:t>
            </a:r>
            <a:r>
              <a:rPr lang="es-ES" dirty="0"/>
              <a:t>18-B. Procuraduría de la Defensa del </a:t>
            </a:r>
            <a:r>
              <a:rPr lang="es-ES" dirty="0" smtClean="0"/>
              <a:t>Contribuyente</a:t>
            </a:r>
          </a:p>
          <a:p>
            <a:r>
              <a:rPr lang="es-ES" dirty="0" smtClean="0"/>
              <a:t> </a:t>
            </a:r>
            <a:r>
              <a:rPr lang="es-ES" dirty="0"/>
              <a:t>19. Representación de particulares </a:t>
            </a:r>
            <a:endParaRPr lang="es-ES" dirty="0" smtClean="0"/>
          </a:p>
          <a:p>
            <a:r>
              <a:rPr lang="es-ES" dirty="0" smtClean="0"/>
              <a:t>19</a:t>
            </a:r>
            <a:r>
              <a:rPr lang="es-ES" dirty="0"/>
              <a:t>-A. Presentación de documentos digitales por personas morales </a:t>
            </a:r>
          </a:p>
        </p:txBody>
      </p:sp>
      <p:sp>
        <p:nvSpPr>
          <p:cNvPr id="4" name="Marcador de pie de página 3"/>
          <p:cNvSpPr>
            <a:spLocks noGrp="1"/>
          </p:cNvSpPr>
          <p:nvPr>
            <p:ph type="ftr" sz="quarter" idx="11"/>
          </p:nvPr>
        </p:nvSpPr>
        <p:spPr/>
        <p:txBody>
          <a:bodyPr/>
          <a:lstStyle/>
          <a:p>
            <a:r>
              <a:rPr lang="es-ES_tradnl" smtClean="0"/>
              <a:t>Marco fiscal empresarial, Dr. Sergio Iván Ramírez Cacho</a:t>
            </a:r>
            <a:endParaRPr lang="es-ES"/>
          </a:p>
        </p:txBody>
      </p:sp>
    </p:spTree>
    <p:extLst>
      <p:ext uri="{BB962C8B-B14F-4D97-AF65-F5344CB8AC3E}">
        <p14:creationId xmlns:p14="http://schemas.microsoft.com/office/powerpoint/2010/main" val="160526912"/>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¿Cuándo se actualizan las contribuciones?</a:t>
            </a:r>
            <a:endParaRPr lang="es-ES" dirty="0"/>
          </a:p>
        </p:txBody>
      </p:sp>
      <p:sp>
        <p:nvSpPr>
          <p:cNvPr id="3" name="Marcador de contenido 2"/>
          <p:cNvSpPr>
            <a:spLocks noGrp="1"/>
          </p:cNvSpPr>
          <p:nvPr>
            <p:ph idx="1"/>
          </p:nvPr>
        </p:nvSpPr>
        <p:spPr/>
        <p:txBody>
          <a:bodyPr>
            <a:normAutofit/>
          </a:bodyPr>
          <a:lstStyle/>
          <a:p>
            <a:r>
              <a:rPr lang="es-ES" dirty="0"/>
              <a:t>20. Pago de contribuciones con moneda nacional </a:t>
            </a:r>
            <a:endParaRPr lang="es-ES" dirty="0" smtClean="0"/>
          </a:p>
          <a:p>
            <a:r>
              <a:rPr lang="es-ES" dirty="0"/>
              <a:t>21. Actualización y recargos de contribuciones y aprovechamientos no cubiertos </a:t>
            </a:r>
            <a:endParaRPr lang="es-ES" dirty="0" smtClean="0"/>
          </a:p>
          <a:p>
            <a:pPr marL="0" indent="0">
              <a:buNone/>
            </a:pPr>
            <a:endParaRPr lang="es-ES" dirty="0" smtClean="0"/>
          </a:p>
          <a:p>
            <a:pPr marL="0" indent="0" algn="just">
              <a:buNone/>
            </a:pPr>
            <a:r>
              <a:rPr lang="es-ES" sz="1800" dirty="0"/>
              <a:t>Cuando no se cubran las contribuciones o los aprovechamientos en la fecha o dentro del plazo fijado por las disposiciones fiscales, su monto se actualizará desde el mes en que debió hacerse el pago y hasta que el mismo se efectúe, </a:t>
            </a:r>
            <a:r>
              <a:rPr lang="es-ES" sz="1800" u="sng" dirty="0"/>
              <a:t>además deberán pagarse recargos por concepto de indemnización al fisco federal por la falta de pago oportuno</a:t>
            </a:r>
            <a:r>
              <a:rPr lang="es-ES" sz="1800" dirty="0"/>
              <a:t>. </a:t>
            </a:r>
            <a:endParaRPr lang="es-ES" sz="1800" dirty="0" smtClean="0"/>
          </a:p>
          <a:p>
            <a:pPr marL="0" indent="0" algn="just">
              <a:buNone/>
            </a:pPr>
            <a:r>
              <a:rPr lang="es-ES" sz="1800" dirty="0" smtClean="0"/>
              <a:t>Dichos </a:t>
            </a:r>
            <a:r>
              <a:rPr lang="es-ES" sz="1800" u="sng" dirty="0"/>
              <a:t>recargos se calcularán aplicando al monto de las contribuciones o de los aprovechamientos actualizados</a:t>
            </a:r>
            <a:r>
              <a:rPr lang="es-ES" sz="1800" dirty="0"/>
              <a:t> por el periodo a que se refiere este párrafo, la tasa que resulte de sumar las aplicables en cada año para cada uno de los meses transcurridos en el periodo de actualización de la contribución o aprovechamiento de que se </a:t>
            </a:r>
            <a:r>
              <a:rPr lang="es-ES" sz="1800" dirty="0" smtClean="0"/>
              <a:t>trate.</a:t>
            </a:r>
          </a:p>
          <a:p>
            <a:pPr marL="0" indent="0" algn="just">
              <a:buNone/>
            </a:pPr>
            <a:endParaRPr lang="es-ES" sz="1800" dirty="0" smtClean="0"/>
          </a:p>
        </p:txBody>
      </p:sp>
      <p:sp>
        <p:nvSpPr>
          <p:cNvPr id="4" name="Marcador de pie de página 3"/>
          <p:cNvSpPr>
            <a:spLocks noGrp="1"/>
          </p:cNvSpPr>
          <p:nvPr>
            <p:ph type="ftr" sz="quarter" idx="11"/>
          </p:nvPr>
        </p:nvSpPr>
        <p:spPr/>
        <p:txBody>
          <a:bodyPr/>
          <a:lstStyle/>
          <a:p>
            <a:r>
              <a:rPr lang="es-ES_tradnl" smtClean="0"/>
              <a:t>Marco fiscal empresarial, Dr. Sergio Iván Ramírez Cacho</a:t>
            </a:r>
            <a:endParaRPr lang="es-ES"/>
          </a:p>
        </p:txBody>
      </p:sp>
    </p:spTree>
    <p:extLst>
      <p:ext uri="{BB962C8B-B14F-4D97-AF65-F5344CB8AC3E}">
        <p14:creationId xmlns:p14="http://schemas.microsoft.com/office/powerpoint/2010/main" val="2165943513"/>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COMPENSACIÓN, DEVOLUCIÓN Y ACREDITAMIENTO</a:t>
            </a:r>
            <a:endParaRPr lang="es-ES" dirty="0"/>
          </a:p>
        </p:txBody>
      </p:sp>
      <p:sp>
        <p:nvSpPr>
          <p:cNvPr id="3" name="Marcador de contenido 2"/>
          <p:cNvSpPr>
            <a:spLocks noGrp="1"/>
          </p:cNvSpPr>
          <p:nvPr>
            <p:ph idx="1"/>
          </p:nvPr>
        </p:nvSpPr>
        <p:spPr/>
        <p:txBody>
          <a:bodyPr>
            <a:normAutofit fontScale="92500" lnSpcReduction="20000"/>
          </a:bodyPr>
          <a:lstStyle/>
          <a:p>
            <a:r>
              <a:rPr lang="es-ES" b="1" dirty="0" smtClean="0"/>
              <a:t>22</a:t>
            </a:r>
            <a:r>
              <a:rPr lang="es-ES" b="1" dirty="0"/>
              <a:t>. Devolución por la autoridad </a:t>
            </a:r>
            <a:r>
              <a:rPr lang="es-ES" b="1" dirty="0" smtClean="0"/>
              <a:t>fiscal</a:t>
            </a:r>
          </a:p>
          <a:p>
            <a:pPr marL="0" indent="0" algn="just">
              <a:buNone/>
            </a:pPr>
            <a:r>
              <a:rPr lang="es-ES" dirty="0" smtClean="0"/>
              <a:t>Las </a:t>
            </a:r>
            <a:r>
              <a:rPr lang="es-ES" dirty="0"/>
              <a:t>autoridades fiscales devolverán las cantidades pagadas indebidamente y las que procedan conforme a las leyes fiscales</a:t>
            </a:r>
            <a:r>
              <a:rPr lang="es-ES" dirty="0" smtClean="0"/>
              <a:t>.</a:t>
            </a:r>
          </a:p>
          <a:p>
            <a:pPr marL="0" indent="0" algn="just">
              <a:buNone/>
            </a:pPr>
            <a:endParaRPr lang="es-ES" dirty="0"/>
          </a:p>
          <a:p>
            <a:r>
              <a:rPr lang="es-ES" b="1" dirty="0"/>
              <a:t>23. Compensación de cantidades a favor</a:t>
            </a:r>
          </a:p>
          <a:p>
            <a:pPr marL="0" indent="0" algn="just">
              <a:buNone/>
            </a:pPr>
            <a:r>
              <a:rPr lang="es-ES" dirty="0" smtClean="0"/>
              <a:t>Los </a:t>
            </a:r>
            <a:r>
              <a:rPr lang="es-ES" dirty="0"/>
              <a:t>contribuyentes obligados a pagar mediante declaración podrán optar por compensar las cantidades que tengan a su favor contra las que estén obligados a pagar por adeudo propio o por retención a terceros, siempre que ambas deriven de impuestos federales distintos de los que se causen con motivo de la importación, los administre la misma autoridad y no tengan destino específico, incluyendo sus </a:t>
            </a:r>
            <a:r>
              <a:rPr lang="es-ES" dirty="0" smtClean="0"/>
              <a:t>accesorios.</a:t>
            </a:r>
          </a:p>
          <a:p>
            <a:pPr marL="0" indent="0" algn="just">
              <a:buNone/>
            </a:pPr>
            <a:endParaRPr lang="es-ES" dirty="0" smtClean="0"/>
          </a:p>
          <a:p>
            <a:r>
              <a:rPr lang="es-ES" b="1" dirty="0"/>
              <a:t>25. Acreditamiento de estímulos </a:t>
            </a:r>
            <a:r>
              <a:rPr lang="es-ES" b="1" dirty="0" smtClean="0"/>
              <a:t>fiscales</a:t>
            </a:r>
            <a:endParaRPr lang="es-ES" dirty="0"/>
          </a:p>
          <a:p>
            <a:pPr marL="0" indent="0" algn="just">
              <a:buNone/>
            </a:pPr>
            <a:r>
              <a:rPr lang="es-ES" dirty="0" smtClean="0"/>
              <a:t>Los </a:t>
            </a:r>
            <a:r>
              <a:rPr lang="es-ES" dirty="0"/>
              <a:t>contribuyentes obligados a pagar mediante declaración periódica podrán acreditar el importe de los estímulos fiscales a que tengan derecho, contra las cantidades que están obligados a pagar</a:t>
            </a:r>
          </a:p>
        </p:txBody>
      </p:sp>
      <p:sp>
        <p:nvSpPr>
          <p:cNvPr id="4" name="Marcador de pie de página 3"/>
          <p:cNvSpPr>
            <a:spLocks noGrp="1"/>
          </p:cNvSpPr>
          <p:nvPr>
            <p:ph type="ftr" sz="quarter" idx="11"/>
          </p:nvPr>
        </p:nvSpPr>
        <p:spPr/>
        <p:txBody>
          <a:bodyPr/>
          <a:lstStyle/>
          <a:p>
            <a:r>
              <a:rPr lang="es-ES_tradnl" smtClean="0"/>
              <a:t>Marco fiscal empresarial, Dr. Sergio Iván Ramírez Cacho</a:t>
            </a:r>
            <a:endParaRPr lang="es-ES"/>
          </a:p>
        </p:txBody>
      </p:sp>
    </p:spTree>
    <p:extLst>
      <p:ext uri="{BB962C8B-B14F-4D97-AF65-F5344CB8AC3E}">
        <p14:creationId xmlns:p14="http://schemas.microsoft.com/office/powerpoint/2010/main" val="3402315997"/>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CFF-DERECHOS Y OBLIGACIONES</a:t>
            </a:r>
            <a:br>
              <a:rPr lang="es-ES" b="1" dirty="0"/>
            </a:br>
            <a:r>
              <a:rPr lang="es-ES" b="1" dirty="0"/>
              <a:t>26. </a:t>
            </a:r>
            <a:r>
              <a:rPr lang="es-ES" b="1" dirty="0" smtClean="0"/>
              <a:t>Quienes son responsables </a:t>
            </a:r>
            <a:r>
              <a:rPr lang="es-ES" b="1" dirty="0"/>
              <a:t>solidarios</a:t>
            </a:r>
            <a:endParaRPr lang="es-ES" dirty="0"/>
          </a:p>
        </p:txBody>
      </p:sp>
      <p:sp>
        <p:nvSpPr>
          <p:cNvPr id="3" name="Marcador de contenido 2"/>
          <p:cNvSpPr>
            <a:spLocks noGrp="1"/>
          </p:cNvSpPr>
          <p:nvPr>
            <p:ph idx="1"/>
          </p:nvPr>
        </p:nvSpPr>
        <p:spPr/>
        <p:txBody>
          <a:bodyPr>
            <a:normAutofit fontScale="85000" lnSpcReduction="20000"/>
          </a:bodyPr>
          <a:lstStyle/>
          <a:p>
            <a:r>
              <a:rPr lang="es-ES" dirty="0" smtClean="0"/>
              <a:t>Retenedores y recaudadores</a:t>
            </a:r>
          </a:p>
          <a:p>
            <a:r>
              <a:rPr lang="es-ES" dirty="0" smtClean="0"/>
              <a:t>Obligados a efectuar pagos provisionales por cuenta del contribuyente</a:t>
            </a:r>
          </a:p>
          <a:p>
            <a:r>
              <a:rPr lang="es-ES" dirty="0" smtClean="0"/>
              <a:t>Liquidadores y síndicos</a:t>
            </a:r>
          </a:p>
          <a:p>
            <a:r>
              <a:rPr lang="es-ES" dirty="0" smtClean="0"/>
              <a:t>Directores, gerentes o administradores</a:t>
            </a:r>
          </a:p>
          <a:p>
            <a:r>
              <a:rPr lang="es-ES" dirty="0" smtClean="0"/>
              <a:t>Adquirentes de negociaciones</a:t>
            </a:r>
          </a:p>
          <a:p>
            <a:r>
              <a:rPr lang="es-ES" dirty="0" smtClean="0"/>
              <a:t>Representantes de residentes en el extranjero</a:t>
            </a:r>
          </a:p>
          <a:p>
            <a:r>
              <a:rPr lang="es-ES" dirty="0" smtClean="0"/>
              <a:t>Quienes ejerzan patria potestad o tutores</a:t>
            </a:r>
          </a:p>
          <a:p>
            <a:r>
              <a:rPr lang="es-ES" dirty="0" smtClean="0"/>
              <a:t>Legatarios y donatarios</a:t>
            </a:r>
          </a:p>
          <a:p>
            <a:r>
              <a:rPr lang="es-ES" dirty="0" smtClean="0"/>
              <a:t>Por voluntad propia</a:t>
            </a:r>
          </a:p>
          <a:p>
            <a:r>
              <a:rPr lang="es-ES" dirty="0" smtClean="0"/>
              <a:t>Terceros</a:t>
            </a:r>
          </a:p>
          <a:p>
            <a:r>
              <a:rPr lang="es-ES" dirty="0" smtClean="0"/>
              <a:t>Socios o accionistas</a:t>
            </a:r>
          </a:p>
          <a:p>
            <a:r>
              <a:rPr lang="es-ES" dirty="0" smtClean="0"/>
              <a:t>Sociedades respecto de enajenación de acciones o partes sociales</a:t>
            </a:r>
          </a:p>
          <a:p>
            <a:r>
              <a:rPr lang="es-ES" dirty="0" smtClean="0"/>
              <a:t>Sociedades escindidas</a:t>
            </a:r>
          </a:p>
          <a:p>
            <a:r>
              <a:rPr lang="es-ES" dirty="0" smtClean="0"/>
              <a:t>Algunos contribuyentes del </a:t>
            </a:r>
            <a:r>
              <a:rPr lang="es-ES" dirty="0" err="1" smtClean="0"/>
              <a:t>ia</a:t>
            </a:r>
            <a:endParaRPr lang="es-ES" dirty="0" smtClean="0"/>
          </a:p>
          <a:p>
            <a:r>
              <a:rPr lang="es-ES" dirty="0" smtClean="0"/>
              <a:t>Prestatarios de servicios personales de extranjeros</a:t>
            </a:r>
          </a:p>
          <a:p>
            <a:r>
              <a:rPr lang="es-ES" dirty="0" smtClean="0"/>
              <a:t>Asociantes en </a:t>
            </a:r>
            <a:r>
              <a:rPr lang="es-ES" dirty="0" err="1" smtClean="0"/>
              <a:t>asociacion</a:t>
            </a:r>
            <a:r>
              <a:rPr lang="es-ES" dirty="0" smtClean="0"/>
              <a:t> en </a:t>
            </a:r>
            <a:r>
              <a:rPr lang="es-ES" dirty="0" err="1" smtClean="0"/>
              <a:t>participacion</a:t>
            </a:r>
            <a:endParaRPr lang="es-ES" dirty="0" smtClean="0"/>
          </a:p>
          <a:p>
            <a:r>
              <a:rPr lang="es-ES" dirty="0" smtClean="0"/>
              <a:t>Albaceas o representantes de la </a:t>
            </a:r>
            <a:r>
              <a:rPr lang="es-ES" dirty="0" err="1" smtClean="0"/>
              <a:t>sucesion</a:t>
            </a:r>
            <a:endParaRPr lang="es-ES" dirty="0" smtClean="0"/>
          </a:p>
          <a:p>
            <a:endParaRPr lang="es-ES" dirty="0"/>
          </a:p>
        </p:txBody>
      </p:sp>
      <p:sp>
        <p:nvSpPr>
          <p:cNvPr id="4" name="Marcador de pie de página 3"/>
          <p:cNvSpPr>
            <a:spLocks noGrp="1"/>
          </p:cNvSpPr>
          <p:nvPr>
            <p:ph type="ftr" sz="quarter" idx="11"/>
          </p:nvPr>
        </p:nvSpPr>
        <p:spPr/>
        <p:txBody>
          <a:bodyPr/>
          <a:lstStyle/>
          <a:p>
            <a:r>
              <a:rPr lang="es-ES_tradnl" smtClean="0"/>
              <a:t>Marco fiscal empresarial, Dr. Sergio Iván Ramírez Cacho</a:t>
            </a:r>
            <a:endParaRPr lang="es-ES"/>
          </a:p>
        </p:txBody>
      </p:sp>
    </p:spTree>
    <p:extLst>
      <p:ext uri="{BB962C8B-B14F-4D97-AF65-F5344CB8AC3E}">
        <p14:creationId xmlns:p14="http://schemas.microsoft.com/office/powerpoint/2010/main" val="2126587298"/>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CFF-DERECHOS Y OBLIGACIONES</a:t>
            </a:r>
            <a:br>
              <a:rPr lang="es-ES" b="1" dirty="0"/>
            </a:br>
            <a:r>
              <a:rPr lang="es-ES" b="1" dirty="0"/>
              <a:t>27. Inscripción en el RFC</a:t>
            </a:r>
            <a:endParaRPr lang="es-ES" dirty="0"/>
          </a:p>
        </p:txBody>
      </p:sp>
      <p:sp>
        <p:nvSpPr>
          <p:cNvPr id="3" name="Marcador de contenido 2"/>
          <p:cNvSpPr>
            <a:spLocks noGrp="1"/>
          </p:cNvSpPr>
          <p:nvPr>
            <p:ph idx="1"/>
          </p:nvPr>
        </p:nvSpPr>
        <p:spPr/>
        <p:txBody>
          <a:bodyPr>
            <a:normAutofit fontScale="85000" lnSpcReduction="10000"/>
          </a:bodyPr>
          <a:lstStyle/>
          <a:p>
            <a:r>
              <a:rPr lang="es-ES" dirty="0" smtClean="0"/>
              <a:t>A inscribirse en el Registro Federal de Contribuyentes</a:t>
            </a:r>
          </a:p>
          <a:p>
            <a:pPr lvl="1"/>
            <a:r>
              <a:rPr lang="es-ES" dirty="0" smtClean="0"/>
              <a:t>Empresarios</a:t>
            </a:r>
          </a:p>
          <a:p>
            <a:pPr lvl="1"/>
            <a:r>
              <a:rPr lang="es-ES" dirty="0" smtClean="0"/>
              <a:t>Profesionistas</a:t>
            </a:r>
          </a:p>
          <a:p>
            <a:pPr lvl="1"/>
            <a:r>
              <a:rPr lang="es-ES" dirty="0" smtClean="0"/>
              <a:t>Patrones y empleados</a:t>
            </a:r>
          </a:p>
          <a:p>
            <a:pPr lvl="1"/>
            <a:r>
              <a:rPr lang="es-ES" dirty="0" smtClean="0"/>
              <a:t>Accionistas y socios</a:t>
            </a:r>
          </a:p>
          <a:p>
            <a:pPr lvl="1"/>
            <a:r>
              <a:rPr lang="es-ES" dirty="0" smtClean="0"/>
              <a:t>Fedatarios públicos </a:t>
            </a:r>
          </a:p>
          <a:p>
            <a:pPr lvl="1"/>
            <a:r>
              <a:rPr lang="es-ES" dirty="0" smtClean="0"/>
              <a:t>Otorgantes de escrituras públicas</a:t>
            </a:r>
          </a:p>
          <a:p>
            <a:pPr marL="457200" lvl="1" indent="0">
              <a:buNone/>
            </a:pPr>
            <a:endParaRPr lang="es-ES" dirty="0" smtClean="0"/>
          </a:p>
          <a:p>
            <a:r>
              <a:rPr lang="es-ES" b="1" dirty="0"/>
              <a:t>AVISO DE APERTURA O CIERRE DE ESTABLECIMIENTOS</a:t>
            </a:r>
          </a:p>
          <a:p>
            <a:pPr marL="0" indent="0" algn="just">
              <a:buNone/>
            </a:pPr>
            <a:r>
              <a:rPr lang="es-ES"/>
              <a:t>Tratándose de establecimientos, sucursales, locales, puestos fijos o semifijos, lugares en donde se almacenen mercancías y en general cualquier local o establecimiento que se utilice para el desempeño de sus actividades, los contribuyentes deberán presentar aviso de apertura o cierre de dichos lugares en la forma que al efecto apruebe el Servicio de Administración Tributaria y conservar en los lugares citados el aviso de apertura, debiendo exhibirlo a las autoridades fiscales cuando éstas lo soliciten.</a:t>
            </a:r>
            <a:endParaRPr lang="es-ES" dirty="0"/>
          </a:p>
        </p:txBody>
      </p:sp>
      <p:sp>
        <p:nvSpPr>
          <p:cNvPr id="4" name="Marcador de pie de página 3"/>
          <p:cNvSpPr>
            <a:spLocks noGrp="1"/>
          </p:cNvSpPr>
          <p:nvPr>
            <p:ph type="ftr" sz="quarter" idx="11"/>
          </p:nvPr>
        </p:nvSpPr>
        <p:spPr/>
        <p:txBody>
          <a:bodyPr/>
          <a:lstStyle/>
          <a:p>
            <a:r>
              <a:rPr lang="es-ES_tradnl" smtClean="0"/>
              <a:t>Marco fiscal empresarial, Dr. Sergio Iván Ramírez Cacho</a:t>
            </a:r>
            <a:endParaRPr lang="es-ES"/>
          </a:p>
        </p:txBody>
      </p:sp>
    </p:spTree>
    <p:extLst>
      <p:ext uri="{BB962C8B-B14F-4D97-AF65-F5344CB8AC3E}">
        <p14:creationId xmlns:p14="http://schemas.microsoft.com/office/powerpoint/2010/main" val="136693023"/>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Contabilidad electrónica (XBRL)</a:t>
            </a:r>
            <a:endParaRPr lang="es-ES" dirty="0"/>
          </a:p>
        </p:txBody>
      </p:sp>
      <p:sp>
        <p:nvSpPr>
          <p:cNvPr id="3" name="Marcador de contenido 2"/>
          <p:cNvSpPr>
            <a:spLocks noGrp="1"/>
          </p:cNvSpPr>
          <p:nvPr>
            <p:ph idx="1"/>
          </p:nvPr>
        </p:nvSpPr>
        <p:spPr/>
        <p:txBody>
          <a:bodyPr>
            <a:normAutofit lnSpcReduction="10000"/>
          </a:bodyPr>
          <a:lstStyle/>
          <a:p>
            <a:r>
              <a:rPr lang="es-ES" dirty="0"/>
              <a:t>28. Contabilidad y registros o asientos que integran la contabilidad 29. Comprobantes fiscales digitales por Internet </a:t>
            </a:r>
            <a:endParaRPr lang="es-ES" dirty="0" smtClean="0"/>
          </a:p>
          <a:p>
            <a:r>
              <a:rPr lang="es-ES" dirty="0" smtClean="0"/>
              <a:t>29</a:t>
            </a:r>
            <a:r>
              <a:rPr lang="es-ES" dirty="0"/>
              <a:t>-A. Requisitos de los comprobantes fiscales digitales </a:t>
            </a:r>
            <a:endParaRPr lang="es-ES" dirty="0" smtClean="0"/>
          </a:p>
          <a:p>
            <a:r>
              <a:rPr lang="es-ES" dirty="0" smtClean="0"/>
              <a:t>29</a:t>
            </a:r>
            <a:r>
              <a:rPr lang="es-ES" dirty="0"/>
              <a:t>-B. Otras formas de comprobación fiscal </a:t>
            </a:r>
            <a:endParaRPr lang="es-ES" dirty="0" smtClean="0"/>
          </a:p>
          <a:p>
            <a:r>
              <a:rPr lang="es-ES" dirty="0" smtClean="0"/>
              <a:t>29</a:t>
            </a:r>
            <a:r>
              <a:rPr lang="es-ES" dirty="0"/>
              <a:t>-C. Comprobantes fiscales </a:t>
            </a:r>
            <a:r>
              <a:rPr lang="es-ES" dirty="0" smtClean="0"/>
              <a:t>simplificados</a:t>
            </a:r>
          </a:p>
          <a:p>
            <a:r>
              <a:rPr lang="es-ES" dirty="0" smtClean="0"/>
              <a:t> </a:t>
            </a:r>
            <a:r>
              <a:rPr lang="es-ES" dirty="0"/>
              <a:t>29-D. Documentación que se acompañará en el transporte de mercancías </a:t>
            </a:r>
            <a:endParaRPr lang="es-ES" dirty="0" smtClean="0"/>
          </a:p>
          <a:p>
            <a:r>
              <a:rPr lang="es-ES" dirty="0" smtClean="0"/>
              <a:t>30</a:t>
            </a:r>
            <a:r>
              <a:rPr lang="es-ES" dirty="0"/>
              <a:t>. Lugar para conservar la </a:t>
            </a:r>
            <a:r>
              <a:rPr lang="es-ES" dirty="0" smtClean="0"/>
              <a:t>contabilidad</a:t>
            </a:r>
          </a:p>
          <a:p>
            <a:r>
              <a:rPr lang="es-ES" dirty="0" smtClean="0"/>
              <a:t> </a:t>
            </a:r>
            <a:r>
              <a:rPr lang="es-ES" dirty="0"/>
              <a:t>30-A. Contabilidad mediante registros electrónicos </a:t>
            </a:r>
            <a:endParaRPr lang="es-ES" dirty="0" smtClean="0"/>
          </a:p>
          <a:p>
            <a:r>
              <a:rPr lang="es-ES" dirty="0" smtClean="0"/>
              <a:t>31</a:t>
            </a:r>
            <a:r>
              <a:rPr lang="es-ES" dirty="0"/>
              <a:t>. Solicitudes, declaraciones, avisos o informes en documentos digitales </a:t>
            </a:r>
            <a:endParaRPr lang="es-ES" dirty="0" smtClean="0"/>
          </a:p>
          <a:p>
            <a:r>
              <a:rPr lang="es-ES" dirty="0" smtClean="0"/>
              <a:t>31</a:t>
            </a:r>
            <a:r>
              <a:rPr lang="es-ES" dirty="0"/>
              <a:t>-A. Contribuyentes que deberán presentar la información de las operaciones que se señalen en forma oficial </a:t>
            </a:r>
          </a:p>
        </p:txBody>
      </p:sp>
      <p:sp>
        <p:nvSpPr>
          <p:cNvPr id="4" name="Marcador de pie de página 3"/>
          <p:cNvSpPr>
            <a:spLocks noGrp="1"/>
          </p:cNvSpPr>
          <p:nvPr>
            <p:ph type="ftr" sz="quarter" idx="11"/>
          </p:nvPr>
        </p:nvSpPr>
        <p:spPr/>
        <p:txBody>
          <a:bodyPr/>
          <a:lstStyle/>
          <a:p>
            <a:r>
              <a:rPr lang="es-ES_tradnl" smtClean="0"/>
              <a:t>Marco fiscal empresarial, Dr. Sergio Iván Ramírez Cacho</a:t>
            </a:r>
            <a:endParaRPr lang="es-ES"/>
          </a:p>
        </p:txBody>
      </p:sp>
    </p:spTree>
    <p:extLst>
      <p:ext uri="{BB962C8B-B14F-4D97-AF65-F5344CB8AC3E}">
        <p14:creationId xmlns:p14="http://schemas.microsoft.com/office/powerpoint/2010/main" val="2132177962"/>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32. Declaraciones complementarias </a:t>
            </a:r>
          </a:p>
        </p:txBody>
      </p:sp>
      <p:sp>
        <p:nvSpPr>
          <p:cNvPr id="3" name="Marcador de contenido 2"/>
          <p:cNvSpPr>
            <a:spLocks noGrp="1"/>
          </p:cNvSpPr>
          <p:nvPr>
            <p:ph idx="1"/>
          </p:nvPr>
        </p:nvSpPr>
        <p:spPr/>
        <p:txBody>
          <a:bodyPr/>
          <a:lstStyle/>
          <a:p>
            <a:endParaRPr lang="es-ES" dirty="0"/>
          </a:p>
          <a:p>
            <a:endParaRPr lang="es-ES" dirty="0"/>
          </a:p>
          <a:p>
            <a:endParaRPr lang="es-ES" dirty="0"/>
          </a:p>
          <a:p>
            <a:endParaRPr lang="es-ES" dirty="0"/>
          </a:p>
          <a:p>
            <a:r>
              <a:rPr lang="es-ES" dirty="0"/>
              <a:t>Las declaraciones que presenten los contribuyentes serán definitivas y sólo se podrán modificar por el propio contribuyente hasta en tres ocasiones, siempre que no se haya iniciado el ejercicio de las facultades de </a:t>
            </a:r>
            <a:r>
              <a:rPr lang="es-ES" dirty="0" smtClean="0"/>
              <a:t>comprobación</a:t>
            </a:r>
          </a:p>
          <a:p>
            <a:endParaRPr lang="es-ES" dirty="0"/>
          </a:p>
          <a:p>
            <a:r>
              <a:rPr lang="es-ES" dirty="0" smtClean="0"/>
              <a:t>Excepciones:…</a:t>
            </a:r>
            <a:endParaRPr lang="es-ES" dirty="0"/>
          </a:p>
        </p:txBody>
      </p:sp>
      <p:sp>
        <p:nvSpPr>
          <p:cNvPr id="4" name="Marcador de pie de página 3"/>
          <p:cNvSpPr>
            <a:spLocks noGrp="1"/>
          </p:cNvSpPr>
          <p:nvPr>
            <p:ph type="ftr" sz="quarter" idx="11"/>
          </p:nvPr>
        </p:nvSpPr>
        <p:spPr/>
        <p:txBody>
          <a:bodyPr/>
          <a:lstStyle/>
          <a:p>
            <a:r>
              <a:rPr lang="es-ES_tradnl" smtClean="0"/>
              <a:t>Marco fiscal empresarial, Dr. Sergio Iván Ramírez Cacho</a:t>
            </a:r>
            <a:endParaRPr lang="es-ES"/>
          </a:p>
        </p:txBody>
      </p:sp>
    </p:spTree>
    <p:extLst>
      <p:ext uri="{BB962C8B-B14F-4D97-AF65-F5344CB8AC3E}">
        <p14:creationId xmlns:p14="http://schemas.microsoft.com/office/powerpoint/2010/main" val="3452039585"/>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DICTAMEN FISCAL DE ESTADOS FINANCIEROS</a:t>
            </a:r>
            <a:endParaRPr lang="es-ES" dirty="0"/>
          </a:p>
        </p:txBody>
      </p:sp>
      <p:sp>
        <p:nvSpPr>
          <p:cNvPr id="3" name="Marcador de contenido 2"/>
          <p:cNvSpPr>
            <a:spLocks noGrp="1"/>
          </p:cNvSpPr>
          <p:nvPr>
            <p:ph idx="1"/>
          </p:nvPr>
        </p:nvSpPr>
        <p:spPr/>
        <p:txBody>
          <a:bodyPr>
            <a:normAutofit lnSpcReduction="10000"/>
          </a:bodyPr>
          <a:lstStyle/>
          <a:p>
            <a:pPr algn="just"/>
            <a:r>
              <a:rPr lang="es-ES" dirty="0"/>
              <a:t>32-A. Contribuyentes que podrán optar por dictaminar sus estados </a:t>
            </a:r>
            <a:r>
              <a:rPr lang="es-ES" dirty="0" smtClean="0"/>
              <a:t>financieros</a:t>
            </a:r>
          </a:p>
          <a:p>
            <a:pPr algn="just"/>
            <a:r>
              <a:rPr lang="es-ES" dirty="0" smtClean="0"/>
              <a:t> </a:t>
            </a:r>
            <a:r>
              <a:rPr lang="es-ES" dirty="0"/>
              <a:t>32-B. Obligaciones de las entidades financieras y sociedades cooperativas de ahorro y préstamo </a:t>
            </a:r>
            <a:endParaRPr lang="es-ES" dirty="0" smtClean="0"/>
          </a:p>
          <a:p>
            <a:pPr algn="just"/>
            <a:r>
              <a:rPr lang="es-ES" dirty="0" smtClean="0"/>
              <a:t>32</a:t>
            </a:r>
            <a:r>
              <a:rPr lang="es-ES" dirty="0"/>
              <a:t>-C. Obligaciones de empresas de factoraje y sociedades financieras de objeto múltiple </a:t>
            </a:r>
            <a:endParaRPr lang="es-ES" dirty="0" smtClean="0"/>
          </a:p>
          <a:p>
            <a:pPr algn="just"/>
            <a:r>
              <a:rPr lang="es-ES" dirty="0" smtClean="0"/>
              <a:t>32</a:t>
            </a:r>
            <a:r>
              <a:rPr lang="es-ES" dirty="0"/>
              <a:t>-D. Obligación del sector público de no contratar con contribuyentes </a:t>
            </a:r>
            <a:r>
              <a:rPr lang="es-ES" dirty="0" smtClean="0"/>
              <a:t>incumplidos</a:t>
            </a:r>
          </a:p>
          <a:p>
            <a:pPr algn="just"/>
            <a:r>
              <a:rPr lang="es-ES" dirty="0" smtClean="0"/>
              <a:t> </a:t>
            </a:r>
            <a:r>
              <a:rPr lang="es-ES" dirty="0"/>
              <a:t>32-E. Obligación de las PM que emitan tarjetas de crédito, débito, de servicio o monederos electrónicos de expedir los estados de cuenta </a:t>
            </a:r>
            <a:endParaRPr lang="es-ES" dirty="0" smtClean="0"/>
          </a:p>
          <a:p>
            <a:pPr algn="just"/>
            <a:r>
              <a:rPr lang="es-ES" dirty="0" smtClean="0"/>
              <a:t>32</a:t>
            </a:r>
            <a:r>
              <a:rPr lang="es-ES" dirty="0"/>
              <a:t>-F. Destrucción de bienes básicos para la subsistencia humana </a:t>
            </a:r>
            <a:endParaRPr lang="es-ES" dirty="0" smtClean="0"/>
          </a:p>
          <a:p>
            <a:pPr algn="just"/>
            <a:r>
              <a:rPr lang="es-ES" dirty="0" smtClean="0"/>
              <a:t>32</a:t>
            </a:r>
            <a:r>
              <a:rPr lang="es-ES" dirty="0"/>
              <a:t>-G. Información que deberán presentar la Federación, Entidades Federativas, DF, etc. </a:t>
            </a:r>
          </a:p>
        </p:txBody>
      </p:sp>
      <p:sp>
        <p:nvSpPr>
          <p:cNvPr id="4" name="Marcador de pie de página 3"/>
          <p:cNvSpPr>
            <a:spLocks noGrp="1"/>
          </p:cNvSpPr>
          <p:nvPr>
            <p:ph type="ftr" sz="quarter" idx="11"/>
          </p:nvPr>
        </p:nvSpPr>
        <p:spPr/>
        <p:txBody>
          <a:bodyPr/>
          <a:lstStyle/>
          <a:p>
            <a:r>
              <a:rPr lang="es-ES_tradnl" smtClean="0"/>
              <a:t>Marco fiscal empresarial, Dr. Sergio Iván Ramírez Cacho</a:t>
            </a:r>
            <a:endParaRPr lang="es-ES"/>
          </a:p>
        </p:txBody>
      </p:sp>
    </p:spTree>
    <p:extLst>
      <p:ext uri="{BB962C8B-B14F-4D97-AF65-F5344CB8AC3E}">
        <p14:creationId xmlns:p14="http://schemas.microsoft.com/office/powerpoint/2010/main" val="1882733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ESTRUCTURA DEL CFF</a:t>
            </a:r>
            <a:endParaRPr lang="es-ES" dirty="0"/>
          </a:p>
        </p:txBody>
      </p:sp>
      <p:graphicFrame>
        <p:nvGraphicFramePr>
          <p:cNvPr id="6" name="Marcador de contenido 5"/>
          <p:cNvGraphicFramePr>
            <a:graphicFrameLocks noGrp="1"/>
          </p:cNvGraphicFramePr>
          <p:nvPr>
            <p:ph idx="1"/>
            <p:extLst>
              <p:ext uri="{D42A27DB-BD31-4B8C-83A1-F6EECF244321}">
                <p14:modId xmlns:p14="http://schemas.microsoft.com/office/powerpoint/2010/main" val="2758985833"/>
              </p:ext>
            </p:extLst>
          </p:nvPr>
        </p:nvGraphicFramePr>
        <p:xfrm>
          <a:off x="1187624" y="1600200"/>
          <a:ext cx="7499176"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Marcador de pie de página 2"/>
          <p:cNvSpPr>
            <a:spLocks noGrp="1"/>
          </p:cNvSpPr>
          <p:nvPr>
            <p:ph type="ftr" sz="quarter" idx="11"/>
          </p:nvPr>
        </p:nvSpPr>
        <p:spPr/>
        <p:txBody>
          <a:bodyPr/>
          <a:lstStyle/>
          <a:p>
            <a:r>
              <a:rPr lang="es-ES_tradnl" smtClean="0"/>
              <a:t>Marco fiscal empresarial, Dr. Sergio Iván Ramírez Cacho</a:t>
            </a:r>
            <a:endParaRPr lang="es-ES"/>
          </a:p>
        </p:txBody>
      </p:sp>
    </p:spTree>
    <p:extLst>
      <p:ext uri="{BB962C8B-B14F-4D97-AF65-F5344CB8AC3E}">
        <p14:creationId xmlns:p14="http://schemas.microsoft.com/office/powerpoint/2010/main" val="1312712793"/>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b="1" dirty="0"/>
              <a:t>CFF-DERECHOS Y OBLIGACIONES</a:t>
            </a:r>
            <a:br>
              <a:rPr lang="es-ES" b="1" dirty="0"/>
            </a:br>
            <a:r>
              <a:rPr lang="es-ES" b="1" dirty="0"/>
              <a:t>32-H. Declaración informativa sobre la situación </a:t>
            </a:r>
            <a:r>
              <a:rPr lang="es-ES" b="1" dirty="0" smtClean="0"/>
              <a:t>fiscal </a:t>
            </a:r>
            <a:endParaRPr lang="es-ES" dirty="0"/>
          </a:p>
        </p:txBody>
      </p:sp>
      <p:sp>
        <p:nvSpPr>
          <p:cNvPr id="3" name="Marcador de contenido 2"/>
          <p:cNvSpPr>
            <a:spLocks noGrp="1"/>
          </p:cNvSpPr>
          <p:nvPr>
            <p:ph idx="1"/>
          </p:nvPr>
        </p:nvSpPr>
        <p:spPr/>
        <p:txBody>
          <a:bodyPr/>
          <a:lstStyle/>
          <a:p>
            <a:pPr algn="just"/>
            <a:r>
              <a:rPr lang="es-ES" b="1" dirty="0"/>
              <a:t>I. </a:t>
            </a:r>
            <a:r>
              <a:rPr lang="es-ES" dirty="0"/>
              <a:t>Quienes tributen en términos del Título II de la Ley del Impuesto sobre la Renta, que en el último ejercicio fiscal inmediato anterior declarado hayan consignado en sus declaraciones normales ingresos acumulables para efectos del impuesto sobre la renta iguales o superiores a un monto equivalente a $</a:t>
            </a:r>
            <a:r>
              <a:rPr lang="es-ES" dirty="0" smtClean="0"/>
              <a:t>644,599,005.00</a:t>
            </a:r>
          </a:p>
          <a:p>
            <a:pPr marL="0" indent="0">
              <a:buNone/>
            </a:pPr>
            <a:endParaRPr lang="es-ES" b="1" baseline="30000" dirty="0"/>
          </a:p>
          <a:p>
            <a:r>
              <a:rPr lang="es-ES" b="1" baseline="30000" dirty="0" smtClean="0"/>
              <a:t>ETC…</a:t>
            </a:r>
            <a:endParaRPr lang="es-ES" dirty="0"/>
          </a:p>
        </p:txBody>
      </p:sp>
      <p:sp>
        <p:nvSpPr>
          <p:cNvPr id="4" name="Marcador de pie de página 3"/>
          <p:cNvSpPr>
            <a:spLocks noGrp="1"/>
          </p:cNvSpPr>
          <p:nvPr>
            <p:ph type="ftr" sz="quarter" idx="11"/>
          </p:nvPr>
        </p:nvSpPr>
        <p:spPr/>
        <p:txBody>
          <a:bodyPr/>
          <a:lstStyle/>
          <a:p>
            <a:r>
              <a:rPr lang="es-ES_tradnl" smtClean="0"/>
              <a:t>Marco fiscal empresarial, Dr. Sergio Iván Ramírez Cacho</a:t>
            </a:r>
            <a:endParaRPr lang="es-ES"/>
          </a:p>
        </p:txBody>
      </p:sp>
    </p:spTree>
    <p:extLst>
      <p:ext uri="{BB962C8B-B14F-4D97-AF65-F5344CB8AC3E}">
        <p14:creationId xmlns:p14="http://schemas.microsoft.com/office/powerpoint/2010/main" val="223530101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Título IV - De las Infracciones y Delitos </a:t>
            </a:r>
            <a:r>
              <a:rPr lang="es-ES" b="1" dirty="0" smtClean="0"/>
              <a:t>Fiscales</a:t>
            </a:r>
            <a:br>
              <a:rPr lang="es-ES" b="1" dirty="0" smtClean="0"/>
            </a:br>
            <a:r>
              <a:rPr lang="es-ES" b="1" dirty="0"/>
              <a:t>Capítulo I - De las </a:t>
            </a:r>
            <a:r>
              <a:rPr lang="es-ES" b="1" dirty="0" smtClean="0"/>
              <a:t>Infracciones ( 1 de 2)</a:t>
            </a:r>
            <a:endParaRPr lang="es-ES" dirty="0"/>
          </a:p>
        </p:txBody>
      </p:sp>
      <p:sp>
        <p:nvSpPr>
          <p:cNvPr id="4" name="Marcador de pie de página 3"/>
          <p:cNvSpPr>
            <a:spLocks noGrp="1"/>
          </p:cNvSpPr>
          <p:nvPr>
            <p:ph type="ftr" sz="quarter" idx="11"/>
          </p:nvPr>
        </p:nvSpPr>
        <p:spPr/>
        <p:txBody>
          <a:bodyPr/>
          <a:lstStyle/>
          <a:p>
            <a:r>
              <a:rPr lang="es-ES_tradnl" smtClean="0"/>
              <a:t>Marco fiscal empresarial, Dr. Sergio Iván Ramírez Cacho</a:t>
            </a:r>
            <a:endParaRPr lang="es-ES"/>
          </a:p>
        </p:txBody>
      </p:sp>
      <p:graphicFrame>
        <p:nvGraphicFramePr>
          <p:cNvPr id="7" name="Marcador de contenido 6"/>
          <p:cNvGraphicFramePr>
            <a:graphicFrameLocks noGrp="1"/>
          </p:cNvGraphicFramePr>
          <p:nvPr>
            <p:ph idx="1"/>
            <p:extLst>
              <p:ext uri="{D42A27DB-BD31-4B8C-83A1-F6EECF244321}">
                <p14:modId xmlns:p14="http://schemas.microsoft.com/office/powerpoint/2010/main" val="3556086741"/>
              </p:ext>
            </p:extLst>
          </p:nvPr>
        </p:nvGraphicFramePr>
        <p:xfrm>
          <a:off x="1049338" y="1600200"/>
          <a:ext cx="7637462" cy="4429759"/>
        </p:xfrm>
        <a:graphic>
          <a:graphicData uri="http://schemas.openxmlformats.org/drawingml/2006/table">
            <a:tbl>
              <a:tblPr firstRow="1" bandRow="1">
                <a:tableStyleId>{5C22544A-7EE6-4342-B048-85BDC9FD1C3A}</a:tableStyleId>
              </a:tblPr>
              <a:tblGrid>
                <a:gridCol w="3818731"/>
                <a:gridCol w="3818731"/>
              </a:tblGrid>
              <a:tr h="370840">
                <a:tc>
                  <a:txBody>
                    <a:bodyPr/>
                    <a:lstStyle/>
                    <a:p>
                      <a:pPr algn="ctr" fontAlgn="b"/>
                      <a:r>
                        <a:rPr lang="es-ES" sz="1100" b="1" i="0" u="none" strike="noStrike" dirty="0">
                          <a:solidFill>
                            <a:srgbClr val="000000"/>
                          </a:solidFill>
                          <a:effectLst/>
                          <a:latin typeface="Calibri"/>
                        </a:rPr>
                        <a:t>INFRACCION</a:t>
                      </a:r>
                    </a:p>
                  </a:txBody>
                  <a:tcPr marL="12700" marR="12700" marT="12700" marB="0" anchor="b"/>
                </a:tc>
                <a:tc>
                  <a:txBody>
                    <a:bodyPr/>
                    <a:lstStyle/>
                    <a:p>
                      <a:pPr algn="ctr" fontAlgn="b"/>
                      <a:r>
                        <a:rPr lang="es-ES" sz="1100" b="1" i="0" u="none" strike="noStrike">
                          <a:solidFill>
                            <a:srgbClr val="000000"/>
                          </a:solidFill>
                          <a:effectLst/>
                          <a:latin typeface="Calibri"/>
                        </a:rPr>
                        <a:t>MULTA</a:t>
                      </a:r>
                    </a:p>
                  </a:txBody>
                  <a:tcPr marL="12700" marR="12700" marT="12700" marB="0" anchor="b"/>
                </a:tc>
              </a:tr>
              <a:tr h="370840">
                <a:tc>
                  <a:txBody>
                    <a:bodyPr/>
                    <a:lstStyle/>
                    <a:p>
                      <a:pPr algn="l" fontAlgn="ctr"/>
                      <a:r>
                        <a:rPr lang="es-ES" sz="1000" b="0" i="0" u="none" strike="noStrike">
                          <a:solidFill>
                            <a:srgbClr val="000000"/>
                          </a:solidFill>
                          <a:effectLst/>
                          <a:latin typeface="Verdana"/>
                        </a:rPr>
                        <a:t>79.  en relación con el RFC</a:t>
                      </a:r>
                    </a:p>
                  </a:txBody>
                  <a:tcPr marL="12700" marR="12700" marT="12700" marB="0" anchor="ctr"/>
                </a:tc>
                <a:tc>
                  <a:txBody>
                    <a:bodyPr/>
                    <a:lstStyle/>
                    <a:p>
                      <a:pPr algn="l" fontAlgn="ctr"/>
                      <a:r>
                        <a:rPr lang="es-ES" sz="1000" b="0" i="0" u="none" strike="noStrike">
                          <a:solidFill>
                            <a:srgbClr val="000000"/>
                          </a:solidFill>
                          <a:effectLst/>
                          <a:latin typeface="Verdana"/>
                        </a:rPr>
                        <a:t>80. Multas por infracciones en relación con el RFC</a:t>
                      </a:r>
                    </a:p>
                  </a:txBody>
                  <a:tcPr marL="12700" marR="12700" marT="12700" marB="0" anchor="ctr"/>
                </a:tc>
              </a:tr>
              <a:tr h="370840">
                <a:tc>
                  <a:txBody>
                    <a:bodyPr/>
                    <a:lstStyle/>
                    <a:p>
                      <a:pPr algn="l" fontAlgn="ctr"/>
                      <a:r>
                        <a:rPr lang="es-ES" sz="1000" b="0" i="0" u="none" strike="noStrike">
                          <a:solidFill>
                            <a:srgbClr val="000000"/>
                          </a:solidFill>
                          <a:effectLst/>
                          <a:latin typeface="Verdana"/>
                        </a:rPr>
                        <a:t>81.  relacionadas con pago de contribuciones, presentación de declaraciones, solicitudes, documentación, etc.</a:t>
                      </a:r>
                    </a:p>
                  </a:txBody>
                  <a:tcPr marL="12700" marR="12700" marT="12700" marB="0" anchor="ctr"/>
                </a:tc>
                <a:tc>
                  <a:txBody>
                    <a:bodyPr/>
                    <a:lstStyle/>
                    <a:p>
                      <a:pPr algn="l" fontAlgn="ctr"/>
                      <a:r>
                        <a:rPr lang="es-ES" sz="1000" b="0" i="0" u="none" strike="noStrike">
                          <a:solidFill>
                            <a:srgbClr val="000000"/>
                          </a:solidFill>
                          <a:effectLst/>
                          <a:latin typeface="Verdana"/>
                        </a:rPr>
                        <a:t>82. Multas por infracciones sobre la presentación de declaraciones, solicitudes, documentación, avisos o información, expedición de comprobantes fiscales digitales por Internet y constancias</a:t>
                      </a:r>
                    </a:p>
                  </a:txBody>
                  <a:tcPr marL="12700" marR="12700" marT="12700" marB="0" anchor="ctr"/>
                </a:tc>
              </a:tr>
              <a:tr h="370840">
                <a:tc>
                  <a:txBody>
                    <a:bodyPr/>
                    <a:lstStyle/>
                    <a:p>
                      <a:pPr algn="l" fontAlgn="ctr"/>
                      <a:r>
                        <a:rPr lang="es-ES" sz="1000" b="0" i="0" u="none" strike="noStrike">
                          <a:solidFill>
                            <a:srgbClr val="000000"/>
                          </a:solidFill>
                          <a:effectLst/>
                          <a:latin typeface="Verdana"/>
                        </a:rPr>
                        <a:t>83.  relacionadas con la obligación de llevar contabilidad</a:t>
                      </a:r>
                    </a:p>
                  </a:txBody>
                  <a:tcPr marL="12700" marR="12700" marT="12700" marB="0" anchor="ctr"/>
                </a:tc>
                <a:tc>
                  <a:txBody>
                    <a:bodyPr/>
                    <a:lstStyle/>
                    <a:p>
                      <a:pPr algn="l" fontAlgn="ctr"/>
                      <a:r>
                        <a:rPr lang="es-ES" sz="1000" b="0" i="0" u="none" strike="noStrike">
                          <a:solidFill>
                            <a:srgbClr val="000000"/>
                          </a:solidFill>
                          <a:effectLst/>
                          <a:latin typeface="Verdana"/>
                        </a:rPr>
                        <a:t>84. Sanciones por infracciones relacionadas con la obligación de llevar contabilidad</a:t>
                      </a:r>
                    </a:p>
                  </a:txBody>
                  <a:tcPr marL="12700" marR="12700" marT="12700" marB="0" anchor="ctr"/>
                </a:tc>
              </a:tr>
              <a:tr h="370840">
                <a:tc>
                  <a:txBody>
                    <a:bodyPr/>
                    <a:lstStyle/>
                    <a:p>
                      <a:pPr algn="l" fontAlgn="ctr"/>
                      <a:r>
                        <a:rPr lang="es-ES" sz="1000" b="0" i="0" u="none" strike="noStrike">
                          <a:solidFill>
                            <a:srgbClr val="000000"/>
                          </a:solidFill>
                          <a:effectLst/>
                          <a:latin typeface="Verdana"/>
                        </a:rPr>
                        <a:t>84-A.  de las entidades financieras o sociedades cooperativas de ahorro y préstamo</a:t>
                      </a:r>
                    </a:p>
                  </a:txBody>
                  <a:tcPr marL="12700" marR="12700" marT="12700" marB="0" anchor="ctr"/>
                </a:tc>
                <a:tc>
                  <a:txBody>
                    <a:bodyPr/>
                    <a:lstStyle/>
                    <a:p>
                      <a:pPr algn="l" fontAlgn="ctr"/>
                      <a:r>
                        <a:rPr lang="es-ES" sz="1000" b="0" i="0" u="none" strike="noStrike">
                          <a:solidFill>
                            <a:srgbClr val="000000"/>
                          </a:solidFill>
                          <a:effectLst/>
                          <a:latin typeface="Verdana"/>
                        </a:rPr>
                        <a:t>84-B. Multas por infracciones de las entidades financieras o sociedades cooperativas de ahorro y préstamo</a:t>
                      </a:r>
                    </a:p>
                  </a:txBody>
                  <a:tcPr marL="12700" marR="12700" marT="12700" marB="0" anchor="ctr"/>
                </a:tc>
              </a:tr>
              <a:tr h="370840">
                <a:tc>
                  <a:txBody>
                    <a:bodyPr/>
                    <a:lstStyle/>
                    <a:p>
                      <a:pPr algn="l" fontAlgn="ctr"/>
                      <a:r>
                        <a:rPr lang="es-ES" sz="1000" b="0" i="0" u="none" strike="noStrike">
                          <a:solidFill>
                            <a:srgbClr val="000000"/>
                          </a:solidFill>
                          <a:effectLst/>
                          <a:latin typeface="Verdana"/>
                        </a:rPr>
                        <a:t>84-C.  de usuarios de servicios y cuentahabientes de bancos</a:t>
                      </a:r>
                    </a:p>
                  </a:txBody>
                  <a:tcPr marL="12700" marR="12700" marT="12700" marB="0" anchor="ctr"/>
                </a:tc>
                <a:tc>
                  <a:txBody>
                    <a:bodyPr/>
                    <a:lstStyle/>
                    <a:p>
                      <a:pPr algn="l" fontAlgn="ctr"/>
                      <a:r>
                        <a:rPr lang="es-ES" sz="1000" b="0" i="0" u="none" strike="noStrike">
                          <a:solidFill>
                            <a:srgbClr val="000000"/>
                          </a:solidFill>
                          <a:effectLst/>
                          <a:latin typeface="Verdana"/>
                        </a:rPr>
                        <a:t>84-D. Multas por infracciones de usuarios de servicios y cuentahabientes de bancos</a:t>
                      </a:r>
                    </a:p>
                  </a:txBody>
                  <a:tcPr marL="12700" marR="12700" marT="12700" marB="0" anchor="ctr"/>
                </a:tc>
              </a:tr>
              <a:tr h="370840">
                <a:tc>
                  <a:txBody>
                    <a:bodyPr/>
                    <a:lstStyle/>
                    <a:p>
                      <a:pPr algn="l" fontAlgn="ctr"/>
                      <a:r>
                        <a:rPr lang="es-ES" sz="1000" b="0" i="0" u="none" strike="noStrike">
                          <a:solidFill>
                            <a:srgbClr val="000000"/>
                          </a:solidFill>
                          <a:effectLst/>
                          <a:latin typeface="Verdana"/>
                        </a:rPr>
                        <a:t>84-E.  relacionadas con obligaciones de empresas de factoraje y de sociedades financieras de objeto múltiple</a:t>
                      </a:r>
                    </a:p>
                  </a:txBody>
                  <a:tcPr marL="12700" marR="12700" marT="12700" marB="0" anchor="ctr"/>
                </a:tc>
                <a:tc>
                  <a:txBody>
                    <a:bodyPr/>
                    <a:lstStyle/>
                    <a:p>
                      <a:pPr algn="l" fontAlgn="ctr"/>
                      <a:r>
                        <a:rPr lang="es-ES" sz="1000" b="0" i="0" u="none" strike="noStrike">
                          <a:solidFill>
                            <a:srgbClr val="000000"/>
                          </a:solidFill>
                          <a:effectLst/>
                          <a:latin typeface="Verdana"/>
                        </a:rPr>
                        <a:t>84-F. Multa por infracciones relacionadas con obligaciones de empresas de factoraje</a:t>
                      </a:r>
                    </a:p>
                  </a:txBody>
                  <a:tcPr marL="12700" marR="12700" marT="12700" marB="0" anchor="ctr"/>
                </a:tc>
              </a:tr>
              <a:tr h="370840">
                <a:tc>
                  <a:txBody>
                    <a:bodyPr/>
                    <a:lstStyle/>
                    <a:p>
                      <a:pPr algn="l" fontAlgn="ctr"/>
                      <a:r>
                        <a:rPr lang="es-ES" sz="1000" b="0" i="0" u="none" strike="noStrike">
                          <a:solidFill>
                            <a:srgbClr val="000000"/>
                          </a:solidFill>
                          <a:effectLst/>
                          <a:latin typeface="Verdana"/>
                        </a:rPr>
                        <a:t>84-G. Infracción de las casas de bolsa</a:t>
                      </a:r>
                    </a:p>
                  </a:txBody>
                  <a:tcPr marL="12700" marR="12700" marT="12700" marB="0" anchor="ctr"/>
                </a:tc>
                <a:tc>
                  <a:txBody>
                    <a:bodyPr/>
                    <a:lstStyle/>
                    <a:p>
                      <a:pPr algn="l" fontAlgn="ctr"/>
                      <a:r>
                        <a:rPr lang="es-ES" sz="1000" b="0" i="0" u="none" strike="noStrike">
                          <a:solidFill>
                            <a:srgbClr val="000000"/>
                          </a:solidFill>
                          <a:effectLst/>
                          <a:latin typeface="Verdana"/>
                        </a:rPr>
                        <a:t>84-H. Multa por infracción de las casas de bolsa</a:t>
                      </a:r>
                    </a:p>
                  </a:txBody>
                  <a:tcPr marL="12700" marR="12700" marT="12700" marB="0" anchor="ctr"/>
                </a:tc>
              </a:tr>
              <a:tr h="370840">
                <a:tc>
                  <a:txBody>
                    <a:bodyPr/>
                    <a:lstStyle/>
                    <a:p>
                      <a:pPr algn="l" fontAlgn="ctr"/>
                      <a:r>
                        <a:rPr lang="es-ES" sz="1000" b="0" i="0" u="none" strike="noStrike">
                          <a:solidFill>
                            <a:srgbClr val="000000"/>
                          </a:solidFill>
                          <a:effectLst/>
                          <a:latin typeface="Verdana"/>
                        </a:rPr>
                        <a:t>84-I. Infracción a las personas que emitan tarjetas de crédito, de débito, de servicio o monederos electrónicos</a:t>
                      </a:r>
                    </a:p>
                  </a:txBody>
                  <a:tcPr marL="12700" marR="12700" marT="12700" marB="0" anchor="ctr"/>
                </a:tc>
                <a:tc>
                  <a:txBody>
                    <a:bodyPr/>
                    <a:lstStyle/>
                    <a:p>
                      <a:pPr algn="l" fontAlgn="ctr"/>
                      <a:r>
                        <a:rPr lang="es-ES" sz="1000" b="0" i="0" u="none" strike="noStrike">
                          <a:solidFill>
                            <a:srgbClr val="000000"/>
                          </a:solidFill>
                          <a:effectLst/>
                          <a:latin typeface="Verdana"/>
                        </a:rPr>
                        <a:t>84-J. Multa por infracción de PM autorizadas para emitir tarjetas de crédito, de débito, de servicio o monederos electrónicos</a:t>
                      </a:r>
                    </a:p>
                  </a:txBody>
                  <a:tcPr marL="12700" marR="12700" marT="12700" marB="0" anchor="ctr"/>
                </a:tc>
              </a:tr>
              <a:tr h="370840">
                <a:tc>
                  <a:txBody>
                    <a:bodyPr/>
                    <a:lstStyle/>
                    <a:p>
                      <a:pPr algn="l" fontAlgn="ctr"/>
                      <a:r>
                        <a:rPr lang="es-ES" sz="1000" b="0" i="0" u="none" strike="noStrike">
                          <a:solidFill>
                            <a:srgbClr val="000000"/>
                          </a:solidFill>
                          <a:effectLst/>
                          <a:latin typeface="Verdana"/>
                        </a:rPr>
                        <a:t>84-K. Infracción por no proporcionar información contenida en estados de cuenta</a:t>
                      </a:r>
                    </a:p>
                  </a:txBody>
                  <a:tcPr marL="12700" marR="12700" marT="12700" marB="0" anchor="ctr"/>
                </a:tc>
                <a:tc>
                  <a:txBody>
                    <a:bodyPr/>
                    <a:lstStyle/>
                    <a:p>
                      <a:pPr algn="l" fontAlgn="ctr"/>
                      <a:r>
                        <a:rPr lang="es-ES" sz="1000" b="0" i="0" u="none" strike="noStrike">
                          <a:solidFill>
                            <a:srgbClr val="000000"/>
                          </a:solidFill>
                          <a:effectLst/>
                          <a:latin typeface="Verdana"/>
                        </a:rPr>
                        <a:t>84-L. Multa por no proporcionar información contenida en estados de cuenta</a:t>
                      </a:r>
                    </a:p>
                  </a:txBody>
                  <a:tcPr marL="12700" marR="12700" marT="12700" marB="0" anchor="ctr"/>
                </a:tc>
              </a:tr>
              <a:tr h="370840">
                <a:tc>
                  <a:txBody>
                    <a:bodyPr/>
                    <a:lstStyle/>
                    <a:p>
                      <a:pPr algn="l" fontAlgn="ctr"/>
                      <a:r>
                        <a:rPr lang="es-ES" sz="1000" b="0" i="0" u="none" strike="noStrike">
                          <a:solidFill>
                            <a:srgbClr val="000000"/>
                          </a:solidFill>
                          <a:effectLst/>
                          <a:latin typeface="Verdana"/>
                        </a:rPr>
                        <a:t>85.  relacionadas con el ejercicio de facultades de comprobación</a:t>
                      </a:r>
                    </a:p>
                  </a:txBody>
                  <a:tcPr marL="12700" marR="12700" marT="12700" marB="0" anchor="ctr"/>
                </a:tc>
                <a:tc>
                  <a:txBody>
                    <a:bodyPr/>
                    <a:lstStyle/>
                    <a:p>
                      <a:pPr algn="l" fontAlgn="ctr"/>
                      <a:r>
                        <a:rPr lang="es-ES" sz="1000" b="0" i="0" u="none" strike="noStrike" dirty="0">
                          <a:solidFill>
                            <a:srgbClr val="000000"/>
                          </a:solidFill>
                          <a:effectLst/>
                          <a:latin typeface="Verdana"/>
                        </a:rPr>
                        <a:t>86. Multas por infracciones sobre el ejercicio de facultades de comprobación</a:t>
                      </a:r>
                    </a:p>
                  </a:txBody>
                  <a:tcPr marL="12700" marR="12700" marT="12700" marB="0" anchor="ctr"/>
                </a:tc>
              </a:tr>
            </a:tbl>
          </a:graphicData>
        </a:graphic>
      </p:graphicFrame>
    </p:spTree>
    <p:extLst>
      <p:ext uri="{BB962C8B-B14F-4D97-AF65-F5344CB8AC3E}">
        <p14:creationId xmlns:p14="http://schemas.microsoft.com/office/powerpoint/2010/main" val="321540169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Título IV - De las Infracciones y Delitos </a:t>
            </a:r>
            <a:r>
              <a:rPr lang="es-ES" b="1" dirty="0" smtClean="0"/>
              <a:t>Fiscales</a:t>
            </a:r>
            <a:br>
              <a:rPr lang="es-ES" b="1" dirty="0" smtClean="0"/>
            </a:br>
            <a:r>
              <a:rPr lang="es-ES" b="1" dirty="0"/>
              <a:t>Capítulo I - De las </a:t>
            </a:r>
            <a:r>
              <a:rPr lang="es-ES" b="1" dirty="0" smtClean="0"/>
              <a:t>Infracciones (2 de 2)</a:t>
            </a:r>
            <a:endParaRPr lang="es-ES" dirty="0"/>
          </a:p>
        </p:txBody>
      </p:sp>
      <p:sp>
        <p:nvSpPr>
          <p:cNvPr id="4" name="Marcador de pie de página 3"/>
          <p:cNvSpPr>
            <a:spLocks noGrp="1"/>
          </p:cNvSpPr>
          <p:nvPr>
            <p:ph type="ftr" sz="quarter" idx="11"/>
          </p:nvPr>
        </p:nvSpPr>
        <p:spPr/>
        <p:txBody>
          <a:bodyPr/>
          <a:lstStyle/>
          <a:p>
            <a:r>
              <a:rPr lang="es-ES_tradnl" smtClean="0"/>
              <a:t>Marco fiscal empresarial, Dr. Sergio Iván Ramírez Cacho</a:t>
            </a:r>
            <a:endParaRPr lang="es-ES"/>
          </a:p>
        </p:txBody>
      </p:sp>
      <p:graphicFrame>
        <p:nvGraphicFramePr>
          <p:cNvPr id="7" name="Marcador de contenido 6"/>
          <p:cNvGraphicFramePr>
            <a:graphicFrameLocks noGrp="1"/>
          </p:cNvGraphicFramePr>
          <p:nvPr>
            <p:ph idx="1"/>
            <p:extLst>
              <p:ext uri="{D42A27DB-BD31-4B8C-83A1-F6EECF244321}">
                <p14:modId xmlns:p14="http://schemas.microsoft.com/office/powerpoint/2010/main" val="898595724"/>
              </p:ext>
            </p:extLst>
          </p:nvPr>
        </p:nvGraphicFramePr>
        <p:xfrm>
          <a:off x="1049338" y="1600200"/>
          <a:ext cx="7637462" cy="3436619"/>
        </p:xfrm>
        <a:graphic>
          <a:graphicData uri="http://schemas.openxmlformats.org/drawingml/2006/table">
            <a:tbl>
              <a:tblPr firstRow="1" bandRow="1">
                <a:tableStyleId>{5C22544A-7EE6-4342-B048-85BDC9FD1C3A}</a:tableStyleId>
              </a:tblPr>
              <a:tblGrid>
                <a:gridCol w="3818731"/>
                <a:gridCol w="3818731"/>
              </a:tblGrid>
              <a:tr h="370840">
                <a:tc>
                  <a:txBody>
                    <a:bodyPr/>
                    <a:lstStyle/>
                    <a:p>
                      <a:pPr algn="ctr" fontAlgn="b"/>
                      <a:r>
                        <a:rPr lang="es-ES" sz="1100" b="1" i="0" u="none" strike="noStrike">
                          <a:solidFill>
                            <a:srgbClr val="000000"/>
                          </a:solidFill>
                          <a:effectLst/>
                          <a:latin typeface="Calibri"/>
                        </a:rPr>
                        <a:t>INFRACCION</a:t>
                      </a:r>
                    </a:p>
                  </a:txBody>
                  <a:tcPr marL="12700" marR="12700" marT="12700" marB="0" anchor="b"/>
                </a:tc>
                <a:tc>
                  <a:txBody>
                    <a:bodyPr/>
                    <a:lstStyle/>
                    <a:p>
                      <a:pPr algn="ctr" fontAlgn="b"/>
                      <a:r>
                        <a:rPr lang="es-ES" sz="1100" b="1" i="0" u="none" strike="noStrike">
                          <a:solidFill>
                            <a:srgbClr val="000000"/>
                          </a:solidFill>
                          <a:effectLst/>
                          <a:latin typeface="Calibri"/>
                        </a:rPr>
                        <a:t>MULTA</a:t>
                      </a:r>
                    </a:p>
                  </a:txBody>
                  <a:tcPr marL="12700" marR="12700" marT="12700" marB="0" anchor="b"/>
                </a:tc>
              </a:tr>
              <a:tr h="370840">
                <a:tc>
                  <a:txBody>
                    <a:bodyPr/>
                    <a:lstStyle/>
                    <a:p>
                      <a:pPr algn="l" fontAlgn="ctr"/>
                      <a:r>
                        <a:rPr lang="es-ES" sz="1000" b="0" i="0" u="none" strike="noStrike" dirty="0">
                          <a:solidFill>
                            <a:srgbClr val="000000"/>
                          </a:solidFill>
                          <a:effectLst/>
                          <a:latin typeface="Verdana"/>
                        </a:rPr>
                        <a:t>86-A.  relacionadas con marbetes, precintos y envases de bebidas alcohólicas</a:t>
                      </a:r>
                    </a:p>
                  </a:txBody>
                  <a:tcPr marL="12700" marR="12700" marT="12700" marB="0" anchor="ctr"/>
                </a:tc>
                <a:tc>
                  <a:txBody>
                    <a:bodyPr/>
                    <a:lstStyle/>
                    <a:p>
                      <a:pPr algn="l" fontAlgn="ctr"/>
                      <a:r>
                        <a:rPr lang="es-ES" sz="1000" b="0" i="0" u="none" strike="noStrike">
                          <a:solidFill>
                            <a:srgbClr val="000000"/>
                          </a:solidFill>
                          <a:effectLst/>
                          <a:latin typeface="Verdana"/>
                        </a:rPr>
                        <a:t>86-B. Multas por infracciones relacionadas con la obligación de adherir marbetes o precintar envases</a:t>
                      </a:r>
                    </a:p>
                  </a:txBody>
                  <a:tcPr marL="12700" marR="12700" marT="12700" marB="0" anchor="ctr"/>
                </a:tc>
              </a:tr>
              <a:tr h="370840">
                <a:tc>
                  <a:txBody>
                    <a:bodyPr/>
                    <a:lstStyle/>
                    <a:p>
                      <a:pPr algn="l" fontAlgn="ctr"/>
                      <a:r>
                        <a:rPr lang="es-ES" sz="1000" b="0" i="0" u="none" strike="noStrike">
                          <a:solidFill>
                            <a:srgbClr val="000000"/>
                          </a:solidFill>
                          <a:effectLst/>
                          <a:latin typeface="Verdana"/>
                        </a:rPr>
                        <a:t>86-E. Infracción por no llevar control físico de volumen fabricado, producido o envasado</a:t>
                      </a:r>
                    </a:p>
                  </a:txBody>
                  <a:tcPr marL="12700" marR="12700" marT="12700" marB="0" anchor="ctr"/>
                </a:tc>
                <a:tc>
                  <a:txBody>
                    <a:bodyPr/>
                    <a:lstStyle/>
                    <a:p>
                      <a:pPr algn="l" fontAlgn="ctr"/>
                      <a:r>
                        <a:rPr lang="es-ES" sz="1000" b="0" i="0" u="none" strike="noStrike">
                          <a:solidFill>
                            <a:srgbClr val="000000"/>
                          </a:solidFill>
                          <a:effectLst/>
                          <a:latin typeface="Verdana"/>
                        </a:rPr>
                        <a:t>86-F. Multa por no llevar controles físicos de volumen fabricado, volumétricos, etc.</a:t>
                      </a:r>
                    </a:p>
                  </a:txBody>
                  <a:tcPr marL="12700" marR="12700" marT="12700" marB="0" anchor="ctr"/>
                </a:tc>
              </a:tr>
              <a:tr h="370840">
                <a:tc>
                  <a:txBody>
                    <a:bodyPr/>
                    <a:lstStyle/>
                    <a:p>
                      <a:pPr algn="l" fontAlgn="ctr"/>
                      <a:r>
                        <a:rPr lang="es-ES" sz="1000" b="0" i="0" u="none" strike="noStrike">
                          <a:solidFill>
                            <a:srgbClr val="000000"/>
                          </a:solidFill>
                          <a:effectLst/>
                          <a:latin typeface="Verdana"/>
                        </a:rPr>
                        <a:t>86-G.  de los productores, fabricantes e importadores de cigarros y otros tabacos labrados</a:t>
                      </a:r>
                    </a:p>
                  </a:txBody>
                  <a:tcPr marL="12700" marR="12700" marT="12700" marB="0" anchor="ctr"/>
                </a:tc>
                <a:tc>
                  <a:txBody>
                    <a:bodyPr/>
                    <a:lstStyle/>
                    <a:p>
                      <a:pPr algn="l" fontAlgn="ctr"/>
                      <a:r>
                        <a:rPr lang="es-ES" sz="1000" b="0" i="0" u="none" strike="noStrike">
                          <a:solidFill>
                            <a:srgbClr val="000000"/>
                          </a:solidFill>
                          <a:effectLst/>
                          <a:latin typeface="Verdana"/>
                        </a:rPr>
                        <a:t>86-H. Infracción por cada cajetilla de cigarros que no contenga impreso el código de seguridad</a:t>
                      </a:r>
                    </a:p>
                  </a:txBody>
                  <a:tcPr marL="12700" marR="12700" marT="12700" marB="0" anchor="ctr"/>
                </a:tc>
              </a:tr>
              <a:tr h="370840">
                <a:tc>
                  <a:txBody>
                    <a:bodyPr/>
                    <a:lstStyle/>
                    <a:p>
                      <a:pPr algn="l" fontAlgn="ctr"/>
                      <a:r>
                        <a:rPr lang="es-ES" sz="1000" b="0" i="0" u="none" strike="noStrike">
                          <a:solidFill>
                            <a:srgbClr val="000000"/>
                          </a:solidFill>
                          <a:effectLst/>
                          <a:latin typeface="Verdana"/>
                        </a:rPr>
                        <a:t>86-I. Infracción en cajetillas de cigarros y otros tabacos labrados que no contengan impreso el código de seguridad o sea apócrifo</a:t>
                      </a:r>
                    </a:p>
                  </a:txBody>
                  <a:tcPr marL="12700" marR="12700" marT="12700" marB="0" anchor="ctr"/>
                </a:tc>
                <a:tc>
                  <a:txBody>
                    <a:bodyPr/>
                    <a:lstStyle/>
                    <a:p>
                      <a:pPr algn="l" fontAlgn="ctr"/>
                      <a:r>
                        <a:rPr lang="es-ES" sz="1000" b="0" i="0" u="none" strike="noStrike">
                          <a:solidFill>
                            <a:srgbClr val="000000"/>
                          </a:solidFill>
                          <a:effectLst/>
                          <a:latin typeface="Verdana"/>
                        </a:rPr>
                        <a:t>86-J. Multa por cada cajetilla de cigarros que no contenga impreso el código de seguridad o el que contengan sea apócrifo</a:t>
                      </a:r>
                    </a:p>
                  </a:txBody>
                  <a:tcPr marL="12700" marR="12700" marT="12700" marB="0" anchor="ctr"/>
                </a:tc>
              </a:tr>
              <a:tr h="370840">
                <a:tc>
                  <a:txBody>
                    <a:bodyPr/>
                    <a:lstStyle/>
                    <a:p>
                      <a:pPr algn="l" fontAlgn="ctr"/>
                      <a:r>
                        <a:rPr lang="es-ES" sz="1000" b="0" i="0" u="none" strike="noStrike">
                          <a:solidFill>
                            <a:srgbClr val="000000"/>
                          </a:solidFill>
                          <a:effectLst/>
                          <a:latin typeface="Verdana"/>
                        </a:rPr>
                        <a:t>87.  atribuibles a funcionarios o empleados públicos</a:t>
                      </a:r>
                    </a:p>
                  </a:txBody>
                  <a:tcPr marL="12700" marR="12700" marT="12700" marB="0" anchor="ctr"/>
                </a:tc>
                <a:tc>
                  <a:txBody>
                    <a:bodyPr/>
                    <a:lstStyle/>
                    <a:p>
                      <a:pPr algn="l" fontAlgn="ctr"/>
                      <a:r>
                        <a:rPr lang="es-ES" sz="1000" b="0" i="0" u="none" strike="noStrike">
                          <a:solidFill>
                            <a:srgbClr val="000000"/>
                          </a:solidFill>
                          <a:effectLst/>
                          <a:latin typeface="Verdana"/>
                        </a:rPr>
                        <a:t>88. Multas por infracciones atribuibles a funcionarios o empleados públicos</a:t>
                      </a:r>
                    </a:p>
                  </a:txBody>
                  <a:tcPr marL="12700" marR="12700" marT="12700" marB="0" anchor="ctr"/>
                </a:tc>
              </a:tr>
              <a:tr h="370840">
                <a:tc>
                  <a:txBody>
                    <a:bodyPr/>
                    <a:lstStyle/>
                    <a:p>
                      <a:pPr algn="l" fontAlgn="ctr"/>
                      <a:r>
                        <a:rPr lang="es-ES" sz="1000" b="0" i="0" u="none" strike="noStrike">
                          <a:solidFill>
                            <a:srgbClr val="000000"/>
                          </a:solidFill>
                          <a:effectLst/>
                          <a:latin typeface="Verdana"/>
                        </a:rPr>
                        <a:t>89.  atribuibles a terceros</a:t>
                      </a:r>
                    </a:p>
                  </a:txBody>
                  <a:tcPr marL="12700" marR="12700" marT="12700" marB="0" anchor="ctr"/>
                </a:tc>
                <a:tc>
                  <a:txBody>
                    <a:bodyPr/>
                    <a:lstStyle/>
                    <a:p>
                      <a:pPr algn="l" fontAlgn="ctr"/>
                      <a:r>
                        <a:rPr lang="es-ES" sz="1000" b="0" i="0" u="none" strike="noStrike">
                          <a:solidFill>
                            <a:srgbClr val="000000"/>
                          </a:solidFill>
                          <a:effectLst/>
                          <a:latin typeface="Verdana"/>
                        </a:rPr>
                        <a:t>90. Multas por infracciones atribuibles a terceros</a:t>
                      </a:r>
                    </a:p>
                  </a:txBody>
                  <a:tcPr marL="12700" marR="12700" marT="12700" marB="0" anchor="ctr"/>
                </a:tc>
              </a:tr>
              <a:tr h="370840">
                <a:tc>
                  <a:txBody>
                    <a:bodyPr/>
                    <a:lstStyle/>
                    <a:p>
                      <a:pPr algn="l" fontAlgn="b"/>
                      <a:endParaRPr lang="es-ES" sz="1100" b="0" i="0" u="none" strike="noStrike">
                        <a:solidFill>
                          <a:srgbClr val="000000"/>
                        </a:solidFill>
                        <a:effectLst/>
                        <a:latin typeface="Calibri"/>
                      </a:endParaRPr>
                    </a:p>
                  </a:txBody>
                  <a:tcPr marL="12700" marR="12700" marT="12700" marB="0" anchor="b"/>
                </a:tc>
                <a:tc>
                  <a:txBody>
                    <a:bodyPr/>
                    <a:lstStyle/>
                    <a:p>
                      <a:pPr algn="l" fontAlgn="ctr"/>
                      <a:r>
                        <a:rPr lang="es-ES" sz="1000" b="0" i="0" u="none" strike="noStrike">
                          <a:solidFill>
                            <a:srgbClr val="000000"/>
                          </a:solidFill>
                          <a:effectLst/>
                          <a:latin typeface="Verdana"/>
                        </a:rPr>
                        <a:t>91. Multa para infracciones diversas</a:t>
                      </a:r>
                    </a:p>
                  </a:txBody>
                  <a:tcPr marL="12700" marR="12700" marT="12700" marB="0" anchor="ctr"/>
                </a:tc>
              </a:tr>
              <a:tr h="370840">
                <a:tc>
                  <a:txBody>
                    <a:bodyPr/>
                    <a:lstStyle/>
                    <a:p>
                      <a:pPr algn="l" fontAlgn="ctr"/>
                      <a:r>
                        <a:rPr lang="es-ES" sz="1000" b="0" i="0" u="none" strike="noStrike">
                          <a:solidFill>
                            <a:srgbClr val="000000"/>
                          </a:solidFill>
                          <a:effectLst/>
                          <a:latin typeface="Verdana"/>
                        </a:rPr>
                        <a:t>91-A. Infracción del CP por no informar omisión de contribuciones</a:t>
                      </a:r>
                    </a:p>
                  </a:txBody>
                  <a:tcPr marL="12700" marR="12700" marT="12700" marB="0" anchor="ctr"/>
                </a:tc>
                <a:tc>
                  <a:txBody>
                    <a:bodyPr/>
                    <a:lstStyle/>
                    <a:p>
                      <a:pPr algn="l" fontAlgn="ctr"/>
                      <a:r>
                        <a:rPr lang="es-ES" sz="1000" b="0" i="0" u="none" strike="noStrike" dirty="0">
                          <a:solidFill>
                            <a:srgbClr val="000000"/>
                          </a:solidFill>
                          <a:effectLst/>
                          <a:latin typeface="Verdana"/>
                        </a:rPr>
                        <a:t>91-B. Multa al CP por no informar omisión de contribuciones</a:t>
                      </a:r>
                    </a:p>
                  </a:txBody>
                  <a:tcPr marL="12700" marR="12700" marT="12700" marB="0" anchor="ctr"/>
                </a:tc>
              </a:tr>
            </a:tbl>
          </a:graphicData>
        </a:graphic>
      </p:graphicFrame>
    </p:spTree>
    <p:extLst>
      <p:ext uri="{BB962C8B-B14F-4D97-AF65-F5344CB8AC3E}">
        <p14:creationId xmlns:p14="http://schemas.microsoft.com/office/powerpoint/2010/main" val="4088156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Título IV - De las Infracciones y Delitos Fiscales</a:t>
            </a:r>
            <a:br>
              <a:rPr lang="es-ES" b="1" dirty="0"/>
            </a:br>
            <a:r>
              <a:rPr lang="es-ES" b="1" dirty="0"/>
              <a:t>Capítulo II - De los Delitos Fiscales</a:t>
            </a:r>
            <a:endParaRPr lang="es-ES" dirty="0"/>
          </a:p>
        </p:txBody>
      </p:sp>
      <p:sp>
        <p:nvSpPr>
          <p:cNvPr id="3" name="Marcador de contenido 2"/>
          <p:cNvSpPr>
            <a:spLocks noGrp="1"/>
          </p:cNvSpPr>
          <p:nvPr>
            <p:ph idx="1"/>
          </p:nvPr>
        </p:nvSpPr>
        <p:spPr/>
        <p:txBody>
          <a:bodyPr>
            <a:normAutofit fontScale="92500" lnSpcReduction="20000"/>
          </a:bodyPr>
          <a:lstStyle/>
          <a:p>
            <a:r>
              <a:rPr lang="es-ES" dirty="0"/>
              <a:t>92. Procedimiento penal </a:t>
            </a:r>
            <a:endParaRPr lang="es-ES" dirty="0" smtClean="0"/>
          </a:p>
          <a:p>
            <a:r>
              <a:rPr lang="es-ES" dirty="0" smtClean="0"/>
              <a:t>93</a:t>
            </a:r>
            <a:r>
              <a:rPr lang="es-ES" dirty="0"/>
              <a:t>. Obligación de las autoridades fiscales de denunciar posibles delitos fiscales </a:t>
            </a:r>
            <a:endParaRPr lang="es-ES" dirty="0" smtClean="0"/>
          </a:p>
          <a:p>
            <a:r>
              <a:rPr lang="es-ES" dirty="0" smtClean="0"/>
              <a:t>94</a:t>
            </a:r>
            <a:r>
              <a:rPr lang="es-ES" dirty="0"/>
              <a:t>. Derogado </a:t>
            </a:r>
            <a:endParaRPr lang="es-ES" dirty="0" smtClean="0"/>
          </a:p>
          <a:p>
            <a:r>
              <a:rPr lang="es-ES" dirty="0" smtClean="0"/>
              <a:t>95</a:t>
            </a:r>
            <a:r>
              <a:rPr lang="es-ES" dirty="0"/>
              <a:t>. Responsables de los delitos </a:t>
            </a:r>
            <a:r>
              <a:rPr lang="es-ES" dirty="0" smtClean="0"/>
              <a:t>fiscales</a:t>
            </a:r>
          </a:p>
          <a:p>
            <a:r>
              <a:rPr lang="es-ES" dirty="0" smtClean="0"/>
              <a:t> </a:t>
            </a:r>
            <a:r>
              <a:rPr lang="es-ES" dirty="0"/>
              <a:t>96. Encubrimiento en los delitos </a:t>
            </a:r>
            <a:r>
              <a:rPr lang="es-ES" dirty="0" smtClean="0"/>
              <a:t>fiscales</a:t>
            </a:r>
          </a:p>
          <a:p>
            <a:r>
              <a:rPr lang="es-ES" dirty="0" smtClean="0"/>
              <a:t> </a:t>
            </a:r>
            <a:r>
              <a:rPr lang="es-ES" dirty="0"/>
              <a:t>97. Pena para funcionarios o empleados públicos que cometan delitos fiscales </a:t>
            </a:r>
            <a:endParaRPr lang="es-ES" dirty="0" smtClean="0"/>
          </a:p>
          <a:p>
            <a:r>
              <a:rPr lang="es-ES" dirty="0" smtClean="0"/>
              <a:t>98</a:t>
            </a:r>
            <a:r>
              <a:rPr lang="es-ES" dirty="0"/>
              <a:t>. Tentativa de delito fiscal </a:t>
            </a:r>
            <a:endParaRPr lang="es-ES" dirty="0" smtClean="0"/>
          </a:p>
          <a:p>
            <a:r>
              <a:rPr lang="es-ES" dirty="0" smtClean="0"/>
              <a:t>99</a:t>
            </a:r>
            <a:r>
              <a:rPr lang="es-ES" dirty="0"/>
              <a:t>. Delito continuado </a:t>
            </a:r>
            <a:endParaRPr lang="es-ES" dirty="0" smtClean="0"/>
          </a:p>
          <a:p>
            <a:r>
              <a:rPr lang="es-ES" dirty="0" smtClean="0"/>
              <a:t>100</a:t>
            </a:r>
            <a:r>
              <a:rPr lang="es-ES" dirty="0"/>
              <a:t>. Prescripción de la acción penal perseguible por querella o por declaratoria </a:t>
            </a:r>
            <a:endParaRPr lang="es-ES" dirty="0" smtClean="0"/>
          </a:p>
          <a:p>
            <a:r>
              <a:rPr lang="es-ES" dirty="0" smtClean="0"/>
              <a:t>101</a:t>
            </a:r>
            <a:r>
              <a:rPr lang="es-ES" dirty="0"/>
              <a:t>. Substitución y conmutación de </a:t>
            </a:r>
            <a:r>
              <a:rPr lang="es-ES" dirty="0" smtClean="0"/>
              <a:t>sanciones</a:t>
            </a:r>
          </a:p>
          <a:p>
            <a:r>
              <a:rPr lang="es-ES" dirty="0" smtClean="0"/>
              <a:t> </a:t>
            </a:r>
            <a:r>
              <a:rPr lang="es-ES" dirty="0"/>
              <a:t>102. Delito de contrabando </a:t>
            </a:r>
            <a:endParaRPr lang="es-ES" dirty="0" smtClean="0"/>
          </a:p>
          <a:p>
            <a:r>
              <a:rPr lang="es-ES" dirty="0" smtClean="0"/>
              <a:t>103</a:t>
            </a:r>
            <a:r>
              <a:rPr lang="es-ES" dirty="0"/>
              <a:t>. Presunción del delito de contrabando </a:t>
            </a:r>
          </a:p>
        </p:txBody>
      </p:sp>
      <p:sp>
        <p:nvSpPr>
          <p:cNvPr id="4" name="Marcador de pie de página 3"/>
          <p:cNvSpPr>
            <a:spLocks noGrp="1"/>
          </p:cNvSpPr>
          <p:nvPr>
            <p:ph type="ftr" sz="quarter" idx="11"/>
          </p:nvPr>
        </p:nvSpPr>
        <p:spPr/>
        <p:txBody>
          <a:bodyPr/>
          <a:lstStyle/>
          <a:p>
            <a:r>
              <a:rPr lang="es-ES_tradnl" smtClean="0"/>
              <a:t>Marco fiscal empresarial, Dr. Sergio Iván Ramírez Cacho</a:t>
            </a:r>
            <a:endParaRPr lang="es-ES"/>
          </a:p>
        </p:txBody>
      </p:sp>
      <p:sp>
        <p:nvSpPr>
          <p:cNvPr id="5" name="CuadroTexto 4"/>
          <p:cNvSpPr txBox="1"/>
          <p:nvPr/>
        </p:nvSpPr>
        <p:spPr>
          <a:xfrm>
            <a:off x="7020272" y="2204864"/>
            <a:ext cx="1584176" cy="923330"/>
          </a:xfrm>
          <a:prstGeom prst="rect">
            <a:avLst/>
          </a:prstGeom>
          <a:solidFill>
            <a:schemeClr val="tx2">
              <a:lumMod val="60000"/>
              <a:lumOff val="40000"/>
            </a:schemeClr>
          </a:solidFill>
        </p:spPr>
        <p:txBody>
          <a:bodyPr wrap="square" rtlCol="0">
            <a:spAutoFit/>
          </a:bodyPr>
          <a:lstStyle/>
          <a:p>
            <a:pPr algn="ctr"/>
            <a:r>
              <a:rPr lang="es-ES" dirty="0" smtClean="0"/>
              <a:t>Penas por delitos: Del 104 al 115Bis</a:t>
            </a:r>
            <a:endParaRPr lang="es-ES" dirty="0"/>
          </a:p>
        </p:txBody>
      </p:sp>
    </p:spTree>
    <p:extLst>
      <p:ext uri="{BB962C8B-B14F-4D97-AF65-F5344CB8AC3E}">
        <p14:creationId xmlns:p14="http://schemas.microsoft.com/office/powerpoint/2010/main" val="342728586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lvl="0"/>
            <a:r>
              <a:rPr lang="es-ES_tradnl" dirty="0"/>
              <a:t> Título VI - Del Juicio Contencioso Administrativo [Derogado]</a:t>
            </a:r>
            <a:r>
              <a:rPr lang="es-ES" dirty="0"/>
              <a:t/>
            </a:r>
            <a:br>
              <a:rPr lang="es-ES" dirty="0"/>
            </a:br>
            <a:endParaRPr lang="es-ES" dirty="0"/>
          </a:p>
        </p:txBody>
      </p:sp>
      <p:sp>
        <p:nvSpPr>
          <p:cNvPr id="3" name="Marcador de contenido 2"/>
          <p:cNvSpPr>
            <a:spLocks noGrp="1"/>
          </p:cNvSpPr>
          <p:nvPr>
            <p:ph idx="1"/>
          </p:nvPr>
        </p:nvSpPr>
        <p:spPr/>
        <p:txBody>
          <a:bodyPr/>
          <a:lstStyle/>
          <a:p>
            <a:pPr marL="0" indent="0">
              <a:buNone/>
            </a:pPr>
            <a:endParaRPr lang="es-ES" dirty="0"/>
          </a:p>
          <a:p>
            <a:pPr algn="just"/>
            <a:r>
              <a:rPr lang="es-ES" dirty="0"/>
              <a:t>Según lo dispone el Artículo Segundo Transitorio de </a:t>
            </a:r>
            <a:r>
              <a:rPr lang="es-ES" b="1" u="sng" dirty="0"/>
              <a:t>la Ley Federal de Procedimiento Contencioso Administrativo</a:t>
            </a:r>
            <a:r>
              <a:rPr lang="es-ES" dirty="0"/>
              <a:t>, publicada en el DO de 1-XII-2005, se deroga el Título VI del Código Fiscal de la Federación, que comprende los artículos 197 a 263 de dicho Código.</a:t>
            </a:r>
          </a:p>
          <a:p>
            <a:endParaRPr lang="es-ES" dirty="0"/>
          </a:p>
          <a:p>
            <a:endParaRPr lang="es-ES" dirty="0"/>
          </a:p>
        </p:txBody>
      </p:sp>
      <p:sp>
        <p:nvSpPr>
          <p:cNvPr id="4" name="Marcador de pie de página 3"/>
          <p:cNvSpPr>
            <a:spLocks noGrp="1"/>
          </p:cNvSpPr>
          <p:nvPr>
            <p:ph type="ftr" sz="quarter" idx="11"/>
          </p:nvPr>
        </p:nvSpPr>
        <p:spPr/>
        <p:txBody>
          <a:bodyPr/>
          <a:lstStyle/>
          <a:p>
            <a:r>
              <a:rPr lang="es-ES_tradnl" smtClean="0"/>
              <a:t>Marco fiscal empresarial, Dr. Sergio Iván Ramírez Cacho</a:t>
            </a:r>
            <a:endParaRPr lang="es-ES"/>
          </a:p>
        </p:txBody>
      </p:sp>
    </p:spTree>
    <p:extLst>
      <p:ext uri="{BB962C8B-B14F-4D97-AF65-F5344CB8AC3E}">
        <p14:creationId xmlns:p14="http://schemas.microsoft.com/office/powerpoint/2010/main" val="3490314981"/>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Tareas para el 20 </a:t>
            </a:r>
            <a:r>
              <a:rPr lang="es-ES" dirty="0" err="1" smtClean="0"/>
              <a:t>May</a:t>
            </a:r>
            <a:r>
              <a:rPr lang="es-ES" dirty="0" smtClean="0"/>
              <a:t> 2016</a:t>
            </a:r>
            <a:endParaRPr lang="es-ES" dirty="0"/>
          </a:p>
        </p:txBody>
      </p:sp>
      <p:sp>
        <p:nvSpPr>
          <p:cNvPr id="3" name="Marcador de contenido 2"/>
          <p:cNvSpPr>
            <a:spLocks noGrp="1"/>
          </p:cNvSpPr>
          <p:nvPr>
            <p:ph idx="1"/>
          </p:nvPr>
        </p:nvSpPr>
        <p:spPr/>
        <p:txBody>
          <a:bodyPr/>
          <a:lstStyle/>
          <a:p>
            <a:r>
              <a:rPr lang="es-ES_tradnl" dirty="0" smtClean="0"/>
              <a:t>T2: </a:t>
            </a:r>
            <a:r>
              <a:rPr lang="es-ES_tradnl" dirty="0"/>
              <a:t>Tabla comparativa infracciones y sanciones (</a:t>
            </a:r>
            <a:r>
              <a:rPr lang="es-ES_tradnl" dirty="0" err="1"/>
              <a:t>Tit</a:t>
            </a:r>
            <a:r>
              <a:rPr lang="es-ES_tradnl" dirty="0"/>
              <a:t> IV , </a:t>
            </a:r>
            <a:r>
              <a:rPr lang="es-ES_tradnl" dirty="0" err="1"/>
              <a:t>Cap</a:t>
            </a:r>
            <a:r>
              <a:rPr lang="es-ES_tradnl" dirty="0"/>
              <a:t> I CFF)</a:t>
            </a:r>
          </a:p>
          <a:p>
            <a:r>
              <a:rPr lang="es-ES_tradnl" dirty="0" smtClean="0"/>
              <a:t>T3: </a:t>
            </a:r>
            <a:r>
              <a:rPr lang="es-ES_tradnl" dirty="0"/>
              <a:t>Tabla comparativa delitos y penas (</a:t>
            </a:r>
            <a:r>
              <a:rPr lang="es-ES_tradnl" dirty="0" err="1"/>
              <a:t>Tit</a:t>
            </a:r>
            <a:r>
              <a:rPr lang="es-ES_tradnl" dirty="0"/>
              <a:t> IV, </a:t>
            </a:r>
            <a:r>
              <a:rPr lang="es-ES_tradnl" dirty="0" err="1"/>
              <a:t>Cap</a:t>
            </a:r>
            <a:r>
              <a:rPr lang="es-ES_tradnl" dirty="0"/>
              <a:t> II CFF)</a:t>
            </a:r>
          </a:p>
          <a:p>
            <a:r>
              <a:rPr lang="es-ES_tradnl" strike="sngStrike" dirty="0" smtClean="0"/>
              <a:t>T4: </a:t>
            </a:r>
            <a:r>
              <a:rPr lang="es-ES_tradnl" strike="sngStrike" dirty="0"/>
              <a:t>Requisitos de las deducciones (LISR, Art. 25-30)</a:t>
            </a:r>
          </a:p>
          <a:p>
            <a:r>
              <a:rPr lang="es-ES_tradnl" u="sng" dirty="0" smtClean="0"/>
              <a:t>?: </a:t>
            </a:r>
            <a:r>
              <a:rPr lang="es-ES_tradnl" u="sng" dirty="0" err="1"/>
              <a:t>Ing</a:t>
            </a:r>
            <a:r>
              <a:rPr lang="es-ES_tradnl" u="sng" dirty="0"/>
              <a:t> </a:t>
            </a:r>
            <a:r>
              <a:rPr lang="es-ES_tradnl" u="sng" dirty="0" err="1"/>
              <a:t>Acum</a:t>
            </a:r>
            <a:r>
              <a:rPr lang="es-ES_tradnl" u="sng" dirty="0"/>
              <a:t> PF LISR, </a:t>
            </a:r>
            <a:r>
              <a:rPr lang="es-ES_tradnl" u="sng" dirty="0" err="1"/>
              <a:t>Tit</a:t>
            </a:r>
            <a:r>
              <a:rPr lang="es-ES_tradnl" u="sng" dirty="0"/>
              <a:t> IV, </a:t>
            </a:r>
            <a:r>
              <a:rPr lang="es-ES_tradnl" u="sng" dirty="0" err="1"/>
              <a:t>Cap</a:t>
            </a:r>
            <a:r>
              <a:rPr lang="es-ES_tradnl" u="sng" dirty="0"/>
              <a:t> I</a:t>
            </a:r>
          </a:p>
          <a:p>
            <a:r>
              <a:rPr lang="es-ES_tradnl" u="sng" dirty="0" smtClean="0"/>
              <a:t>?: </a:t>
            </a:r>
            <a:r>
              <a:rPr lang="es-ES_tradnl" u="sng" dirty="0"/>
              <a:t>Deducciones Personales PF (150-152)</a:t>
            </a:r>
          </a:p>
          <a:p>
            <a:endParaRPr lang="es-ES" dirty="0" smtClean="0"/>
          </a:p>
          <a:p>
            <a:r>
              <a:rPr lang="es-ES" dirty="0" smtClean="0"/>
              <a:t>Se sugiere que cada alumno elabore un organigrama o esquema de la LISR y el RLISR, con el fin de que en todo momento ubique en que apartado de la ley se esta comentando.</a:t>
            </a:r>
            <a:endParaRPr lang="es-ES" dirty="0"/>
          </a:p>
        </p:txBody>
      </p:sp>
      <p:sp>
        <p:nvSpPr>
          <p:cNvPr id="4" name="Marcador de pie de página 3"/>
          <p:cNvSpPr>
            <a:spLocks noGrp="1"/>
          </p:cNvSpPr>
          <p:nvPr>
            <p:ph type="ftr" sz="quarter" idx="11"/>
          </p:nvPr>
        </p:nvSpPr>
        <p:spPr/>
        <p:txBody>
          <a:bodyPr/>
          <a:lstStyle/>
          <a:p>
            <a:r>
              <a:rPr lang="es-ES_tradnl" smtClean="0"/>
              <a:t>Marco fiscal empresarial, Dr. Sergio Iván Ramírez Cacho</a:t>
            </a:r>
            <a:endParaRPr lang="es-ES"/>
          </a:p>
        </p:txBody>
      </p:sp>
    </p:spTree>
    <p:extLst>
      <p:ext uri="{BB962C8B-B14F-4D97-AF65-F5344CB8AC3E}">
        <p14:creationId xmlns:p14="http://schemas.microsoft.com/office/powerpoint/2010/main" val="84683967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ESTRUCTURA DEL RCFF (DOF: 2 Abr 2014) abroga al publicado el 7 Dic 2009</a:t>
            </a:r>
            <a:endParaRPr lang="es-ES" dirty="0"/>
          </a:p>
        </p:txBody>
      </p:sp>
      <p:graphicFrame>
        <p:nvGraphicFramePr>
          <p:cNvPr id="6" name="Marcador de contenido 5"/>
          <p:cNvGraphicFramePr>
            <a:graphicFrameLocks noGrp="1"/>
          </p:cNvGraphicFramePr>
          <p:nvPr>
            <p:ph idx="1"/>
            <p:extLst>
              <p:ext uri="{D42A27DB-BD31-4B8C-83A1-F6EECF244321}">
                <p14:modId xmlns:p14="http://schemas.microsoft.com/office/powerpoint/2010/main" val="4022905419"/>
              </p:ext>
            </p:extLst>
          </p:nvPr>
        </p:nvGraphicFramePr>
        <p:xfrm>
          <a:off x="1110444" y="3789040"/>
          <a:ext cx="7576356" cy="23006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Marcador de pie de página 2"/>
          <p:cNvSpPr>
            <a:spLocks noGrp="1"/>
          </p:cNvSpPr>
          <p:nvPr>
            <p:ph type="ftr" sz="quarter" idx="11"/>
          </p:nvPr>
        </p:nvSpPr>
        <p:spPr/>
        <p:txBody>
          <a:bodyPr/>
          <a:lstStyle/>
          <a:p>
            <a:r>
              <a:rPr lang="es-ES_tradnl" smtClean="0"/>
              <a:t>Marco fiscal empresarial, Dr. Sergio Iván Ramírez Cacho</a:t>
            </a:r>
            <a:endParaRPr lang="es-ES"/>
          </a:p>
        </p:txBody>
      </p:sp>
      <p:graphicFrame>
        <p:nvGraphicFramePr>
          <p:cNvPr id="7" name="Diagrama 6"/>
          <p:cNvGraphicFramePr/>
          <p:nvPr>
            <p:extLst>
              <p:ext uri="{D42A27DB-BD31-4B8C-83A1-F6EECF244321}">
                <p14:modId xmlns:p14="http://schemas.microsoft.com/office/powerpoint/2010/main" val="2942617395"/>
              </p:ext>
            </p:extLst>
          </p:nvPr>
        </p:nvGraphicFramePr>
        <p:xfrm>
          <a:off x="1175294" y="1482225"/>
          <a:ext cx="7429153" cy="18747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409904637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CFF y RFCC</a:t>
            </a:r>
            <a:endParaRPr lang="es-ES" dirty="0"/>
          </a:p>
        </p:txBody>
      </p:sp>
      <p:sp>
        <p:nvSpPr>
          <p:cNvPr id="3" name="Marcador de contenido 2"/>
          <p:cNvSpPr>
            <a:spLocks noGrp="1"/>
          </p:cNvSpPr>
          <p:nvPr>
            <p:ph idx="1"/>
          </p:nvPr>
        </p:nvSpPr>
        <p:spPr>
          <a:xfrm>
            <a:off x="1187624" y="1600200"/>
            <a:ext cx="5075854" cy="4525963"/>
          </a:xfrm>
        </p:spPr>
        <p:txBody>
          <a:bodyPr>
            <a:normAutofit/>
          </a:bodyPr>
          <a:lstStyle/>
          <a:p>
            <a:pPr algn="just"/>
            <a:r>
              <a:rPr lang="es-ES" sz="2400" dirty="0" smtClean="0"/>
              <a:t>Establecen obligaciones (deberán) y opciones o alternativas (podrán).</a:t>
            </a:r>
          </a:p>
          <a:p>
            <a:pPr algn="just"/>
            <a:endParaRPr lang="es-ES" sz="2400" dirty="0" smtClean="0"/>
          </a:p>
          <a:p>
            <a:pPr algn="just"/>
            <a:r>
              <a:rPr lang="es-ES" sz="2400" dirty="0" smtClean="0"/>
              <a:t>En las fuentes del derecho se le considera de una jerarquía menor que las Leyes y sus reglamentos.</a:t>
            </a:r>
            <a:endParaRPr lang="es-ES" sz="2400" dirty="0"/>
          </a:p>
        </p:txBody>
      </p:sp>
      <p:graphicFrame>
        <p:nvGraphicFramePr>
          <p:cNvPr id="5" name="Diagrama 4"/>
          <p:cNvGraphicFramePr/>
          <p:nvPr>
            <p:extLst>
              <p:ext uri="{D42A27DB-BD31-4B8C-83A1-F6EECF244321}">
                <p14:modId xmlns:p14="http://schemas.microsoft.com/office/powerpoint/2010/main" val="4136647856"/>
              </p:ext>
            </p:extLst>
          </p:nvPr>
        </p:nvGraphicFramePr>
        <p:xfrm>
          <a:off x="4427984" y="1600200"/>
          <a:ext cx="6096000" cy="48085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Marcador de pie de página 3"/>
          <p:cNvSpPr>
            <a:spLocks noGrp="1"/>
          </p:cNvSpPr>
          <p:nvPr>
            <p:ph type="ftr" sz="quarter" idx="11"/>
          </p:nvPr>
        </p:nvSpPr>
        <p:spPr/>
        <p:txBody>
          <a:bodyPr/>
          <a:lstStyle/>
          <a:p>
            <a:r>
              <a:rPr lang="es-ES_tradnl" smtClean="0"/>
              <a:t>Marco fiscal empresarial, Dr. Sergio Iván Ramírez Cacho</a:t>
            </a:r>
            <a:endParaRPr lang="es-ES"/>
          </a:p>
        </p:txBody>
      </p:sp>
    </p:spTree>
    <p:extLst>
      <p:ext uri="{BB962C8B-B14F-4D97-AF65-F5344CB8AC3E}">
        <p14:creationId xmlns:p14="http://schemas.microsoft.com/office/powerpoint/2010/main" val="252172235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210146"/>
          </a:xfrm>
        </p:spPr>
        <p:txBody>
          <a:bodyPr>
            <a:normAutofit/>
          </a:bodyPr>
          <a:lstStyle/>
          <a:p>
            <a:pPr lvl="0"/>
            <a:r>
              <a:rPr lang="es-ES_tradnl" dirty="0" smtClean="0"/>
              <a:t>Título I - Disposiciones Generales</a:t>
            </a:r>
            <a:r>
              <a:rPr lang="es-ES" dirty="0" smtClean="0"/>
              <a:t/>
            </a:r>
            <a:br>
              <a:rPr lang="es-ES" dirty="0" smtClean="0"/>
            </a:br>
            <a:endParaRPr lang="es-ES" dirty="0"/>
          </a:p>
        </p:txBody>
      </p:sp>
      <p:sp>
        <p:nvSpPr>
          <p:cNvPr id="3" name="Marcador de contenido 2"/>
          <p:cNvSpPr>
            <a:spLocks noGrp="1"/>
          </p:cNvSpPr>
          <p:nvPr>
            <p:ph idx="1"/>
          </p:nvPr>
        </p:nvSpPr>
        <p:spPr>
          <a:xfrm>
            <a:off x="1187624" y="1700807"/>
            <a:ext cx="7499176" cy="4392489"/>
          </a:xfrm>
        </p:spPr>
        <p:txBody>
          <a:bodyPr>
            <a:normAutofit fontScale="25000" lnSpcReduction="20000"/>
          </a:bodyPr>
          <a:lstStyle/>
          <a:p>
            <a:pPr marL="0" indent="0">
              <a:buNone/>
            </a:pPr>
            <a:r>
              <a:rPr lang="es-ES_tradnl" sz="5600" dirty="0"/>
              <a:t>1. Sujetos obligados a contribuir para los gastos públicos</a:t>
            </a:r>
          </a:p>
          <a:p>
            <a:pPr marL="0" indent="0">
              <a:buNone/>
            </a:pPr>
            <a:r>
              <a:rPr lang="es-ES_tradnl" sz="5600" dirty="0"/>
              <a:t>2. Tipos de contribuciones</a:t>
            </a:r>
          </a:p>
          <a:p>
            <a:pPr marL="0" indent="0">
              <a:buNone/>
            </a:pPr>
            <a:r>
              <a:rPr lang="es-ES_tradnl" sz="5600" dirty="0"/>
              <a:t>3. Concepto de aprovechamientos</a:t>
            </a:r>
          </a:p>
          <a:p>
            <a:pPr marL="0" indent="0">
              <a:buNone/>
            </a:pPr>
            <a:r>
              <a:rPr lang="es-ES_tradnl" sz="5600" dirty="0"/>
              <a:t>4. Concepto de créditos fiscales</a:t>
            </a:r>
          </a:p>
          <a:p>
            <a:pPr marL="0" indent="0">
              <a:buNone/>
            </a:pPr>
            <a:r>
              <a:rPr lang="es-ES_tradnl" sz="5600" dirty="0"/>
              <a:t>4-A. Recaudación en México de impuestos y accesorios exigibles por estados extranjeros</a:t>
            </a:r>
          </a:p>
          <a:p>
            <a:pPr marL="0" indent="0">
              <a:buNone/>
            </a:pPr>
            <a:r>
              <a:rPr lang="es-ES_tradnl" sz="5600" dirty="0"/>
              <a:t>5. Aplicación estricta de las normas tributarias</a:t>
            </a:r>
          </a:p>
          <a:p>
            <a:pPr marL="0" indent="0">
              <a:buNone/>
            </a:pPr>
            <a:r>
              <a:rPr lang="es-ES_tradnl" sz="5600" dirty="0"/>
              <a:t>6. Causación de las contribuciones</a:t>
            </a:r>
          </a:p>
          <a:p>
            <a:pPr marL="0" indent="0">
              <a:buNone/>
            </a:pPr>
            <a:r>
              <a:rPr lang="es-ES_tradnl" sz="5600" dirty="0"/>
              <a:t>7. Inicio de la vigencia de las disposiciones fiscales</a:t>
            </a:r>
          </a:p>
          <a:p>
            <a:pPr marL="0" indent="0">
              <a:buNone/>
            </a:pPr>
            <a:r>
              <a:rPr lang="es-ES_tradnl" sz="5600" dirty="0"/>
              <a:t>8. Concepto de México, país y territorio nacional</a:t>
            </a:r>
          </a:p>
          <a:p>
            <a:pPr marL="0" indent="0">
              <a:buNone/>
            </a:pPr>
            <a:r>
              <a:rPr lang="es-ES_tradnl" sz="5600" dirty="0"/>
              <a:t>9. Residencia en territorio nacional</a:t>
            </a:r>
          </a:p>
          <a:p>
            <a:pPr marL="0" indent="0">
              <a:buNone/>
            </a:pPr>
            <a:r>
              <a:rPr lang="es-ES_tradnl" sz="5600" dirty="0"/>
              <a:t>10. Domicilio fiscal</a:t>
            </a:r>
          </a:p>
          <a:p>
            <a:pPr marL="0" indent="0">
              <a:buNone/>
            </a:pPr>
            <a:r>
              <a:rPr lang="es-ES_tradnl" sz="5600" dirty="0"/>
              <a:t>11. Ejercicios fiscales</a:t>
            </a:r>
          </a:p>
          <a:p>
            <a:pPr marL="0" indent="0">
              <a:buNone/>
            </a:pPr>
            <a:r>
              <a:rPr lang="es-ES_tradnl" sz="5600" dirty="0"/>
              <a:t>12. Cómputo de plazos</a:t>
            </a:r>
          </a:p>
          <a:p>
            <a:pPr marL="0" indent="0">
              <a:buNone/>
            </a:pPr>
            <a:r>
              <a:rPr lang="es-ES_tradnl" sz="5600" dirty="0"/>
              <a:t>13. Diligencias en días y horas hábiles</a:t>
            </a:r>
          </a:p>
          <a:p>
            <a:pPr marL="0" indent="0">
              <a:buNone/>
            </a:pPr>
            <a:r>
              <a:rPr lang="es-ES_tradnl" sz="5600" dirty="0"/>
              <a:t>14. Concepto de enajenación de bienes</a:t>
            </a:r>
          </a:p>
          <a:p>
            <a:pPr marL="0" indent="0">
              <a:buNone/>
            </a:pPr>
            <a:r>
              <a:rPr lang="es-ES_tradnl" sz="5600" dirty="0"/>
              <a:t>14-A. Casos en que no existe enajenación en préstamos de títulos o valores</a:t>
            </a:r>
          </a:p>
          <a:p>
            <a:pPr marL="0" indent="0">
              <a:buNone/>
            </a:pPr>
            <a:r>
              <a:rPr lang="es-ES_tradnl" sz="5600" dirty="0"/>
              <a:t>14-B. Casos en que no existe enajenación en fusión o escisión</a:t>
            </a:r>
          </a:p>
          <a:p>
            <a:endParaRPr lang="es-ES" dirty="0"/>
          </a:p>
        </p:txBody>
      </p:sp>
      <p:sp>
        <p:nvSpPr>
          <p:cNvPr id="4" name="Marcador de pie de página 3"/>
          <p:cNvSpPr>
            <a:spLocks noGrp="1"/>
          </p:cNvSpPr>
          <p:nvPr>
            <p:ph type="ftr" sz="quarter" idx="11"/>
          </p:nvPr>
        </p:nvSpPr>
        <p:spPr/>
        <p:txBody>
          <a:bodyPr/>
          <a:lstStyle/>
          <a:p>
            <a:r>
              <a:rPr lang="es-ES_tradnl" smtClean="0"/>
              <a:t>Marco fiscal empresarial, Dr. Sergio Iván Ramírez Cacho</a:t>
            </a:r>
            <a:endParaRPr lang="es-ES"/>
          </a:p>
        </p:txBody>
      </p:sp>
    </p:spTree>
    <p:extLst>
      <p:ext uri="{BB962C8B-B14F-4D97-AF65-F5344CB8AC3E}">
        <p14:creationId xmlns:p14="http://schemas.microsoft.com/office/powerpoint/2010/main" val="336616435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38138"/>
          </a:xfrm>
        </p:spPr>
        <p:txBody>
          <a:bodyPr>
            <a:normAutofit/>
          </a:bodyPr>
          <a:lstStyle/>
          <a:p>
            <a:pPr lvl="0"/>
            <a:r>
              <a:rPr lang="es-ES_tradnl" dirty="0" smtClean="0"/>
              <a:t>Título I - Disposiciones Generales</a:t>
            </a:r>
            <a:r>
              <a:rPr lang="es-ES" dirty="0" smtClean="0"/>
              <a:t/>
            </a:r>
            <a:br>
              <a:rPr lang="es-ES" dirty="0" smtClean="0"/>
            </a:br>
            <a:r>
              <a:rPr lang="es-ES" dirty="0" smtClean="0"/>
              <a:t>Art. 2 CFF: Clasificación de las contribuciones</a:t>
            </a:r>
            <a:endParaRPr lang="es-ES" dirty="0"/>
          </a:p>
        </p:txBody>
      </p:sp>
      <p:graphicFrame>
        <p:nvGraphicFramePr>
          <p:cNvPr id="5" name="Marcador de contenido 4"/>
          <p:cNvGraphicFramePr>
            <a:graphicFrameLocks noGrp="1"/>
          </p:cNvGraphicFramePr>
          <p:nvPr>
            <p:ph idx="1"/>
            <p:extLst>
              <p:ext uri="{D42A27DB-BD31-4B8C-83A1-F6EECF244321}">
                <p14:modId xmlns:p14="http://schemas.microsoft.com/office/powerpoint/2010/main" val="1633812440"/>
              </p:ext>
            </p:extLst>
          </p:nvPr>
        </p:nvGraphicFramePr>
        <p:xfrm>
          <a:off x="1043608" y="116632"/>
          <a:ext cx="7499176" cy="4536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Marcador de pie de página 3"/>
          <p:cNvSpPr>
            <a:spLocks noGrp="1"/>
          </p:cNvSpPr>
          <p:nvPr>
            <p:ph type="ftr" sz="quarter" idx="11"/>
          </p:nvPr>
        </p:nvSpPr>
        <p:spPr/>
        <p:txBody>
          <a:bodyPr/>
          <a:lstStyle/>
          <a:p>
            <a:r>
              <a:rPr lang="es-ES_tradnl" smtClean="0"/>
              <a:t>Marco fiscal empresarial, Dr. Sergio Iván Ramírez Cacho</a:t>
            </a:r>
            <a:endParaRPr lang="es-ES"/>
          </a:p>
        </p:txBody>
      </p:sp>
      <p:graphicFrame>
        <p:nvGraphicFramePr>
          <p:cNvPr id="9" name="Diagrama 8"/>
          <p:cNvGraphicFramePr/>
          <p:nvPr>
            <p:extLst>
              <p:ext uri="{D42A27DB-BD31-4B8C-83A1-F6EECF244321}">
                <p14:modId xmlns:p14="http://schemas.microsoft.com/office/powerpoint/2010/main" val="648967154"/>
              </p:ext>
            </p:extLst>
          </p:nvPr>
        </p:nvGraphicFramePr>
        <p:xfrm>
          <a:off x="1259632" y="3625131"/>
          <a:ext cx="5568280" cy="309634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6233407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b="1" dirty="0" smtClean="0"/>
              <a:t>CFF</a:t>
            </a:r>
            <a:r>
              <a:rPr lang="es-ES" b="1" dirty="0"/>
              <a:t>-GENERALIDADES</a:t>
            </a:r>
            <a:br>
              <a:rPr lang="es-ES" b="1" dirty="0"/>
            </a:br>
            <a:r>
              <a:rPr lang="es-ES" sz="2700" b="1" dirty="0"/>
              <a:t>4-A. Recaudación en México de impuestos y accesorios exigibles por estados extranjeros</a:t>
            </a:r>
            <a:endParaRPr lang="es-ES" sz="2700" dirty="0"/>
          </a:p>
        </p:txBody>
      </p:sp>
      <p:sp>
        <p:nvSpPr>
          <p:cNvPr id="3" name="Marcador de contenido 2"/>
          <p:cNvSpPr>
            <a:spLocks noGrp="1"/>
          </p:cNvSpPr>
          <p:nvPr>
            <p:ph idx="1"/>
          </p:nvPr>
        </p:nvSpPr>
        <p:spPr/>
        <p:txBody>
          <a:bodyPr/>
          <a:lstStyle/>
          <a:p>
            <a:pPr marL="0" indent="0" algn="just">
              <a:buNone/>
            </a:pPr>
            <a:r>
              <a:rPr lang="es-ES" dirty="0" smtClean="0"/>
              <a:t>Los </a:t>
            </a:r>
            <a:r>
              <a:rPr lang="es-ES" dirty="0"/>
              <a:t>impuestos y sus accesorios exigibles por los Estados extranjeros cuya recaudación y cobro sea solicitado a México, de conformidad con los tratados internacionales sobre asistencia mutua en el cobro de los que México sea parte, les serán aplicables las disposiciones de este Código referentes a la notificación y ejecución de los créditos fiscales</a:t>
            </a:r>
            <a:r>
              <a:rPr lang="es-ES" dirty="0" smtClean="0"/>
              <a:t>.</a:t>
            </a:r>
          </a:p>
          <a:p>
            <a:pPr marL="0" indent="0" algn="just">
              <a:buNone/>
            </a:pPr>
            <a:endParaRPr lang="es-ES" dirty="0"/>
          </a:p>
          <a:p>
            <a:pPr algn="just"/>
            <a:r>
              <a:rPr lang="es-ES" b="1" dirty="0"/>
              <a:t>DOF: 31/12/</a:t>
            </a:r>
            <a:r>
              <a:rPr lang="es-ES" b="1" dirty="0" smtClean="0"/>
              <a:t>2011</a:t>
            </a:r>
            <a:r>
              <a:rPr lang="es-ES" dirty="0" smtClean="0"/>
              <a:t>: </a:t>
            </a:r>
            <a:r>
              <a:rPr lang="es-ES" b="1" dirty="0" smtClean="0"/>
              <a:t>DECRETO </a:t>
            </a:r>
            <a:r>
              <a:rPr lang="es-ES" b="1" dirty="0"/>
              <a:t>por el que se aprueba el Protocolo que Modifica la Convención sobre Asistencia Administrativa Mutua en Materia Fiscal, hecho en París el veintisiete de mayo de dos mil diez.	</a:t>
            </a:r>
          </a:p>
          <a:p>
            <a:pPr marL="0" indent="0" algn="just">
              <a:buNone/>
            </a:pPr>
            <a:endParaRPr lang="es-ES" dirty="0"/>
          </a:p>
        </p:txBody>
      </p:sp>
      <p:sp>
        <p:nvSpPr>
          <p:cNvPr id="4" name="Marcador de pie de página 3"/>
          <p:cNvSpPr>
            <a:spLocks noGrp="1"/>
          </p:cNvSpPr>
          <p:nvPr>
            <p:ph type="ftr" sz="quarter" idx="11"/>
          </p:nvPr>
        </p:nvSpPr>
        <p:spPr/>
        <p:txBody>
          <a:bodyPr/>
          <a:lstStyle/>
          <a:p>
            <a:r>
              <a:rPr lang="es-ES_tradnl" smtClean="0"/>
              <a:t>Marco fiscal empresarial, Dr. Sergio Iván Ramírez Cacho</a:t>
            </a:r>
            <a:endParaRPr lang="es-ES"/>
          </a:p>
        </p:txBody>
      </p:sp>
    </p:spTree>
    <p:extLst>
      <p:ext uri="{BB962C8B-B14F-4D97-AF65-F5344CB8AC3E}">
        <p14:creationId xmlns:p14="http://schemas.microsoft.com/office/powerpoint/2010/main" val="29513939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5499</TotalTime>
  <Words>5233</Words>
  <Application>Microsoft Macintosh PowerPoint</Application>
  <PresentationFormat>Presentación en pantalla (4:3)</PresentationFormat>
  <Paragraphs>500</Paragraphs>
  <Slides>45</Slides>
  <Notes>0</Notes>
  <HiddenSlides>0</HiddenSlides>
  <MMClips>0</MMClips>
  <ScaleCrop>false</ScaleCrop>
  <HeadingPairs>
    <vt:vector size="4" baseType="variant">
      <vt:variant>
        <vt:lpstr>Tema</vt:lpstr>
      </vt:variant>
      <vt:variant>
        <vt:i4>1</vt:i4>
      </vt:variant>
      <vt:variant>
        <vt:lpstr>Títulos de diapositiva</vt:lpstr>
      </vt:variant>
      <vt:variant>
        <vt:i4>45</vt:i4>
      </vt:variant>
    </vt:vector>
  </HeadingPairs>
  <TitlesOfParts>
    <vt:vector size="46" baseType="lpstr">
      <vt:lpstr>Tema de Office</vt:lpstr>
      <vt:lpstr>Marco fiscal empresarial Objetivo tres: CFF y RCFF </vt:lpstr>
      <vt:lpstr>MARCO FISCAL EMPRESARIAL OBJETIVO</vt:lpstr>
      <vt:lpstr>OBJETIVO TRES: CFF y RCFF</vt:lpstr>
      <vt:lpstr>ESTRUCTURA DEL CFF</vt:lpstr>
      <vt:lpstr>ESTRUCTURA DEL RCFF (DOF: 2 Abr 2014) abroga al publicado el 7 Dic 2009</vt:lpstr>
      <vt:lpstr>CFF y RFCC</vt:lpstr>
      <vt:lpstr>Título I - Disposiciones Generales </vt:lpstr>
      <vt:lpstr>Título I - Disposiciones Generales Art. 2 CFF: Clasificación de las contribuciones</vt:lpstr>
      <vt:lpstr>CFF-GENERALIDADES 4-A. Recaudación en México de impuestos y accesorios exigibles por estados extranjeros</vt:lpstr>
      <vt:lpstr>CFF-GENERALIDADES 5. Aplicación estricta de las normas tributarias</vt:lpstr>
      <vt:lpstr>CFF-GENERALIDADES 6. Causación de las contribuciones</vt:lpstr>
      <vt:lpstr>CFF-GENERALIDADES 9. Residencia en territorio nacional</vt:lpstr>
      <vt:lpstr>CFF-GENERALIDADES 9. Residencia en territorio nacional</vt:lpstr>
      <vt:lpstr>CFF-GENERALIDADES 10. Domicilio fiscal</vt:lpstr>
      <vt:lpstr>CFF-GENERALIDADES 10. Domicilio fiscal</vt:lpstr>
      <vt:lpstr>CFF-GENERALIDADES 11. ejercicio fiscal 12. Computo de plazo</vt:lpstr>
      <vt:lpstr>CFF-GENERALIDADES 13. Horario de visitas domiciliarias</vt:lpstr>
      <vt:lpstr>CFF-GENERALIDADES 14. Concepto de enajenación de bienes</vt:lpstr>
      <vt:lpstr>CFF-GENERALIDADES 15. Arrendamiento financiero vs 14 Enajenación a plazos</vt:lpstr>
      <vt:lpstr>CFF-GENERALIDADES 15-A. Concepto de escisión de sociedades</vt:lpstr>
      <vt:lpstr>CFF-GENERALIDADES 15-B. Pagos que se consideran regalías</vt:lpstr>
      <vt:lpstr>CFF-GENERALIDADES 15-B. Pagos que se consideran asistencia técnica</vt:lpstr>
      <vt:lpstr>CFF-GENERALIDADES 15-C. Concepto de entidad financiera</vt:lpstr>
      <vt:lpstr>CFF-GENERALIDADES 16. Definición de actividades empresariales</vt:lpstr>
      <vt:lpstr>  CFF-GENERALIDADES, Conceptos de:  </vt:lpstr>
      <vt:lpstr>CFF-GENERALIDADES 17. Ingresos en bienes o servicios</vt:lpstr>
      <vt:lpstr>CFF-GENERALIDADES 17-A. Actualización de contribuciones, aprovechamientos o devoluciones</vt:lpstr>
      <vt:lpstr>CFF-GENERALIDADES 17-B. Asociación en participación</vt:lpstr>
      <vt:lpstr>Título I - Disposiciones Generales </vt:lpstr>
      <vt:lpstr>CFF: Capitulo II: Medios electrónicos</vt:lpstr>
      <vt:lpstr>CFF: titulo II: derechos y obligaciones de los contribuyentes </vt:lpstr>
      <vt:lpstr>REQUISITOS PARA GESTIONES ANTE AUTORIDADES FISCALES</vt:lpstr>
      <vt:lpstr>¿Cuándo se actualizan las contribuciones?</vt:lpstr>
      <vt:lpstr>COMPENSACIÓN, DEVOLUCIÓN Y ACREDITAMIENTO</vt:lpstr>
      <vt:lpstr>CFF-DERECHOS Y OBLIGACIONES 26. Quienes son responsables solidarios</vt:lpstr>
      <vt:lpstr>CFF-DERECHOS Y OBLIGACIONES 27. Inscripción en el RFC</vt:lpstr>
      <vt:lpstr>Contabilidad electrónica (XBRL)</vt:lpstr>
      <vt:lpstr>32. Declaraciones complementarias </vt:lpstr>
      <vt:lpstr>DICTAMEN FISCAL DE ESTADOS FINANCIEROS</vt:lpstr>
      <vt:lpstr>CFF-DERECHOS Y OBLIGACIONES 32-H. Declaración informativa sobre la situación fiscal </vt:lpstr>
      <vt:lpstr>Título IV - De las Infracciones y Delitos Fiscales Capítulo I - De las Infracciones ( 1 de 2)</vt:lpstr>
      <vt:lpstr>Título IV - De las Infracciones y Delitos Fiscales Capítulo I - De las Infracciones (2 de 2)</vt:lpstr>
      <vt:lpstr>Título IV - De las Infracciones y Delitos Fiscales Capítulo II - De los Delitos Fiscales</vt:lpstr>
      <vt:lpstr> Título VI - Del Juicio Contencioso Administrativo [Derogado] </vt:lpstr>
      <vt:lpstr>Tareas para el 20 May 2016</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Marco fiscal de las actividades empresariales en México</dc:title>
  <dc:subject/>
  <dc:creator>Sergio Cacho</dc:creator>
  <cp:keywords/>
  <dc:description/>
  <cp:lastModifiedBy>Sergio Cacho</cp:lastModifiedBy>
  <cp:revision>111</cp:revision>
  <cp:lastPrinted>2015-01-15T15:47:51Z</cp:lastPrinted>
  <dcterms:created xsi:type="dcterms:W3CDTF">2015-01-12T23:27:20Z</dcterms:created>
  <dcterms:modified xsi:type="dcterms:W3CDTF">2016-05-08T00:02:29Z</dcterms:modified>
  <cp:category/>
</cp:coreProperties>
</file>